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78AF56-FBE2-79FB-2631-F1F9CC09C10D}" v="863" dt="2025-11-21T01:51:04.6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nnice Iles (2507824)" userId="S::2507824@student.uwtsd.ac.uk::57f8c94a-d5d5-49b8-9441-66e8f0c37fde" providerId="AD" clId="Web-{CF78AF56-FBE2-79FB-2631-F1F9CC09C10D}"/>
    <pc:docChg chg="addSld modSld addMainMaster delMainMaster">
      <pc:chgData name="Channice Iles (2507824)" userId="S::2507824@student.uwtsd.ac.uk::57f8c94a-d5d5-49b8-9441-66e8f0c37fde" providerId="AD" clId="Web-{CF78AF56-FBE2-79FB-2631-F1F9CC09C10D}" dt="2025-11-21T01:51:04.692" v="755"/>
      <pc:docMkLst>
        <pc:docMk/>
      </pc:docMkLst>
      <pc:sldChg chg="addSp delSp modSp mod setBg modClrScheme setClrOvrMap chgLayout">
        <pc:chgData name="Channice Iles (2507824)" userId="S::2507824@student.uwtsd.ac.uk::57f8c94a-d5d5-49b8-9441-66e8f0c37fde" providerId="AD" clId="Web-{CF78AF56-FBE2-79FB-2631-F1F9CC09C10D}" dt="2025-11-20T18:41:42.904" v="526" actId="1076"/>
        <pc:sldMkLst>
          <pc:docMk/>
          <pc:sldMk cId="109857222" sldId="256"/>
        </pc:sldMkLst>
        <pc:spChg chg="mod ord">
          <ac:chgData name="Channice Iles (2507824)" userId="S::2507824@student.uwtsd.ac.uk::57f8c94a-d5d5-49b8-9441-66e8f0c37fde" providerId="AD" clId="Web-{CF78AF56-FBE2-79FB-2631-F1F9CC09C10D}" dt="2025-11-20T18:41:17.934" v="523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Channice Iles (2507824)" userId="S::2507824@student.uwtsd.ac.uk::57f8c94a-d5d5-49b8-9441-66e8f0c37fde" providerId="AD" clId="Web-{CF78AF56-FBE2-79FB-2631-F1F9CC09C10D}" dt="2025-11-20T17:32:47.068" v="17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0:51.194" v="1"/>
          <ac:spMkLst>
            <pc:docMk/>
            <pc:sldMk cId="109857222" sldId="256"/>
            <ac:spMk id="9" creationId="{1A32057F-F015-B1B2-4E3E-2307F8EFC97B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1:33.416" v="3"/>
          <ac:spMkLst>
            <pc:docMk/>
            <pc:sldMk cId="109857222" sldId="256"/>
            <ac:spMk id="11" creationId="{05DEC45B-BA77-21C0-3869-05DE7C92376D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1:33.416" v="3"/>
          <ac:spMkLst>
            <pc:docMk/>
            <pc:sldMk cId="109857222" sldId="256"/>
            <ac:spMk id="12" creationId="{19F9BF86-FE94-4517-B97D-026C7515E589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15" creationId="{064738AB-B6BE-4867-889A-52CE4AC8DBD0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1:41.010" v="5"/>
          <ac:spMkLst>
            <pc:docMk/>
            <pc:sldMk cId="109857222" sldId="256"/>
            <ac:spMk id="17" creationId="{1AB7CFDD-E67B-4078-9BD0-D09D4200E4E1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1:41.010" v="5"/>
          <ac:spMkLst>
            <pc:docMk/>
            <pc:sldMk cId="109857222" sldId="256"/>
            <ac:spMk id="18" creationId="{B191E377-3C4E-4C42-B42C-858169F3AB3A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21" creationId="{7C60369F-A41B-4D6E-8990-30E2715C5730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1:53.886" v="7"/>
          <ac:spMkLst>
            <pc:docMk/>
            <pc:sldMk cId="109857222" sldId="256"/>
            <ac:spMk id="23" creationId="{DD99E1B6-CBC4-4306-9DFC-847D6D135208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1:53.886" v="7"/>
          <ac:spMkLst>
            <pc:docMk/>
            <pc:sldMk cId="109857222" sldId="256"/>
            <ac:spMk id="24" creationId="{EB9B5A19-3592-48E2-BC31-90E092BD68E1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35" creationId="{EA164D6B-6878-4B9F-A2D0-985D39B17B46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36" creationId="{362F176A-9349-4CD7-8042-59C0200C8CE9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38" creationId="{4E9A171F-91A7-42F8-B25C-E38B244E757C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39" creationId="{57851D67-7085-40E2-B146-F91433A28E08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14:02.237" v="23"/>
          <ac:spMkLst>
            <pc:docMk/>
            <pc:sldMk cId="109857222" sldId="256"/>
            <ac:spMk id="40" creationId="{9C969C2C-E7E3-4052-87D4-61E733EC1BBD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44:35.469" v="213"/>
          <ac:spMkLst>
            <pc:docMk/>
            <pc:sldMk cId="109857222" sldId="256"/>
            <ac:spMk id="45" creationId="{33E93247-6229-44AB-A550-739E971E690B}"/>
          </ac:spMkLst>
        </pc:spChg>
        <pc:spChg chg="add">
          <ac:chgData name="Channice Iles (2507824)" userId="S::2507824@student.uwtsd.ac.uk::57f8c94a-d5d5-49b8-9441-66e8f0c37fde" providerId="AD" clId="Web-{CF78AF56-FBE2-79FB-2631-F1F9CC09C10D}" dt="2025-11-20T17:44:35.469" v="213"/>
          <ac:spMkLst>
            <pc:docMk/>
            <pc:sldMk cId="109857222" sldId="256"/>
            <ac:spMk id="54" creationId="{33E93247-6229-44AB-A550-739E971E690B}"/>
          </ac:spMkLst>
        </pc:spChg>
        <pc:spChg chg="add">
          <ac:chgData name="Channice Iles (2507824)" userId="S::2507824@student.uwtsd.ac.uk::57f8c94a-d5d5-49b8-9441-66e8f0c37fde" providerId="AD" clId="Web-{CF78AF56-FBE2-79FB-2631-F1F9CC09C10D}" dt="2025-11-20T17:44:35.469" v="213"/>
          <ac:spMkLst>
            <pc:docMk/>
            <pc:sldMk cId="109857222" sldId="256"/>
            <ac:spMk id="58" creationId="{EFBAAD93-7DE6-47D1-3609-446AE138A223}"/>
          </ac:spMkLst>
        </pc:spChg>
        <pc:grpChg chg="add del">
          <ac:chgData name="Channice Iles (2507824)" userId="S::2507824@student.uwtsd.ac.uk::57f8c94a-d5d5-49b8-9441-66e8f0c37fde" providerId="AD" clId="Web-{CF78AF56-FBE2-79FB-2631-F1F9CC09C10D}" dt="2025-11-20T17:11:41.010" v="5"/>
          <ac:grpSpMkLst>
            <pc:docMk/>
            <pc:sldMk cId="109857222" sldId="256"/>
            <ac:grpSpMk id="20" creationId="{91B7537E-7B93-4306-B9DF-4CD583E0AA21}"/>
          </ac:grpSpMkLst>
        </pc:grpChg>
        <pc:grpChg chg="add del">
          <ac:chgData name="Channice Iles (2507824)" userId="S::2507824@student.uwtsd.ac.uk::57f8c94a-d5d5-49b8-9441-66e8f0c37fde" providerId="AD" clId="Web-{CF78AF56-FBE2-79FB-2631-F1F9CC09C10D}" dt="2025-11-20T17:11:53.886" v="7"/>
          <ac:grpSpMkLst>
            <pc:docMk/>
            <pc:sldMk cId="109857222" sldId="256"/>
            <ac:grpSpMk id="25" creationId="{E2548C40-4C00-4E91-BFA6-84B4D66225A4}"/>
          </ac:grpSpMkLst>
        </pc:grpChg>
        <pc:picChg chg="add del">
          <ac:chgData name="Channice Iles (2507824)" userId="S::2507824@student.uwtsd.ac.uk::57f8c94a-d5d5-49b8-9441-66e8f0c37fde" providerId="AD" clId="Web-{CF78AF56-FBE2-79FB-2631-F1F9CC09C10D}" dt="2025-11-20T17:10:51.194" v="1"/>
          <ac:picMkLst>
            <pc:docMk/>
            <pc:sldMk cId="109857222" sldId="256"/>
            <ac:picMk id="4" creationId="{4DEF78F7-183F-162E-7657-7606E625678E}"/>
          </ac:picMkLst>
        </pc:picChg>
        <pc:picChg chg="add del">
          <ac:chgData name="Channice Iles (2507824)" userId="S::2507824@student.uwtsd.ac.uk::57f8c94a-d5d5-49b8-9441-66e8f0c37fde" providerId="AD" clId="Web-{CF78AF56-FBE2-79FB-2631-F1F9CC09C10D}" dt="2025-11-20T17:11:33.416" v="3"/>
          <ac:picMkLst>
            <pc:docMk/>
            <pc:sldMk cId="109857222" sldId="256"/>
            <ac:picMk id="14" creationId="{338F1109-E7EB-1B7F-8DC7-650F1FDE13B4}"/>
          </ac:picMkLst>
        </pc:picChg>
        <pc:picChg chg="add del">
          <ac:chgData name="Channice Iles (2507824)" userId="S::2507824@student.uwtsd.ac.uk::57f8c94a-d5d5-49b8-9441-66e8f0c37fde" providerId="AD" clId="Web-{CF78AF56-FBE2-79FB-2631-F1F9CC09C10D}" dt="2025-11-20T17:11:41.010" v="5"/>
          <ac:picMkLst>
            <pc:docMk/>
            <pc:sldMk cId="109857222" sldId="256"/>
            <ac:picMk id="19" creationId="{8BDD8B7F-FE18-3654-4274-1B4E03AA8F82}"/>
          </ac:picMkLst>
        </pc:picChg>
        <pc:picChg chg="add del">
          <ac:chgData name="Channice Iles (2507824)" userId="S::2507824@student.uwtsd.ac.uk::57f8c94a-d5d5-49b8-9441-66e8f0c37fde" providerId="AD" clId="Web-{CF78AF56-FBE2-79FB-2631-F1F9CC09C10D}" dt="2025-11-20T17:11:53.886" v="7"/>
          <ac:picMkLst>
            <pc:docMk/>
            <pc:sldMk cId="109857222" sldId="256"/>
            <ac:picMk id="33" creationId="{973940E9-7EEF-A2CE-FE0F-2DBC6EB9AED5}"/>
          </ac:picMkLst>
        </pc:picChg>
        <pc:picChg chg="add mod">
          <ac:chgData name="Channice Iles (2507824)" userId="S::2507824@student.uwtsd.ac.uk::57f8c94a-d5d5-49b8-9441-66e8f0c37fde" providerId="AD" clId="Web-{CF78AF56-FBE2-79FB-2631-F1F9CC09C10D}" dt="2025-11-20T18:41:42.904" v="526" actId="1076"/>
          <ac:picMkLst>
            <pc:docMk/>
            <pc:sldMk cId="109857222" sldId="256"/>
            <ac:picMk id="37" creationId="{57FAA32C-C085-CB96-7916-E379DA516677}"/>
          </ac:picMkLst>
        </pc:picChg>
        <pc:cxnChg chg="add del">
          <ac:chgData name="Channice Iles (2507824)" userId="S::2507824@student.uwtsd.ac.uk::57f8c94a-d5d5-49b8-9441-66e8f0c37fde" providerId="AD" clId="Web-{CF78AF56-FBE2-79FB-2631-F1F9CC09C10D}" dt="2025-11-20T17:11:33.416" v="3"/>
          <ac:cxnSpMkLst>
            <pc:docMk/>
            <pc:sldMk cId="109857222" sldId="256"/>
            <ac:cxnSpMk id="13" creationId="{6E25B8EB-C8DD-E579-2093-D182FC5B0F46}"/>
          </ac:cxnSpMkLst>
        </pc:cxnChg>
        <pc:cxnChg chg="del">
          <ac:chgData name="Channice Iles (2507824)" userId="S::2507824@student.uwtsd.ac.uk::57f8c94a-d5d5-49b8-9441-66e8f0c37fde" providerId="AD" clId="Web-{CF78AF56-FBE2-79FB-2631-F1F9CC09C10D}" dt="2025-11-20T17:44:35.469" v="213"/>
          <ac:cxnSpMkLst>
            <pc:docMk/>
            <pc:sldMk cId="109857222" sldId="256"/>
            <ac:cxnSpMk id="47" creationId="{EE2E603F-4A95-4FE8-BB06-211DFD75DBEF}"/>
          </ac:cxnSpMkLst>
        </pc:cxnChg>
        <pc:cxnChg chg="del">
          <ac:chgData name="Channice Iles (2507824)" userId="S::2507824@student.uwtsd.ac.uk::57f8c94a-d5d5-49b8-9441-66e8f0c37fde" providerId="AD" clId="Web-{CF78AF56-FBE2-79FB-2631-F1F9CC09C10D}" dt="2025-11-20T17:44:35.469" v="213"/>
          <ac:cxnSpMkLst>
            <pc:docMk/>
            <pc:sldMk cId="109857222" sldId="256"/>
            <ac:cxnSpMk id="49" creationId="{2CF06E40-3ECB-4820-95B5-8A70B07D4B47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0T17:44:35.469" v="213"/>
          <ac:cxnSpMkLst>
            <pc:docMk/>
            <pc:sldMk cId="109857222" sldId="256"/>
            <ac:cxnSpMk id="56" creationId="{EE2E603F-4A95-4FE8-BB06-211DFD75DBEF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0T17:44:35.469" v="213"/>
          <ac:cxnSpMkLst>
            <pc:docMk/>
            <pc:sldMk cId="109857222" sldId="256"/>
            <ac:cxnSpMk id="60" creationId="{90236859-7780-1451-40B8-74A77E2715DD}"/>
          </ac:cxnSpMkLst>
        </pc:cxnChg>
      </pc:sldChg>
      <pc:sldChg chg="addSp delSp modSp new mod setBg">
        <pc:chgData name="Channice Iles (2507824)" userId="S::2507824@student.uwtsd.ac.uk::57f8c94a-d5d5-49b8-9441-66e8f0c37fde" providerId="AD" clId="Web-{CF78AF56-FBE2-79FB-2631-F1F9CC09C10D}" dt="2025-11-21T01:50:16.799" v="753"/>
        <pc:sldMkLst>
          <pc:docMk/>
          <pc:sldMk cId="1596265375" sldId="257"/>
        </pc:sldMkLst>
        <pc:spChg chg="mod">
          <ac:chgData name="Channice Iles (2507824)" userId="S::2507824@student.uwtsd.ac.uk::57f8c94a-d5d5-49b8-9441-66e8f0c37fde" providerId="AD" clId="Web-{CF78AF56-FBE2-79FB-2631-F1F9CC09C10D}" dt="2025-11-20T17:39:43.469" v="209"/>
          <ac:spMkLst>
            <pc:docMk/>
            <pc:sldMk cId="1596265375" sldId="257"/>
            <ac:spMk id="2" creationId="{0EBF54FE-8522-C035-0662-4AB8C1489CA7}"/>
          </ac:spMkLst>
        </pc:spChg>
        <pc:spChg chg="del">
          <ac:chgData name="Channice Iles (2507824)" userId="S::2507824@student.uwtsd.ac.uk::57f8c94a-d5d5-49b8-9441-66e8f0c37fde" providerId="AD" clId="Web-{CF78AF56-FBE2-79FB-2631-F1F9CC09C10D}" dt="2025-11-20T17:33:35.835" v="184"/>
          <ac:spMkLst>
            <pc:docMk/>
            <pc:sldMk cId="1596265375" sldId="257"/>
            <ac:spMk id="3" creationId="{3808DEE8-4AF7-CF1F-C227-A9C6BFCA747F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44:41.548" v="214"/>
          <ac:spMkLst>
            <pc:docMk/>
            <pc:sldMk cId="1596265375" sldId="257"/>
            <ac:spMk id="4" creationId="{A037D9A5-6CD6-3E8B-8893-F0C62FF1018E}"/>
          </ac:spMkLst>
        </pc:spChg>
        <pc:spChg chg="add del mod">
          <ac:chgData name="Channice Iles (2507824)" userId="S::2507824@student.uwtsd.ac.uk::57f8c94a-d5d5-49b8-9441-66e8f0c37fde" providerId="AD" clId="Web-{CF78AF56-FBE2-79FB-2631-F1F9CC09C10D}" dt="2025-11-20T17:46:57.510" v="228"/>
          <ac:spMkLst>
            <pc:docMk/>
            <pc:sldMk cId="1596265375" sldId="257"/>
            <ac:spMk id="5" creationId="{6FEB27DA-B7D7-E1C2-2A66-BEB71A184235}"/>
          </ac:spMkLst>
        </pc:spChg>
        <pc:spChg chg="add mod">
          <ac:chgData name="Channice Iles (2507824)" userId="S::2507824@student.uwtsd.ac.uk::57f8c94a-d5d5-49b8-9441-66e8f0c37fde" providerId="AD" clId="Web-{CF78AF56-FBE2-79FB-2631-F1F9CC09C10D}" dt="2025-11-20T18:41:13.653" v="522" actId="20577"/>
          <ac:spMkLst>
            <pc:docMk/>
            <pc:sldMk cId="1596265375" sldId="257"/>
            <ac:spMk id="6" creationId="{BBA168EC-21EF-EFB7-80D7-3AC226AC9C62}"/>
          </ac:spMkLst>
        </pc:spChg>
        <pc:spChg chg="add del mod">
          <ac:chgData name="Channice Iles (2507824)" userId="S::2507824@student.uwtsd.ac.uk::57f8c94a-d5d5-49b8-9441-66e8f0c37fde" providerId="AD" clId="Web-{CF78AF56-FBE2-79FB-2631-F1F9CC09C10D}" dt="2025-11-20T18:04:20.838" v="370"/>
          <ac:spMkLst>
            <pc:docMk/>
            <pc:sldMk cId="1596265375" sldId="257"/>
            <ac:spMk id="8" creationId="{6D608579-C63D-8D8B-5B3C-A8AD0F2968D3}"/>
          </ac:spMkLst>
        </pc:spChg>
        <pc:spChg chg="add mod">
          <ac:chgData name="Channice Iles (2507824)" userId="S::2507824@student.uwtsd.ac.uk::57f8c94a-d5d5-49b8-9441-66e8f0c37fde" providerId="AD" clId="Web-{CF78AF56-FBE2-79FB-2631-F1F9CC09C10D}" dt="2025-11-20T18:13:06.340" v="420" actId="20577"/>
          <ac:spMkLst>
            <pc:docMk/>
            <pc:sldMk cId="1596265375" sldId="257"/>
            <ac:spMk id="9" creationId="{60E2614A-4084-5E74-BD78-B08F766C4AE7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38:44.531" v="202"/>
          <ac:spMkLst>
            <pc:docMk/>
            <pc:sldMk cId="1596265375" sldId="257"/>
            <ac:spMk id="14" creationId="{33E93247-6229-44AB-A550-739E971E690B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37:59.748" v="199"/>
          <ac:spMkLst>
            <pc:docMk/>
            <pc:sldMk cId="1596265375" sldId="257"/>
            <ac:spMk id="25" creationId="{33E93247-6229-44AB-A550-739E971E690B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38:44.531" v="201"/>
          <ac:spMkLst>
            <pc:docMk/>
            <pc:sldMk cId="1596265375" sldId="257"/>
            <ac:spMk id="32" creationId="{33E93247-6229-44AB-A550-739E971E690B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7:39:43.469" v="209"/>
          <ac:spMkLst>
            <pc:docMk/>
            <pc:sldMk cId="1596265375" sldId="257"/>
            <ac:spMk id="37" creationId="{33E93247-6229-44AB-A550-739E971E690B}"/>
          </ac:spMkLst>
        </pc:spChg>
        <pc:spChg chg="add">
          <ac:chgData name="Channice Iles (2507824)" userId="S::2507824@student.uwtsd.ac.uk::57f8c94a-d5d5-49b8-9441-66e8f0c37fde" providerId="AD" clId="Web-{CF78AF56-FBE2-79FB-2631-F1F9CC09C10D}" dt="2025-11-20T17:39:43.469" v="209"/>
          <ac:spMkLst>
            <pc:docMk/>
            <pc:sldMk cId="1596265375" sldId="257"/>
            <ac:spMk id="47" creationId="{33E93247-6229-44AB-A550-739E971E690B}"/>
          </ac:spMkLst>
        </pc:spChg>
        <pc:picChg chg="add mod">
          <ac:chgData name="Channice Iles (2507824)" userId="S::2507824@student.uwtsd.ac.uk::57f8c94a-d5d5-49b8-9441-66e8f0c37fde" providerId="AD" clId="Web-{CF78AF56-FBE2-79FB-2631-F1F9CC09C10D}" dt="2025-11-20T17:46:59.526" v="229" actId="1076"/>
          <ac:picMkLst>
            <pc:docMk/>
            <pc:sldMk cId="1596265375" sldId="257"/>
            <ac:picMk id="7" creationId="{2C6862E0-68DC-C596-B605-A03712885B6C}"/>
          </ac:picMkLst>
        </pc:picChg>
        <pc:cxnChg chg="add del">
          <ac:chgData name="Channice Iles (2507824)" userId="S::2507824@student.uwtsd.ac.uk::57f8c94a-d5d5-49b8-9441-66e8f0c37fde" providerId="AD" clId="Web-{CF78AF56-FBE2-79FB-2631-F1F9CC09C10D}" dt="2025-11-20T17:38:44.531" v="202"/>
          <ac:cxnSpMkLst>
            <pc:docMk/>
            <pc:sldMk cId="1596265375" sldId="257"/>
            <ac:cxnSpMk id="10" creationId="{F64F9B95-9045-48D2-B9F3-2927E98F54AA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8:44.531" v="202"/>
          <ac:cxnSpMkLst>
            <pc:docMk/>
            <pc:sldMk cId="1596265375" sldId="257"/>
            <ac:cxnSpMk id="12" creationId="{085AA86F-6A4D-4BCB-A045-D992CDC2959B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8:44.531" v="202"/>
          <ac:cxnSpMkLst>
            <pc:docMk/>
            <pc:sldMk cId="1596265375" sldId="257"/>
            <ac:cxnSpMk id="16" creationId="{EE2E603F-4A95-4FE8-BB06-211DFD75DBEF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7:59.748" v="199"/>
          <ac:cxnSpMkLst>
            <pc:docMk/>
            <pc:sldMk cId="1596265375" sldId="257"/>
            <ac:cxnSpMk id="21" creationId="{F64F9B95-9045-48D2-B9F3-2927E98F54AA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7:59.748" v="199"/>
          <ac:cxnSpMkLst>
            <pc:docMk/>
            <pc:sldMk cId="1596265375" sldId="257"/>
            <ac:cxnSpMk id="23" creationId="{085AA86F-6A4D-4BCB-A045-D992CDC2959B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7:59.748" v="199"/>
          <ac:cxnSpMkLst>
            <pc:docMk/>
            <pc:sldMk cId="1596265375" sldId="257"/>
            <ac:cxnSpMk id="27" creationId="{F7491F31-6557-2984-60B7-24907747D89D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8:44.531" v="201"/>
          <ac:cxnSpMkLst>
            <pc:docMk/>
            <pc:sldMk cId="1596265375" sldId="257"/>
            <ac:cxnSpMk id="29" creationId="{A8E634B8-311A-4810-A5DB-7043D0280410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8:44.531" v="201"/>
          <ac:cxnSpMkLst>
            <pc:docMk/>
            <pc:sldMk cId="1596265375" sldId="257"/>
            <ac:cxnSpMk id="30" creationId="{F64F9B95-9045-48D2-B9F3-2927E98F54AA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8:44.531" v="201"/>
          <ac:cxnSpMkLst>
            <pc:docMk/>
            <pc:sldMk cId="1596265375" sldId="257"/>
            <ac:cxnSpMk id="31" creationId="{085AA86F-6A4D-4BCB-A045-D992CDC2959B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8:44.531" v="201"/>
          <ac:cxnSpMkLst>
            <pc:docMk/>
            <pc:sldMk cId="1596265375" sldId="257"/>
            <ac:cxnSpMk id="33" creationId="{EE2E603F-4A95-4FE8-BB06-211DFD75DBEF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9:43.469" v="209"/>
          <ac:cxnSpMkLst>
            <pc:docMk/>
            <pc:sldMk cId="1596265375" sldId="257"/>
            <ac:cxnSpMk id="35" creationId="{F64F9B95-9045-48D2-B9F3-2927E98F54AA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9:43.469" v="209"/>
          <ac:cxnSpMkLst>
            <pc:docMk/>
            <pc:sldMk cId="1596265375" sldId="257"/>
            <ac:cxnSpMk id="36" creationId="{085AA86F-6A4D-4BCB-A045-D992CDC2959B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7:39:43.469" v="209"/>
          <ac:cxnSpMkLst>
            <pc:docMk/>
            <pc:sldMk cId="1596265375" sldId="257"/>
            <ac:cxnSpMk id="38" creationId="{F7491F31-6557-2984-60B7-24907747D89D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0T17:39:43.469" v="209"/>
          <ac:cxnSpMkLst>
            <pc:docMk/>
            <pc:sldMk cId="1596265375" sldId="257"/>
            <ac:cxnSpMk id="43" creationId="{F64F9B95-9045-48D2-B9F3-2927E98F54AA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0T17:39:43.469" v="209"/>
          <ac:cxnSpMkLst>
            <pc:docMk/>
            <pc:sldMk cId="1596265375" sldId="257"/>
            <ac:cxnSpMk id="45" creationId="{085AA86F-6A4D-4BCB-A045-D992CDC2959B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0T17:39:43.469" v="209"/>
          <ac:cxnSpMkLst>
            <pc:docMk/>
            <pc:sldMk cId="1596265375" sldId="257"/>
            <ac:cxnSpMk id="49" creationId="{EE2E603F-4A95-4FE8-BB06-211DFD75DBEF}"/>
          </ac:cxnSpMkLst>
        </pc:cxnChg>
      </pc:sldChg>
      <pc:sldChg chg="addSp delSp modSp new mod setBg">
        <pc:chgData name="Channice Iles (2507824)" userId="S::2507824@student.uwtsd.ac.uk::57f8c94a-d5d5-49b8-9441-66e8f0c37fde" providerId="AD" clId="Web-{CF78AF56-FBE2-79FB-2631-F1F9CC09C10D}" dt="2025-11-21T01:49:37.329" v="751"/>
        <pc:sldMkLst>
          <pc:docMk/>
          <pc:sldMk cId="1219882917" sldId="258"/>
        </pc:sldMkLst>
        <pc:spChg chg="mod">
          <ac:chgData name="Channice Iles (2507824)" userId="S::2507824@student.uwtsd.ac.uk::57f8c94a-d5d5-49b8-9441-66e8f0c37fde" providerId="AD" clId="Web-{CF78AF56-FBE2-79FB-2631-F1F9CC09C10D}" dt="2025-11-20T18:34:11.172" v="508"/>
          <ac:spMkLst>
            <pc:docMk/>
            <pc:sldMk cId="1219882917" sldId="258"/>
            <ac:spMk id="2" creationId="{91F3DB6A-3F31-80E8-364D-1E9C2187776E}"/>
          </ac:spMkLst>
        </pc:spChg>
        <pc:spChg chg="add del mod">
          <ac:chgData name="Channice Iles (2507824)" userId="S::2507824@student.uwtsd.ac.uk::57f8c94a-d5d5-49b8-9441-66e8f0c37fde" providerId="AD" clId="Web-{CF78AF56-FBE2-79FB-2631-F1F9CC09C10D}" dt="2025-11-20T18:34:11.172" v="508"/>
          <ac:spMkLst>
            <pc:docMk/>
            <pc:sldMk cId="1219882917" sldId="258"/>
            <ac:spMk id="3" creationId="{42BB322D-B5E1-E15E-2864-5CD25EF821A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8:33:44.903" v="501"/>
          <ac:spMkLst>
            <pc:docMk/>
            <pc:sldMk cId="1219882917" sldId="258"/>
            <ac:spMk id="6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8:29:43.321" v="499"/>
          <ac:spMkLst>
            <pc:docMk/>
            <pc:sldMk cId="1219882917" sldId="258"/>
            <ac:spMk id="9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8:33:51.373" v="503"/>
          <ac:spMkLst>
            <pc:docMk/>
            <pc:sldMk cId="1219882917" sldId="258"/>
            <ac:spMk id="12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8:34:00.608" v="505"/>
          <ac:spMkLst>
            <pc:docMk/>
            <pc:sldMk cId="1219882917" sldId="258"/>
            <ac:spMk id="17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0T18:34:00.608" v="505"/>
          <ac:spMkLst>
            <pc:docMk/>
            <pc:sldMk cId="1219882917" sldId="258"/>
            <ac:spMk id="18" creationId="{19604516-F583-413C-8C0B-E7944F332B5A}"/>
          </ac:spMkLst>
        </pc:spChg>
        <pc:spChg chg="add">
          <ac:chgData name="Channice Iles (2507824)" userId="S::2507824@student.uwtsd.ac.uk::57f8c94a-d5d5-49b8-9441-66e8f0c37fde" providerId="AD" clId="Web-{CF78AF56-FBE2-79FB-2631-F1F9CC09C10D}" dt="2025-11-20T18:34:11.172" v="508"/>
          <ac:spMkLst>
            <pc:docMk/>
            <pc:sldMk cId="1219882917" sldId="258"/>
            <ac:spMk id="24" creationId="{F68B2C62-7648-4430-90D5-AE0F252AF113}"/>
          </ac:spMkLst>
        </pc:spChg>
        <pc:graphicFrameChg chg="add del">
          <ac:chgData name="Channice Iles (2507824)" userId="S::2507824@student.uwtsd.ac.uk::57f8c94a-d5d5-49b8-9441-66e8f0c37fde" providerId="AD" clId="Web-{CF78AF56-FBE2-79FB-2631-F1F9CC09C10D}" dt="2025-11-20T18:29:43.321" v="499"/>
          <ac:graphicFrameMkLst>
            <pc:docMk/>
            <pc:sldMk cId="1219882917" sldId="258"/>
            <ac:graphicFrameMk id="5" creationId="{77D7CD29-DCE8-ADBB-93B6-5AC185F8CBED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0T18:33:44.903" v="501"/>
          <ac:graphicFrameMkLst>
            <pc:docMk/>
            <pc:sldMk cId="1219882917" sldId="258"/>
            <ac:graphicFrameMk id="10" creationId="{2E428865-C028-B3B9-4AEC-0E25D9E2B3FD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0T18:33:51.373" v="503"/>
          <ac:graphicFrameMkLst>
            <pc:docMk/>
            <pc:sldMk cId="1219882917" sldId="258"/>
            <ac:graphicFrameMk id="15" creationId="{A6252978-CD3F-A1E8-AA38-BD0697DF9F21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0T18:34:00.608" v="505"/>
          <ac:graphicFrameMkLst>
            <pc:docMk/>
            <pc:sldMk cId="1219882917" sldId="258"/>
            <ac:graphicFrameMk id="20" creationId="{140C6221-4477-D155-52DC-2C4D7C8DFFDC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0T18:34:11.141" v="507"/>
          <ac:graphicFrameMkLst>
            <pc:docMk/>
            <pc:sldMk cId="1219882917" sldId="258"/>
            <ac:graphicFrameMk id="22" creationId="{B6B678D7-4EBD-CD86-205E-628298068C8F}"/>
          </ac:graphicFrameMkLst>
        </pc:graphicFrameChg>
        <pc:graphicFrameChg chg="add">
          <ac:chgData name="Channice Iles (2507824)" userId="S::2507824@student.uwtsd.ac.uk::57f8c94a-d5d5-49b8-9441-66e8f0c37fde" providerId="AD" clId="Web-{CF78AF56-FBE2-79FB-2631-F1F9CC09C10D}" dt="2025-11-20T18:34:11.172" v="508"/>
          <ac:graphicFrameMkLst>
            <pc:docMk/>
            <pc:sldMk cId="1219882917" sldId="258"/>
            <ac:graphicFrameMk id="26" creationId="{61C9F9B9-9885-1666-84DD-802D631FEBFC}"/>
          </ac:graphicFrameMkLst>
        </pc:graphicFrameChg>
        <pc:cxnChg chg="add del">
          <ac:chgData name="Channice Iles (2507824)" userId="S::2507824@student.uwtsd.ac.uk::57f8c94a-d5d5-49b8-9441-66e8f0c37fde" providerId="AD" clId="Web-{CF78AF56-FBE2-79FB-2631-F1F9CC09C10D}" dt="2025-11-20T18:33:44.903" v="501"/>
          <ac:cxnSpMkLst>
            <pc:docMk/>
            <pc:sldMk cId="1219882917" sldId="258"/>
            <ac:cxnSpMk id="7" creationId="{B75B4F83-6FDB-4998-8E11-31CE6E7040B7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8:33:44.903" v="501"/>
          <ac:cxnSpMkLst>
            <pc:docMk/>
            <pc:sldMk cId="1219882917" sldId="258"/>
            <ac:cxnSpMk id="8" creationId="{B0794B99-5B9D-4B94-9505-1EDED76CD61F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8:29:43.321" v="499"/>
          <ac:cxnSpMkLst>
            <pc:docMk/>
            <pc:sldMk cId="1219882917" sldId="258"/>
            <ac:cxnSpMk id="11" creationId="{B75B4F83-6FDB-4998-8E11-31CE6E7040B7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8:29:43.321" v="499"/>
          <ac:cxnSpMkLst>
            <pc:docMk/>
            <pc:sldMk cId="1219882917" sldId="258"/>
            <ac:cxnSpMk id="13" creationId="{B0794B99-5B9D-4B94-9505-1EDED76CD61F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8:33:51.373" v="503"/>
          <ac:cxnSpMkLst>
            <pc:docMk/>
            <pc:sldMk cId="1219882917" sldId="258"/>
            <ac:cxnSpMk id="14" creationId="{0ADD27CF-4CE1-2871-1ABA-40FCA4D03214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0T18:34:00.608" v="505"/>
          <ac:cxnSpMkLst>
            <pc:docMk/>
            <pc:sldMk cId="1219882917" sldId="258"/>
            <ac:cxnSpMk id="19" creationId="{4BFD5B9F-5FB6-467D-83D5-DF82F1907354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0T18:34:11.172" v="508"/>
          <ac:cxnSpMkLst>
            <pc:docMk/>
            <pc:sldMk cId="1219882917" sldId="258"/>
            <ac:cxnSpMk id="25" creationId="{4BFD5B9F-5FB6-467D-83D5-DF82F1907354}"/>
          </ac:cxnSpMkLst>
        </pc:cxnChg>
      </pc:sldChg>
      <pc:sldChg chg="addSp delSp modSp new mod setBg">
        <pc:chgData name="Channice Iles (2507824)" userId="S::2507824@student.uwtsd.ac.uk::57f8c94a-d5d5-49b8-9441-66e8f0c37fde" providerId="AD" clId="Web-{CF78AF56-FBE2-79FB-2631-F1F9CC09C10D}" dt="2025-11-21T01:51:04.692" v="755"/>
        <pc:sldMkLst>
          <pc:docMk/>
          <pc:sldMk cId="2983668716" sldId="259"/>
        </pc:sldMkLst>
        <pc:spChg chg="mod">
          <ac:chgData name="Channice Iles (2507824)" userId="S::2507824@student.uwtsd.ac.uk::57f8c94a-d5d5-49b8-9441-66e8f0c37fde" providerId="AD" clId="Web-{CF78AF56-FBE2-79FB-2631-F1F9CC09C10D}" dt="2025-11-20T20:51:14.195" v="666"/>
          <ac:spMkLst>
            <pc:docMk/>
            <pc:sldMk cId="2983668716" sldId="259"/>
            <ac:spMk id="2" creationId="{78A61C61-1C8A-E79F-4636-54CA679CD5C1}"/>
          </ac:spMkLst>
        </pc:spChg>
        <pc:spChg chg="del mod">
          <ac:chgData name="Channice Iles (2507824)" userId="S::2507824@student.uwtsd.ac.uk::57f8c94a-d5d5-49b8-9441-66e8f0c37fde" providerId="AD" clId="Web-{CF78AF56-FBE2-79FB-2631-F1F9CC09C10D}" dt="2025-11-20T20:51:14.195" v="666"/>
          <ac:spMkLst>
            <pc:docMk/>
            <pc:sldMk cId="2983668716" sldId="259"/>
            <ac:spMk id="3" creationId="{8F5B6279-421C-977F-5458-8C143010FA4B}"/>
          </ac:spMkLst>
        </pc:spChg>
        <pc:spChg chg="add">
          <ac:chgData name="Channice Iles (2507824)" userId="S::2507824@student.uwtsd.ac.uk::57f8c94a-d5d5-49b8-9441-66e8f0c37fde" providerId="AD" clId="Web-{CF78AF56-FBE2-79FB-2631-F1F9CC09C10D}" dt="2025-11-20T20:51:14.195" v="666"/>
          <ac:spMkLst>
            <pc:docMk/>
            <pc:sldMk cId="2983668716" sldId="259"/>
            <ac:spMk id="9" creationId="{F68B2C62-7648-4430-90D5-AE0F252AF113}"/>
          </ac:spMkLst>
        </pc:spChg>
        <pc:graphicFrameChg chg="add">
          <ac:chgData name="Channice Iles (2507824)" userId="S::2507824@student.uwtsd.ac.uk::57f8c94a-d5d5-49b8-9441-66e8f0c37fde" providerId="AD" clId="Web-{CF78AF56-FBE2-79FB-2631-F1F9CC09C10D}" dt="2025-11-20T20:51:14.195" v="666"/>
          <ac:graphicFrameMkLst>
            <pc:docMk/>
            <pc:sldMk cId="2983668716" sldId="259"/>
            <ac:graphicFrameMk id="5" creationId="{C7E945E5-C252-4D50-8B2B-434B458ABC99}"/>
          </ac:graphicFrameMkLst>
        </pc:graphicFrameChg>
        <pc:cxnChg chg="add">
          <ac:chgData name="Channice Iles (2507824)" userId="S::2507824@student.uwtsd.ac.uk::57f8c94a-d5d5-49b8-9441-66e8f0c37fde" providerId="AD" clId="Web-{CF78AF56-FBE2-79FB-2631-F1F9CC09C10D}" dt="2025-11-20T20:51:14.195" v="666"/>
          <ac:cxnSpMkLst>
            <pc:docMk/>
            <pc:sldMk cId="2983668716" sldId="259"/>
            <ac:cxnSpMk id="11" creationId="{9BB96FAB-CCBF-4D1E-9D0D-B038ACC29BD0}"/>
          </ac:cxnSpMkLst>
        </pc:cxnChg>
      </pc:sldChg>
      <pc:sldChg chg="addSp delSp modSp new mod setBg">
        <pc:chgData name="Channice Iles (2507824)" userId="S::2507824@student.uwtsd.ac.uk::57f8c94a-d5d5-49b8-9441-66e8f0c37fde" providerId="AD" clId="Web-{CF78AF56-FBE2-79FB-2631-F1F9CC09C10D}" dt="2025-11-21T01:50:40.660" v="754"/>
        <pc:sldMkLst>
          <pc:docMk/>
          <pc:sldMk cId="1442593866" sldId="260"/>
        </pc:sldMkLst>
        <pc:spChg chg="mod">
          <ac:chgData name="Channice Iles (2507824)" userId="S::2507824@student.uwtsd.ac.uk::57f8c94a-d5d5-49b8-9441-66e8f0c37fde" providerId="AD" clId="Web-{CF78AF56-FBE2-79FB-2631-F1F9CC09C10D}" dt="2025-11-21T01:42:41.505" v="714"/>
          <ac:spMkLst>
            <pc:docMk/>
            <pc:sldMk cId="1442593866" sldId="260"/>
            <ac:spMk id="2" creationId="{F041B20A-F77A-08C3-9982-6C5548139E82}"/>
          </ac:spMkLst>
        </pc:spChg>
        <pc:spChg chg="add del mod">
          <ac:chgData name="Channice Iles (2507824)" userId="S::2507824@student.uwtsd.ac.uk::57f8c94a-d5d5-49b8-9441-66e8f0c37fde" providerId="AD" clId="Web-{CF78AF56-FBE2-79FB-2631-F1F9CC09C10D}" dt="2025-11-21T01:42:41.536" v="715"/>
          <ac:spMkLst>
            <pc:docMk/>
            <pc:sldMk cId="1442593866" sldId="260"/>
            <ac:spMk id="3" creationId="{5D40D53E-E9A9-F02F-EB46-F3BE4DDE04A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1:55.207" v="706"/>
          <ac:spMkLst>
            <pc:docMk/>
            <pc:sldMk cId="1442593866" sldId="260"/>
            <ac:spMk id="9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2:41.505" v="714"/>
          <ac:spMkLst>
            <pc:docMk/>
            <pc:sldMk cId="1442593866" sldId="260"/>
            <ac:spMk id="10" creationId="{E49D7415-2F11-44C2-B6AA-13A25B6814B9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2:00.332" v="708"/>
          <ac:spMkLst>
            <pc:docMk/>
            <pc:sldMk cId="1442593866" sldId="260"/>
            <ac:spMk id="14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2:00.332" v="708"/>
          <ac:spMkLst>
            <pc:docMk/>
            <pc:sldMk cId="1442593866" sldId="260"/>
            <ac:spMk id="15" creationId="{19604516-F583-413C-8C0B-E7944F332B5A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2:03.911" v="710"/>
          <ac:spMkLst>
            <pc:docMk/>
            <pc:sldMk cId="1442593866" sldId="260"/>
            <ac:spMk id="18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2:15.301" v="712"/>
          <ac:spMkLst>
            <pc:docMk/>
            <pc:sldMk cId="1442593866" sldId="260"/>
            <ac:spMk id="22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2:41.505" v="714"/>
          <ac:spMkLst>
            <pc:docMk/>
            <pc:sldMk cId="1442593866" sldId="260"/>
            <ac:spMk id="26" creationId="{5D40D53E-E9A9-F02F-EB46-F3BE4DDE04A3}"/>
          </ac:spMkLst>
        </pc:spChg>
        <pc:graphicFrameChg chg="add del">
          <ac:chgData name="Channice Iles (2507824)" userId="S::2507824@student.uwtsd.ac.uk::57f8c94a-d5d5-49b8-9441-66e8f0c37fde" providerId="AD" clId="Web-{CF78AF56-FBE2-79FB-2631-F1F9CC09C10D}" dt="2025-11-21T01:41:55.207" v="706"/>
          <ac:graphicFrameMkLst>
            <pc:docMk/>
            <pc:sldMk cId="1442593866" sldId="260"/>
            <ac:graphicFrameMk id="5" creationId="{C8A9756A-DBFF-103A-CEAD-6B08598FFADB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1T01:42:00.332" v="708"/>
          <ac:graphicFrameMkLst>
            <pc:docMk/>
            <pc:sldMk cId="1442593866" sldId="260"/>
            <ac:graphicFrameMk id="16" creationId="{5DAFA892-CCA6-FC1D-3591-687D08CB7372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1T01:42:03.911" v="710"/>
          <ac:graphicFrameMkLst>
            <pc:docMk/>
            <pc:sldMk cId="1442593866" sldId="260"/>
            <ac:graphicFrameMk id="20" creationId="{6AA7711A-A4F2-4EDC-7C6D-2F7BEA2ACB77}"/>
          </ac:graphicFrameMkLst>
        </pc:graphicFrameChg>
        <pc:graphicFrameChg chg="add del">
          <ac:chgData name="Channice Iles (2507824)" userId="S::2507824@student.uwtsd.ac.uk::57f8c94a-d5d5-49b8-9441-66e8f0c37fde" providerId="AD" clId="Web-{CF78AF56-FBE2-79FB-2631-F1F9CC09C10D}" dt="2025-11-21T01:42:15.301" v="712"/>
          <ac:graphicFrameMkLst>
            <pc:docMk/>
            <pc:sldMk cId="1442593866" sldId="260"/>
            <ac:graphicFrameMk id="24" creationId="{0EA8DC40-7C1F-1989-EF89-34A0C1E7C9D8}"/>
          </ac:graphicFrameMkLst>
        </pc:graphicFrameChg>
        <pc:graphicFrameChg chg="add">
          <ac:chgData name="Channice Iles (2507824)" userId="S::2507824@student.uwtsd.ac.uk::57f8c94a-d5d5-49b8-9441-66e8f0c37fde" providerId="AD" clId="Web-{CF78AF56-FBE2-79FB-2631-F1F9CC09C10D}" dt="2025-11-21T01:42:41.536" v="715"/>
          <ac:graphicFrameMkLst>
            <pc:docMk/>
            <pc:sldMk cId="1442593866" sldId="260"/>
            <ac:graphicFrameMk id="29" creationId="{9673779F-1F47-06E5-24B4-BFBD4B4E0C98}"/>
          </ac:graphicFrameMkLst>
        </pc:graphicFrameChg>
        <pc:picChg chg="add del">
          <ac:chgData name="Channice Iles (2507824)" userId="S::2507824@student.uwtsd.ac.uk::57f8c94a-d5d5-49b8-9441-66e8f0c37fde" providerId="AD" clId="Web-{CF78AF56-FBE2-79FB-2631-F1F9CC09C10D}" dt="2025-11-21T01:42:41.505" v="714"/>
          <ac:picMkLst>
            <pc:docMk/>
            <pc:sldMk cId="1442593866" sldId="260"/>
            <ac:picMk id="7" creationId="{5B88D936-2242-CD5F-AB31-AA12EC042CCA}"/>
          </ac:picMkLst>
        </pc:picChg>
        <pc:cxnChg chg="add del">
          <ac:chgData name="Channice Iles (2507824)" userId="S::2507824@student.uwtsd.ac.uk::57f8c94a-d5d5-49b8-9441-66e8f0c37fde" providerId="AD" clId="Web-{CF78AF56-FBE2-79FB-2631-F1F9CC09C10D}" dt="2025-11-21T01:41:55.207" v="706"/>
          <ac:cxnSpMkLst>
            <pc:docMk/>
            <pc:sldMk cId="1442593866" sldId="260"/>
            <ac:cxnSpMk id="11" creationId="{9BB96FAB-CCBF-4D1E-9D0D-B038ACC29BD0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2:41.505" v="714"/>
          <ac:cxnSpMkLst>
            <pc:docMk/>
            <pc:sldMk cId="1442593866" sldId="260"/>
            <ac:cxnSpMk id="12" creationId="{8E813B4C-6731-0B72-5252-A79AB0E20B58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2:00.332" v="708"/>
          <ac:cxnSpMkLst>
            <pc:docMk/>
            <pc:sldMk cId="1442593866" sldId="260"/>
            <ac:cxnSpMk id="13" creationId="{4BFD5B9F-5FB6-467D-83D5-DF82F1907354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2:03.911" v="710"/>
          <ac:cxnSpMkLst>
            <pc:docMk/>
            <pc:sldMk cId="1442593866" sldId="260"/>
            <ac:cxnSpMk id="19" creationId="{4BFD5B9F-5FB6-467D-83D5-DF82F1907354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2:15.301" v="712"/>
          <ac:cxnSpMkLst>
            <pc:docMk/>
            <pc:sldMk cId="1442593866" sldId="260"/>
            <ac:cxnSpMk id="23" creationId="{9BB96FAB-CCBF-4D1E-9D0D-B038ACC29BD0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2:41.505" v="714"/>
          <ac:cxnSpMkLst>
            <pc:docMk/>
            <pc:sldMk cId="1442593866" sldId="260"/>
            <ac:cxnSpMk id="27" creationId="{6E0E8146-6E65-2E6C-0C86-547E3C925406}"/>
          </ac:cxnSpMkLst>
        </pc:cxnChg>
      </pc:sldChg>
      <pc:sldChg chg="addSp delSp modSp new mod setBg">
        <pc:chgData name="Channice Iles (2507824)" userId="S::2507824@student.uwtsd.ac.uk::57f8c94a-d5d5-49b8-9441-66e8f0c37fde" providerId="AD" clId="Web-{CF78AF56-FBE2-79FB-2631-F1F9CC09C10D}" dt="2025-11-21T01:49:08.921" v="750"/>
        <pc:sldMkLst>
          <pc:docMk/>
          <pc:sldMk cId="1335224315" sldId="261"/>
        </pc:sldMkLst>
        <pc:spChg chg="mod">
          <ac:chgData name="Channice Iles (2507824)" userId="S::2507824@student.uwtsd.ac.uk::57f8c94a-d5d5-49b8-9441-66e8f0c37fde" providerId="AD" clId="Web-{CF78AF56-FBE2-79FB-2631-F1F9CC09C10D}" dt="2025-11-21T01:48:44.201" v="748"/>
          <ac:spMkLst>
            <pc:docMk/>
            <pc:sldMk cId="1335224315" sldId="261"/>
            <ac:spMk id="2" creationId="{5683FBDD-C418-770E-18A3-F587658BEA8C}"/>
          </ac:spMkLst>
        </pc:spChg>
        <pc:spChg chg="add del mod">
          <ac:chgData name="Channice Iles (2507824)" userId="S::2507824@student.uwtsd.ac.uk::57f8c94a-d5d5-49b8-9441-66e8f0c37fde" providerId="AD" clId="Web-{CF78AF56-FBE2-79FB-2631-F1F9CC09C10D}" dt="2025-11-21T01:48:44.201" v="748"/>
          <ac:spMkLst>
            <pc:docMk/>
            <pc:sldMk cId="1335224315" sldId="261"/>
            <ac:spMk id="3" creationId="{4E728A7E-435A-A8B4-6E1F-4E90EF88A161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7:55.824" v="743"/>
          <ac:spMkLst>
            <pc:docMk/>
            <pc:sldMk cId="1335224315" sldId="261"/>
            <ac:spMk id="8" creationId="{5F710FDB-0919-493E-8539-8240C23F1EB2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7:30.526" v="741"/>
          <ac:spMkLst>
            <pc:docMk/>
            <pc:sldMk cId="1335224315" sldId="261"/>
            <ac:spMk id="9" creationId="{F68B2C62-7648-4430-90D5-AE0F252AF113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7:58.949" v="745"/>
          <ac:spMkLst>
            <pc:docMk/>
            <pc:sldMk cId="1335224315" sldId="261"/>
            <ac:spMk id="12" creationId="{5F710FDB-0919-493E-8539-8240C23F1EB2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8:44.201" v="747"/>
          <ac:spMkLst>
            <pc:docMk/>
            <pc:sldMk cId="1335224315" sldId="261"/>
            <ac:spMk id="16" creationId="{5F710FDB-0919-493E-8539-8240C23F1EB2}"/>
          </ac:spMkLst>
        </pc:spChg>
        <pc:spChg chg="add del">
          <ac:chgData name="Channice Iles (2507824)" userId="S::2507824@student.uwtsd.ac.uk::57f8c94a-d5d5-49b8-9441-66e8f0c37fde" providerId="AD" clId="Web-{CF78AF56-FBE2-79FB-2631-F1F9CC09C10D}" dt="2025-11-21T01:47:26.244" v="739"/>
          <ac:spMkLst>
            <pc:docMk/>
            <pc:sldMk cId="1335224315" sldId="261"/>
            <ac:spMk id="18" creationId="{F68B2C62-7648-4430-90D5-AE0F252AF113}"/>
          </ac:spMkLst>
        </pc:spChg>
        <pc:spChg chg="add">
          <ac:chgData name="Channice Iles (2507824)" userId="S::2507824@student.uwtsd.ac.uk::57f8c94a-d5d5-49b8-9441-66e8f0c37fde" providerId="AD" clId="Web-{CF78AF56-FBE2-79FB-2631-F1F9CC09C10D}" dt="2025-11-21T01:48:44.201" v="748"/>
          <ac:spMkLst>
            <pc:docMk/>
            <pc:sldMk cId="1335224315" sldId="261"/>
            <ac:spMk id="19" creationId="{EEF92585-7A99-6108-9663-8C59032742EC}"/>
          </ac:spMkLst>
        </pc:spChg>
        <pc:graphicFrameChg chg="add del mod modGraphic">
          <ac:chgData name="Channice Iles (2507824)" userId="S::2507824@student.uwtsd.ac.uk::57f8c94a-d5d5-49b8-9441-66e8f0c37fde" providerId="AD" clId="Web-{CF78AF56-FBE2-79FB-2631-F1F9CC09C10D}" dt="2025-11-21T01:47:30.526" v="741"/>
          <ac:graphicFrameMkLst>
            <pc:docMk/>
            <pc:sldMk cId="1335224315" sldId="261"/>
            <ac:graphicFrameMk id="5" creationId="{BCAD5E53-E3C2-B658-1DF1-57B6387F01A7}"/>
          </ac:graphicFrameMkLst>
        </pc:graphicFrameChg>
        <pc:cxnChg chg="add del">
          <ac:chgData name="Channice Iles (2507824)" userId="S::2507824@student.uwtsd.ac.uk::57f8c94a-d5d5-49b8-9441-66e8f0c37fde" providerId="AD" clId="Web-{CF78AF56-FBE2-79FB-2631-F1F9CC09C10D}" dt="2025-11-21T01:47:55.824" v="743"/>
          <ac:cxnSpMkLst>
            <pc:docMk/>
            <pc:sldMk cId="1335224315" sldId="261"/>
            <ac:cxnSpMk id="10" creationId="{033715A5-8048-453E-A44A-0F17BBB481A4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7:30.526" v="741"/>
          <ac:cxnSpMkLst>
            <pc:docMk/>
            <pc:sldMk cId="1335224315" sldId="261"/>
            <ac:cxnSpMk id="11" creationId="{AAD0195E-7F27-4D06-9427-0C121D721A14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7:30.526" v="741"/>
          <ac:cxnSpMkLst>
            <pc:docMk/>
            <pc:sldMk cId="1335224315" sldId="261"/>
            <ac:cxnSpMk id="13" creationId="{9D74C2FC-3228-4FC1-B97B-87AD35508D91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7:58.949" v="745"/>
          <ac:cxnSpMkLst>
            <pc:docMk/>
            <pc:sldMk cId="1335224315" sldId="261"/>
            <ac:cxnSpMk id="14" creationId="{0AFF0B6C-73E2-4B40-9280-938C14922C87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8:44.201" v="747"/>
          <ac:cxnSpMkLst>
            <pc:docMk/>
            <pc:sldMk cId="1335224315" sldId="261"/>
            <ac:cxnSpMk id="17" creationId="{033715A5-8048-453E-A44A-0F17BBB481A4}"/>
          </ac:cxnSpMkLst>
        </pc:cxnChg>
        <pc:cxnChg chg="add del">
          <ac:chgData name="Channice Iles (2507824)" userId="S::2507824@student.uwtsd.ac.uk::57f8c94a-d5d5-49b8-9441-66e8f0c37fde" providerId="AD" clId="Web-{CF78AF56-FBE2-79FB-2631-F1F9CC09C10D}" dt="2025-11-21T01:47:26.244" v="739"/>
          <ac:cxnSpMkLst>
            <pc:docMk/>
            <pc:sldMk cId="1335224315" sldId="261"/>
            <ac:cxnSpMk id="20" creationId="{9BB96FAB-CCBF-4D1E-9D0D-B038ACC29BD0}"/>
          </ac:cxnSpMkLst>
        </pc:cxnChg>
        <pc:cxnChg chg="add">
          <ac:chgData name="Channice Iles (2507824)" userId="S::2507824@student.uwtsd.ac.uk::57f8c94a-d5d5-49b8-9441-66e8f0c37fde" providerId="AD" clId="Web-{CF78AF56-FBE2-79FB-2631-F1F9CC09C10D}" dt="2025-11-21T01:48:44.201" v="748"/>
          <ac:cxnSpMkLst>
            <pc:docMk/>
            <pc:sldMk cId="1335224315" sldId="261"/>
            <ac:cxnSpMk id="21" creationId="{F6DB4BEA-22D1-9BE0-1F06-BAFE567B5E66}"/>
          </ac:cxnSpMkLst>
        </pc:cxnChg>
      </pc:sldChg>
      <pc:sldMasterChg chg="add del addSldLayout delSldLayout">
        <pc:chgData name="Channice Iles (2507824)" userId="S::2507824@student.uwtsd.ac.uk::57f8c94a-d5d5-49b8-9441-66e8f0c37fde" providerId="AD" clId="Web-{CF78AF56-FBE2-79FB-2631-F1F9CC09C10D}" dt="2025-11-20T17:11:53.964" v="8"/>
        <pc:sldMasterMkLst>
          <pc:docMk/>
          <pc:sldMasterMk cId="2460954070" sldId="2147483660"/>
        </pc:sldMasterMkLst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964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hannice Iles (2507824)" userId="S::2507824@student.uwtsd.ac.uk::57f8c94a-d5d5-49b8-9441-66e8f0c37fde" providerId="AD" clId="Web-{CF78AF56-FBE2-79FB-2631-F1F9CC09C10D}" dt="2025-11-20T17:11:33.416" v="3"/>
        <pc:sldMasterMkLst>
          <pc:docMk/>
          <pc:sldMasterMk cId="148654322" sldId="2147483672"/>
        </pc:sldMasterMkLst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853652171" sldId="2147483673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2826593126" sldId="2147483674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1627483737" sldId="2147483675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1877305408" sldId="2147483676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2047562758" sldId="2147483677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1460527185" sldId="2147483678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3789059853" sldId="2147483679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96214304" sldId="2147483680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2939138243" sldId="2147483681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2738252062" sldId="2147483682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33.416" v="3"/>
          <pc:sldLayoutMkLst>
            <pc:docMk/>
            <pc:sldMasterMk cId="148654322" sldId="2147483672"/>
            <pc:sldLayoutMk cId="133605258" sldId="2147483683"/>
          </pc:sldLayoutMkLst>
        </pc:sldLayoutChg>
      </pc:sldMasterChg>
      <pc:sldMasterChg chg="add del addSldLayout delSldLayout">
        <pc:chgData name="Channice Iles (2507824)" userId="S::2507824@student.uwtsd.ac.uk::57f8c94a-d5d5-49b8-9441-66e8f0c37fde" providerId="AD" clId="Web-{CF78AF56-FBE2-79FB-2631-F1F9CC09C10D}" dt="2025-11-20T17:10:51.194" v="1"/>
        <pc:sldMasterMkLst>
          <pc:docMk/>
          <pc:sldMasterMk cId="3786849909" sldId="2147483708"/>
        </pc:sldMasterMkLst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40651174" sldId="2147483697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3593998531" sldId="2147483698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3609777660" sldId="2147483699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3552753929" sldId="2147483700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3522410209" sldId="2147483701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1110442473" sldId="2147483702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872243900" sldId="2147483703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3830475229" sldId="2147483704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1328892810" sldId="2147483705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79838961" sldId="2147483706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0:51.194" v="1"/>
          <pc:sldLayoutMkLst>
            <pc:docMk/>
            <pc:sldMasterMk cId="3786849909" sldId="2147483708"/>
            <pc:sldLayoutMk cId="547794993" sldId="2147483707"/>
          </pc:sldLayoutMkLst>
        </pc:sldLayoutChg>
      </pc:sldMasterChg>
      <pc:sldMasterChg chg="add del addSldLayout delSldLayout">
        <pc:chgData name="Channice Iles (2507824)" userId="S::2507824@student.uwtsd.ac.uk::57f8c94a-d5d5-49b8-9441-66e8f0c37fde" providerId="AD" clId="Web-{CF78AF56-FBE2-79FB-2631-F1F9CC09C10D}" dt="2025-11-20T17:11:41.010" v="5"/>
        <pc:sldMasterMkLst>
          <pc:docMk/>
          <pc:sldMasterMk cId="3247600934" sldId="2147483734"/>
        </pc:sldMasterMkLst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3776867358" sldId="2147483723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3008480143" sldId="2147483724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2557219767" sldId="2147483725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2129858975" sldId="2147483726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830291583" sldId="2147483727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2936237822" sldId="2147483728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1626536553" sldId="2147483729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3087468211" sldId="2147483730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4123146750" sldId="2147483731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3062849774" sldId="2147483732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41.010" v="5"/>
          <pc:sldLayoutMkLst>
            <pc:docMk/>
            <pc:sldMasterMk cId="3247600934" sldId="2147483734"/>
            <pc:sldLayoutMk cId="2841062708" sldId="2147483733"/>
          </pc:sldLayoutMkLst>
        </pc:sldLayoutChg>
      </pc:sldMasterChg>
      <pc:sldMasterChg chg="add del addSldLayout delSldLayout">
        <pc:chgData name="Channice Iles (2507824)" userId="S::2507824@student.uwtsd.ac.uk::57f8c94a-d5d5-49b8-9441-66e8f0c37fde" providerId="AD" clId="Web-{CF78AF56-FBE2-79FB-2631-F1F9CC09C10D}" dt="2025-11-20T17:11:53.886" v="7"/>
        <pc:sldMasterMkLst>
          <pc:docMk/>
          <pc:sldMasterMk cId="3541090230" sldId="2147483747"/>
        </pc:sldMasterMkLst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1292523289" sldId="2147483736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1244654258" sldId="2147483737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2371157517" sldId="2147483738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1970350623" sldId="2147483739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3498788123" sldId="2147483740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2348029079" sldId="2147483741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912616649" sldId="2147483742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4190120714" sldId="2147483743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698636354" sldId="2147483744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1447415058" sldId="2147483745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1:53.886" v="7"/>
          <pc:sldLayoutMkLst>
            <pc:docMk/>
            <pc:sldMasterMk cId="3541090230" sldId="2147483747"/>
            <pc:sldLayoutMk cId="3167876159" sldId="2147483746"/>
          </pc:sldLayoutMkLst>
        </pc:sldLayoutChg>
      </pc:sldMasterChg>
      <pc:sldMasterChg chg="add del addSldLayout delSldLayout">
        <pc:chgData name="Channice Iles (2507824)" userId="S::2507824@student.uwtsd.ac.uk::57f8c94a-d5d5-49b8-9441-66e8f0c37fde" providerId="AD" clId="Web-{CF78AF56-FBE2-79FB-2631-F1F9CC09C10D}" dt="2025-11-20T17:14:02.237" v="23"/>
        <pc:sldMasterMkLst>
          <pc:docMk/>
          <pc:sldMasterMk cId="1100470506" sldId="2147483760"/>
        </pc:sldMasterMkLst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3961165962" sldId="2147483749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225627352" sldId="2147483750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1014109924" sldId="2147483751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778387016" sldId="2147483752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1291494415" sldId="2147483753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4143575713" sldId="2147483754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811096368" sldId="2147483755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1870876246" sldId="2147483756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3077888923" sldId="2147483757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3289071724" sldId="2147483758"/>
          </pc:sldLayoutMkLst>
        </pc:sldLayoutChg>
        <pc:sldLayoutChg chg="add del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1100470506" sldId="2147483760"/>
            <pc:sldLayoutMk cId="3092923021" sldId="2147483759"/>
          </pc:sldLayoutMkLst>
        </pc:sldLayoutChg>
      </pc:sldMasterChg>
      <pc:sldMasterChg chg="add addSldLayout">
        <pc:chgData name="Channice Iles (2507824)" userId="S::2507824@student.uwtsd.ac.uk::57f8c94a-d5d5-49b8-9441-66e8f0c37fde" providerId="AD" clId="Web-{CF78AF56-FBE2-79FB-2631-F1F9CC09C10D}" dt="2025-11-20T17:14:02.237" v="23"/>
        <pc:sldMasterMkLst>
          <pc:docMk/>
          <pc:sldMasterMk cId="2318182597" sldId="2147483797"/>
        </pc:sldMasterMkLst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433639217" sldId="2147483786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3874926095" sldId="2147483787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4120347111" sldId="2147483788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2613337208" sldId="2147483789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2674690282" sldId="2147483790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999214641" sldId="2147483791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1586232134" sldId="2147483792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3901610097" sldId="2147483793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116004308" sldId="2147483794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1612603033" sldId="2147483795"/>
          </pc:sldLayoutMkLst>
        </pc:sldLayoutChg>
        <pc:sldLayoutChg chg="add">
          <pc:chgData name="Channice Iles (2507824)" userId="S::2507824@student.uwtsd.ac.uk::57f8c94a-d5d5-49b8-9441-66e8f0c37fde" providerId="AD" clId="Web-{CF78AF56-FBE2-79FB-2631-F1F9CC09C10D}" dt="2025-11-20T17:14:02.237" v="23"/>
          <pc:sldLayoutMkLst>
            <pc:docMk/>
            <pc:sldMasterMk cId="2318182597" sldId="2147483797"/>
            <pc:sldLayoutMk cId="2491284880" sldId="2147483796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A4708A-D516-4F6C-8616-39FEE3C45DCC}" type="doc">
      <dgm:prSet loTypeId="urn:microsoft.com/office/officeart/2005/8/layout/arrow5" loCatId="relationship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286C97-6CB7-42D0-99C1-AC92FFE674F9}">
      <dgm:prSet/>
      <dgm:spPr/>
      <dgm:t>
        <a:bodyPr/>
        <a:lstStyle/>
        <a:p>
          <a:r>
            <a:rPr lang="en-US"/>
            <a:t>Chose examples and sources for each section.</a:t>
          </a:r>
        </a:p>
      </dgm:t>
    </dgm:pt>
    <dgm:pt modelId="{FA9F6A1F-513D-4192-A176-67BABC63D264}" type="parTrans" cxnId="{76905ADC-ADB0-4493-9F94-43733F874804}">
      <dgm:prSet/>
      <dgm:spPr/>
      <dgm:t>
        <a:bodyPr/>
        <a:lstStyle/>
        <a:p>
          <a:endParaRPr lang="en-US"/>
        </a:p>
      </dgm:t>
    </dgm:pt>
    <dgm:pt modelId="{A5CB36AF-C885-4121-9744-711D40D0FE2D}" type="sibTrans" cxnId="{76905ADC-ADB0-4493-9F94-43733F874804}">
      <dgm:prSet/>
      <dgm:spPr/>
      <dgm:t>
        <a:bodyPr/>
        <a:lstStyle/>
        <a:p>
          <a:endParaRPr lang="en-US"/>
        </a:p>
      </dgm:t>
    </dgm:pt>
    <dgm:pt modelId="{81D83032-05EF-4958-BC23-805658C141E1}">
      <dgm:prSet/>
      <dgm:spPr/>
      <dgm:t>
        <a:bodyPr/>
        <a:lstStyle/>
        <a:p>
          <a:r>
            <a:rPr lang="en-US"/>
            <a:t>Used the draft we was provided with to help me.</a:t>
          </a:r>
        </a:p>
      </dgm:t>
    </dgm:pt>
    <dgm:pt modelId="{C6D45B69-076F-47CC-B52F-AB21C06ECBD4}" type="parTrans" cxnId="{FA820C23-A933-4416-A151-9E0F2B6C1B12}">
      <dgm:prSet/>
      <dgm:spPr/>
      <dgm:t>
        <a:bodyPr/>
        <a:lstStyle/>
        <a:p>
          <a:endParaRPr lang="en-US"/>
        </a:p>
      </dgm:t>
    </dgm:pt>
    <dgm:pt modelId="{6D3BBE0F-617C-4125-9D91-A7FD1CC2FDC7}" type="sibTrans" cxnId="{FA820C23-A933-4416-A151-9E0F2B6C1B12}">
      <dgm:prSet/>
      <dgm:spPr/>
      <dgm:t>
        <a:bodyPr/>
        <a:lstStyle/>
        <a:p>
          <a:endParaRPr lang="en-US"/>
        </a:p>
      </dgm:t>
    </dgm:pt>
    <dgm:pt modelId="{45CCA075-DE3E-4CB4-B3DC-898E02E1D006}">
      <dgm:prSet/>
      <dgm:spPr/>
      <dgm:t>
        <a:bodyPr/>
        <a:lstStyle/>
        <a:p>
          <a:r>
            <a:rPr lang="en-US"/>
            <a:t>Made an outline to organize main points.</a:t>
          </a:r>
        </a:p>
      </dgm:t>
    </dgm:pt>
    <dgm:pt modelId="{0F8605E6-26FF-41D3-A17B-B8EAFB471CE5}" type="parTrans" cxnId="{6361D02A-9D39-4328-8D98-B120E61BB877}">
      <dgm:prSet/>
      <dgm:spPr/>
      <dgm:t>
        <a:bodyPr/>
        <a:lstStyle/>
        <a:p>
          <a:endParaRPr lang="en-US"/>
        </a:p>
      </dgm:t>
    </dgm:pt>
    <dgm:pt modelId="{85D0A2B2-7CB3-4925-9306-81093B287704}" type="sibTrans" cxnId="{6361D02A-9D39-4328-8D98-B120E61BB877}">
      <dgm:prSet/>
      <dgm:spPr/>
      <dgm:t>
        <a:bodyPr/>
        <a:lstStyle/>
        <a:p>
          <a:endParaRPr lang="en-US"/>
        </a:p>
      </dgm:t>
    </dgm:pt>
    <dgm:pt modelId="{6CEEEB4D-A627-4ED2-B49D-01E0295B132F}">
      <dgm:prSet/>
      <dgm:spPr/>
      <dgm:t>
        <a:bodyPr/>
        <a:lstStyle/>
        <a:p>
          <a:r>
            <a:rPr lang="en-US"/>
            <a:t>Made sure to summarize ideas in my own words and include citations.</a:t>
          </a:r>
        </a:p>
      </dgm:t>
    </dgm:pt>
    <dgm:pt modelId="{1F297D9D-DDEA-4D85-8D4D-BD70614FBB2F}" type="parTrans" cxnId="{FBB708A3-6712-4136-B5C0-F4480F8FFAC0}">
      <dgm:prSet/>
      <dgm:spPr/>
      <dgm:t>
        <a:bodyPr/>
        <a:lstStyle/>
        <a:p>
          <a:endParaRPr lang="en-US"/>
        </a:p>
      </dgm:t>
    </dgm:pt>
    <dgm:pt modelId="{3C7608AC-80CA-49DC-B4BD-CD8CF853F6A3}" type="sibTrans" cxnId="{FBB708A3-6712-4136-B5C0-F4480F8FFAC0}">
      <dgm:prSet/>
      <dgm:spPr/>
      <dgm:t>
        <a:bodyPr/>
        <a:lstStyle/>
        <a:p>
          <a:endParaRPr lang="en-US"/>
        </a:p>
      </dgm:t>
    </dgm:pt>
    <dgm:pt modelId="{E04ECBD8-46D1-44C0-8AF6-73D94E7F9598}">
      <dgm:prSet/>
      <dgm:spPr/>
      <dgm:t>
        <a:bodyPr/>
        <a:lstStyle/>
        <a:p>
          <a:r>
            <a:rPr lang="en-US"/>
            <a:t>Breaking the topic into sections made writing feel more confident and focused.</a:t>
          </a:r>
        </a:p>
      </dgm:t>
    </dgm:pt>
    <dgm:pt modelId="{253CA657-0D6D-4DAE-AE62-8AE34F75203C}" type="parTrans" cxnId="{B9186F5F-0A6A-496D-9959-B52B42721016}">
      <dgm:prSet/>
      <dgm:spPr/>
      <dgm:t>
        <a:bodyPr/>
        <a:lstStyle/>
        <a:p>
          <a:endParaRPr lang="en-US"/>
        </a:p>
      </dgm:t>
    </dgm:pt>
    <dgm:pt modelId="{7D568150-8DC5-42B9-93C8-9043FCD93FC9}" type="sibTrans" cxnId="{B9186F5F-0A6A-496D-9959-B52B42721016}">
      <dgm:prSet/>
      <dgm:spPr/>
      <dgm:t>
        <a:bodyPr/>
        <a:lstStyle/>
        <a:p>
          <a:endParaRPr lang="en-US"/>
        </a:p>
      </dgm:t>
    </dgm:pt>
    <dgm:pt modelId="{A2334E14-ADC3-4C38-BA81-2AC6D2F1A2F9}" type="pres">
      <dgm:prSet presAssocID="{9CA4708A-D516-4F6C-8616-39FEE3C45DCC}" presName="diagram" presStyleCnt="0">
        <dgm:presLayoutVars>
          <dgm:dir/>
          <dgm:resizeHandles val="exact"/>
        </dgm:presLayoutVars>
      </dgm:prSet>
      <dgm:spPr/>
    </dgm:pt>
    <dgm:pt modelId="{24743044-B777-4B1D-96E5-3FDB6144D5B9}" type="pres">
      <dgm:prSet presAssocID="{2E286C97-6CB7-42D0-99C1-AC92FFE674F9}" presName="arrow" presStyleLbl="node1" presStyleIdx="0" presStyleCnt="5">
        <dgm:presLayoutVars>
          <dgm:bulletEnabled val="1"/>
        </dgm:presLayoutVars>
      </dgm:prSet>
      <dgm:spPr/>
    </dgm:pt>
    <dgm:pt modelId="{230AAEF4-EF0F-43F3-9883-3B58880F463C}" type="pres">
      <dgm:prSet presAssocID="{81D83032-05EF-4958-BC23-805658C141E1}" presName="arrow" presStyleLbl="node1" presStyleIdx="1" presStyleCnt="5">
        <dgm:presLayoutVars>
          <dgm:bulletEnabled val="1"/>
        </dgm:presLayoutVars>
      </dgm:prSet>
      <dgm:spPr/>
    </dgm:pt>
    <dgm:pt modelId="{DFA75985-7C71-4C8D-886A-2A8BAAD21422}" type="pres">
      <dgm:prSet presAssocID="{45CCA075-DE3E-4CB4-B3DC-898E02E1D006}" presName="arrow" presStyleLbl="node1" presStyleIdx="2" presStyleCnt="5">
        <dgm:presLayoutVars>
          <dgm:bulletEnabled val="1"/>
        </dgm:presLayoutVars>
      </dgm:prSet>
      <dgm:spPr/>
    </dgm:pt>
    <dgm:pt modelId="{C126EBC8-7079-4B52-88BC-C59DA1574A49}" type="pres">
      <dgm:prSet presAssocID="{6CEEEB4D-A627-4ED2-B49D-01E0295B132F}" presName="arrow" presStyleLbl="node1" presStyleIdx="3" presStyleCnt="5">
        <dgm:presLayoutVars>
          <dgm:bulletEnabled val="1"/>
        </dgm:presLayoutVars>
      </dgm:prSet>
      <dgm:spPr/>
    </dgm:pt>
    <dgm:pt modelId="{6C821C39-1A58-448F-94F2-3DDED43F8098}" type="pres">
      <dgm:prSet presAssocID="{E04ECBD8-46D1-44C0-8AF6-73D94E7F9598}" presName="arrow" presStyleLbl="node1" presStyleIdx="4" presStyleCnt="5">
        <dgm:presLayoutVars>
          <dgm:bulletEnabled val="1"/>
        </dgm:presLayoutVars>
      </dgm:prSet>
      <dgm:spPr/>
    </dgm:pt>
  </dgm:ptLst>
  <dgm:cxnLst>
    <dgm:cxn modelId="{FA820C23-A933-4416-A151-9E0F2B6C1B12}" srcId="{9CA4708A-D516-4F6C-8616-39FEE3C45DCC}" destId="{81D83032-05EF-4958-BC23-805658C141E1}" srcOrd="1" destOrd="0" parTransId="{C6D45B69-076F-47CC-B52F-AB21C06ECBD4}" sibTransId="{6D3BBE0F-617C-4125-9D91-A7FD1CC2FDC7}"/>
    <dgm:cxn modelId="{6361D02A-9D39-4328-8D98-B120E61BB877}" srcId="{9CA4708A-D516-4F6C-8616-39FEE3C45DCC}" destId="{45CCA075-DE3E-4CB4-B3DC-898E02E1D006}" srcOrd="2" destOrd="0" parTransId="{0F8605E6-26FF-41D3-A17B-B8EAFB471CE5}" sibTransId="{85D0A2B2-7CB3-4925-9306-81093B287704}"/>
    <dgm:cxn modelId="{B9186F5F-0A6A-496D-9959-B52B42721016}" srcId="{9CA4708A-D516-4F6C-8616-39FEE3C45DCC}" destId="{E04ECBD8-46D1-44C0-8AF6-73D94E7F9598}" srcOrd="4" destOrd="0" parTransId="{253CA657-0D6D-4DAE-AE62-8AE34F75203C}" sibTransId="{7D568150-8DC5-42B9-93C8-9043FCD93FC9}"/>
    <dgm:cxn modelId="{8F852E76-E131-40DC-BCB8-82246A10F2A2}" type="presOf" srcId="{9CA4708A-D516-4F6C-8616-39FEE3C45DCC}" destId="{A2334E14-ADC3-4C38-BA81-2AC6D2F1A2F9}" srcOrd="0" destOrd="0" presId="urn:microsoft.com/office/officeart/2005/8/layout/arrow5"/>
    <dgm:cxn modelId="{91234C92-7237-4DF5-9490-1B22EF5BFD87}" type="presOf" srcId="{6CEEEB4D-A627-4ED2-B49D-01E0295B132F}" destId="{C126EBC8-7079-4B52-88BC-C59DA1574A49}" srcOrd="0" destOrd="0" presId="urn:microsoft.com/office/officeart/2005/8/layout/arrow5"/>
    <dgm:cxn modelId="{3D82149B-D838-4B59-B44D-6616AAA507C8}" type="presOf" srcId="{E04ECBD8-46D1-44C0-8AF6-73D94E7F9598}" destId="{6C821C39-1A58-448F-94F2-3DDED43F8098}" srcOrd="0" destOrd="0" presId="urn:microsoft.com/office/officeart/2005/8/layout/arrow5"/>
    <dgm:cxn modelId="{FBB708A3-6712-4136-B5C0-F4480F8FFAC0}" srcId="{9CA4708A-D516-4F6C-8616-39FEE3C45DCC}" destId="{6CEEEB4D-A627-4ED2-B49D-01E0295B132F}" srcOrd="3" destOrd="0" parTransId="{1F297D9D-DDEA-4D85-8D4D-BD70614FBB2F}" sibTransId="{3C7608AC-80CA-49DC-B4BD-CD8CF853F6A3}"/>
    <dgm:cxn modelId="{76905ADC-ADB0-4493-9F94-43733F874804}" srcId="{9CA4708A-D516-4F6C-8616-39FEE3C45DCC}" destId="{2E286C97-6CB7-42D0-99C1-AC92FFE674F9}" srcOrd="0" destOrd="0" parTransId="{FA9F6A1F-513D-4192-A176-67BABC63D264}" sibTransId="{A5CB36AF-C885-4121-9744-711D40D0FE2D}"/>
    <dgm:cxn modelId="{E79FBCF1-8B0E-459C-9571-E49ED187DE18}" type="presOf" srcId="{2E286C97-6CB7-42D0-99C1-AC92FFE674F9}" destId="{24743044-B777-4B1D-96E5-3FDB6144D5B9}" srcOrd="0" destOrd="0" presId="urn:microsoft.com/office/officeart/2005/8/layout/arrow5"/>
    <dgm:cxn modelId="{0D04BBFC-188B-4E4F-86B3-F39B31BAC774}" type="presOf" srcId="{45CCA075-DE3E-4CB4-B3DC-898E02E1D006}" destId="{DFA75985-7C71-4C8D-886A-2A8BAAD21422}" srcOrd="0" destOrd="0" presId="urn:microsoft.com/office/officeart/2005/8/layout/arrow5"/>
    <dgm:cxn modelId="{042F74FD-0669-45D7-9383-F05975626961}" type="presOf" srcId="{81D83032-05EF-4958-BC23-805658C141E1}" destId="{230AAEF4-EF0F-43F3-9883-3B58880F463C}" srcOrd="0" destOrd="0" presId="urn:microsoft.com/office/officeart/2005/8/layout/arrow5"/>
    <dgm:cxn modelId="{4847FD99-E9F9-495F-9100-D9BA6264E73E}" type="presParOf" srcId="{A2334E14-ADC3-4C38-BA81-2AC6D2F1A2F9}" destId="{24743044-B777-4B1D-96E5-3FDB6144D5B9}" srcOrd="0" destOrd="0" presId="urn:microsoft.com/office/officeart/2005/8/layout/arrow5"/>
    <dgm:cxn modelId="{DF0FA597-4863-4CBB-AD39-DB9D1B04CDF3}" type="presParOf" srcId="{A2334E14-ADC3-4C38-BA81-2AC6D2F1A2F9}" destId="{230AAEF4-EF0F-43F3-9883-3B58880F463C}" srcOrd="1" destOrd="0" presId="urn:microsoft.com/office/officeart/2005/8/layout/arrow5"/>
    <dgm:cxn modelId="{671590F0-DC0A-484E-A991-01DC26E2DE64}" type="presParOf" srcId="{A2334E14-ADC3-4C38-BA81-2AC6D2F1A2F9}" destId="{DFA75985-7C71-4C8D-886A-2A8BAAD21422}" srcOrd="2" destOrd="0" presId="urn:microsoft.com/office/officeart/2005/8/layout/arrow5"/>
    <dgm:cxn modelId="{964AD22A-9F0A-4D41-9FD3-A6B646E3F900}" type="presParOf" srcId="{A2334E14-ADC3-4C38-BA81-2AC6D2F1A2F9}" destId="{C126EBC8-7079-4B52-88BC-C59DA1574A49}" srcOrd="3" destOrd="0" presId="urn:microsoft.com/office/officeart/2005/8/layout/arrow5"/>
    <dgm:cxn modelId="{8CD83FF3-B68E-4905-B70E-5A12E140FBA7}" type="presParOf" srcId="{A2334E14-ADC3-4C38-BA81-2AC6D2F1A2F9}" destId="{6C821C39-1A58-448F-94F2-3DDED43F8098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AAB8CB-AA45-42B7-A2B8-CD75489C94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B32618B-092B-4B28-A625-6877C3AA9106}">
      <dgm:prSet/>
      <dgm:spPr/>
      <dgm:t>
        <a:bodyPr/>
        <a:lstStyle/>
        <a:p>
          <a:r>
            <a:rPr lang="en-US"/>
            <a:t>I found keeping everything organized so the project don’t seem overwhelming.</a:t>
          </a:r>
        </a:p>
      </dgm:t>
    </dgm:pt>
    <dgm:pt modelId="{17DFB51E-7001-43A0-A687-181F6D5B3723}" type="parTrans" cxnId="{41443311-5835-4DBA-B4BF-6D18E6A4D91A}">
      <dgm:prSet/>
      <dgm:spPr/>
      <dgm:t>
        <a:bodyPr/>
        <a:lstStyle/>
        <a:p>
          <a:endParaRPr lang="en-US"/>
        </a:p>
      </dgm:t>
    </dgm:pt>
    <dgm:pt modelId="{2A588FA4-18BA-45AD-9215-524805059061}" type="sibTrans" cxnId="{41443311-5835-4DBA-B4BF-6D18E6A4D91A}">
      <dgm:prSet/>
      <dgm:spPr/>
      <dgm:t>
        <a:bodyPr/>
        <a:lstStyle/>
        <a:p>
          <a:endParaRPr lang="en-US"/>
        </a:p>
      </dgm:t>
    </dgm:pt>
    <dgm:pt modelId="{FC10F8C6-C0FF-4C56-8FB5-0C7358BD8387}">
      <dgm:prSet/>
      <dgm:spPr/>
      <dgm:t>
        <a:bodyPr/>
        <a:lstStyle/>
        <a:p>
          <a:r>
            <a:rPr lang="en-US"/>
            <a:t>Sorting through all the information then deciding what to keep.</a:t>
          </a:r>
        </a:p>
      </dgm:t>
    </dgm:pt>
    <dgm:pt modelId="{59078FDB-8519-4105-96FE-0A197041279B}" type="parTrans" cxnId="{4BB31E33-D994-45DD-ADAA-58869DB30DAF}">
      <dgm:prSet/>
      <dgm:spPr/>
      <dgm:t>
        <a:bodyPr/>
        <a:lstStyle/>
        <a:p>
          <a:endParaRPr lang="en-US"/>
        </a:p>
      </dgm:t>
    </dgm:pt>
    <dgm:pt modelId="{44C5679C-D138-4428-B477-E894A55B3BF7}" type="sibTrans" cxnId="{4BB31E33-D994-45DD-ADAA-58869DB30DAF}">
      <dgm:prSet/>
      <dgm:spPr/>
      <dgm:t>
        <a:bodyPr/>
        <a:lstStyle/>
        <a:p>
          <a:endParaRPr lang="en-US"/>
        </a:p>
      </dgm:t>
    </dgm:pt>
    <dgm:pt modelId="{C5C8B2DC-CB6C-4B20-9F08-D58A25DF5212}">
      <dgm:prSet/>
      <dgm:spPr/>
      <dgm:t>
        <a:bodyPr/>
        <a:lstStyle/>
        <a:p>
          <a:r>
            <a:rPr lang="en-US"/>
            <a:t>Actually working out how to use my laptop and the apps.</a:t>
          </a:r>
        </a:p>
      </dgm:t>
    </dgm:pt>
    <dgm:pt modelId="{FBE1056B-9F2A-4C7F-9FAF-52F68C2DFB67}" type="parTrans" cxnId="{4C476AC5-9BD2-48DA-83F0-D7B717DBA51E}">
      <dgm:prSet/>
      <dgm:spPr/>
      <dgm:t>
        <a:bodyPr/>
        <a:lstStyle/>
        <a:p>
          <a:endParaRPr lang="en-US"/>
        </a:p>
      </dgm:t>
    </dgm:pt>
    <dgm:pt modelId="{00D1C106-0F5D-4CAF-8C3B-DD2370F731C4}" type="sibTrans" cxnId="{4C476AC5-9BD2-48DA-83F0-D7B717DBA51E}">
      <dgm:prSet/>
      <dgm:spPr/>
      <dgm:t>
        <a:bodyPr/>
        <a:lstStyle/>
        <a:p>
          <a:endParaRPr lang="en-US"/>
        </a:p>
      </dgm:t>
    </dgm:pt>
    <dgm:pt modelId="{A15D4F05-EAB4-4ADC-B57D-37DF601540B8}">
      <dgm:prSet/>
      <dgm:spPr/>
      <dgm:t>
        <a:bodyPr/>
        <a:lstStyle/>
        <a:p>
          <a:r>
            <a:rPr lang="en-US"/>
            <a:t>Managing my time working on this assignment juggling around Mum life.</a:t>
          </a:r>
        </a:p>
      </dgm:t>
    </dgm:pt>
    <dgm:pt modelId="{3D279B7C-B475-4364-B768-806B70114C8B}" type="parTrans" cxnId="{FFF5698D-64E2-4E3F-AEAA-56AE0E892C0D}">
      <dgm:prSet/>
      <dgm:spPr/>
      <dgm:t>
        <a:bodyPr/>
        <a:lstStyle/>
        <a:p>
          <a:endParaRPr lang="en-US"/>
        </a:p>
      </dgm:t>
    </dgm:pt>
    <dgm:pt modelId="{9FF3316E-E4C1-49BD-8FCC-9075220EF17D}" type="sibTrans" cxnId="{FFF5698D-64E2-4E3F-AEAA-56AE0E892C0D}">
      <dgm:prSet/>
      <dgm:spPr/>
      <dgm:t>
        <a:bodyPr/>
        <a:lstStyle/>
        <a:p>
          <a:endParaRPr lang="en-US"/>
        </a:p>
      </dgm:t>
    </dgm:pt>
    <dgm:pt modelId="{2F727931-D1C4-4DEE-A266-76303C64D5BC}" type="pres">
      <dgm:prSet presAssocID="{49AAB8CB-AA45-42B7-A2B8-CD75489C942C}" presName="root" presStyleCnt="0">
        <dgm:presLayoutVars>
          <dgm:dir/>
          <dgm:resizeHandles val="exact"/>
        </dgm:presLayoutVars>
      </dgm:prSet>
      <dgm:spPr/>
    </dgm:pt>
    <dgm:pt modelId="{FAA27D40-5B3F-442A-AAAC-7F44F3775048}" type="pres">
      <dgm:prSet presAssocID="{AB32618B-092B-4B28-A625-6877C3AA9106}" presName="compNode" presStyleCnt="0"/>
      <dgm:spPr/>
    </dgm:pt>
    <dgm:pt modelId="{B46AD823-4775-496A-A9E6-932FA8855668}" type="pres">
      <dgm:prSet presAssocID="{AB32618B-092B-4B28-A625-6877C3AA9106}" presName="bgRect" presStyleLbl="bgShp" presStyleIdx="0" presStyleCnt="4"/>
      <dgm:spPr/>
    </dgm:pt>
    <dgm:pt modelId="{05191E1D-FFC1-400D-9DE8-93521056370C}" type="pres">
      <dgm:prSet presAssocID="{AB32618B-092B-4B28-A625-6877C3AA910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E05E011-DFE5-4F72-9D0A-86ADD39AE684}" type="pres">
      <dgm:prSet presAssocID="{AB32618B-092B-4B28-A625-6877C3AA9106}" presName="spaceRect" presStyleCnt="0"/>
      <dgm:spPr/>
    </dgm:pt>
    <dgm:pt modelId="{7A575297-6499-4CC3-9C97-58417C7BC34F}" type="pres">
      <dgm:prSet presAssocID="{AB32618B-092B-4B28-A625-6877C3AA9106}" presName="parTx" presStyleLbl="revTx" presStyleIdx="0" presStyleCnt="4">
        <dgm:presLayoutVars>
          <dgm:chMax val="0"/>
          <dgm:chPref val="0"/>
        </dgm:presLayoutVars>
      </dgm:prSet>
      <dgm:spPr/>
    </dgm:pt>
    <dgm:pt modelId="{333584AA-8483-41E2-AF82-5D0CC8FDDC11}" type="pres">
      <dgm:prSet presAssocID="{2A588FA4-18BA-45AD-9215-524805059061}" presName="sibTrans" presStyleCnt="0"/>
      <dgm:spPr/>
    </dgm:pt>
    <dgm:pt modelId="{98D5659C-462B-4A29-AF32-E3A2D068E760}" type="pres">
      <dgm:prSet presAssocID="{FC10F8C6-C0FF-4C56-8FB5-0C7358BD8387}" presName="compNode" presStyleCnt="0"/>
      <dgm:spPr/>
    </dgm:pt>
    <dgm:pt modelId="{215990F5-8595-42FF-A293-F9C9D5BF4BE9}" type="pres">
      <dgm:prSet presAssocID="{FC10F8C6-C0FF-4C56-8FB5-0C7358BD8387}" presName="bgRect" presStyleLbl="bgShp" presStyleIdx="1" presStyleCnt="4"/>
      <dgm:spPr/>
    </dgm:pt>
    <dgm:pt modelId="{76698806-5EAA-4682-9C7D-4851E73A20E2}" type="pres">
      <dgm:prSet presAssocID="{FC10F8C6-C0FF-4C56-8FB5-0C7358BD838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B9A5D4D-C77E-4999-BE7C-FE8EB2034BA8}" type="pres">
      <dgm:prSet presAssocID="{FC10F8C6-C0FF-4C56-8FB5-0C7358BD8387}" presName="spaceRect" presStyleCnt="0"/>
      <dgm:spPr/>
    </dgm:pt>
    <dgm:pt modelId="{A512D289-5874-4B58-AD97-125D62904920}" type="pres">
      <dgm:prSet presAssocID="{FC10F8C6-C0FF-4C56-8FB5-0C7358BD8387}" presName="parTx" presStyleLbl="revTx" presStyleIdx="1" presStyleCnt="4">
        <dgm:presLayoutVars>
          <dgm:chMax val="0"/>
          <dgm:chPref val="0"/>
        </dgm:presLayoutVars>
      </dgm:prSet>
      <dgm:spPr/>
    </dgm:pt>
    <dgm:pt modelId="{C218E8EA-CAF6-4FDD-8F7E-C7EBB5266796}" type="pres">
      <dgm:prSet presAssocID="{44C5679C-D138-4428-B477-E894A55B3BF7}" presName="sibTrans" presStyleCnt="0"/>
      <dgm:spPr/>
    </dgm:pt>
    <dgm:pt modelId="{A7C82DA2-0288-49F7-B972-3DBD18473413}" type="pres">
      <dgm:prSet presAssocID="{C5C8B2DC-CB6C-4B20-9F08-D58A25DF5212}" presName="compNode" presStyleCnt="0"/>
      <dgm:spPr/>
    </dgm:pt>
    <dgm:pt modelId="{D72A566A-DBAC-42BB-8256-82A2613E70F4}" type="pres">
      <dgm:prSet presAssocID="{C5C8B2DC-CB6C-4B20-9F08-D58A25DF5212}" presName="bgRect" presStyleLbl="bgShp" presStyleIdx="2" presStyleCnt="4"/>
      <dgm:spPr/>
    </dgm:pt>
    <dgm:pt modelId="{E127AC51-6139-4A78-847C-A26C4CFEA3C6}" type="pres">
      <dgm:prSet presAssocID="{C5C8B2DC-CB6C-4B20-9F08-D58A25DF52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9B9ECAA-195E-4CA8-BC60-E1DFACBE5855}" type="pres">
      <dgm:prSet presAssocID="{C5C8B2DC-CB6C-4B20-9F08-D58A25DF5212}" presName="spaceRect" presStyleCnt="0"/>
      <dgm:spPr/>
    </dgm:pt>
    <dgm:pt modelId="{CDDC2BCE-DF4B-48F5-BE19-DD041E651017}" type="pres">
      <dgm:prSet presAssocID="{C5C8B2DC-CB6C-4B20-9F08-D58A25DF5212}" presName="parTx" presStyleLbl="revTx" presStyleIdx="2" presStyleCnt="4">
        <dgm:presLayoutVars>
          <dgm:chMax val="0"/>
          <dgm:chPref val="0"/>
        </dgm:presLayoutVars>
      </dgm:prSet>
      <dgm:spPr/>
    </dgm:pt>
    <dgm:pt modelId="{212A9EC3-0F1A-4D1C-9505-A1184B5CB667}" type="pres">
      <dgm:prSet presAssocID="{00D1C106-0F5D-4CAF-8C3B-DD2370F731C4}" presName="sibTrans" presStyleCnt="0"/>
      <dgm:spPr/>
    </dgm:pt>
    <dgm:pt modelId="{3F586A9D-7B10-4C60-BF27-250A48C94D7C}" type="pres">
      <dgm:prSet presAssocID="{A15D4F05-EAB4-4ADC-B57D-37DF601540B8}" presName="compNode" presStyleCnt="0"/>
      <dgm:spPr/>
    </dgm:pt>
    <dgm:pt modelId="{33B05043-7D43-4C37-ABBB-7E66F7129930}" type="pres">
      <dgm:prSet presAssocID="{A15D4F05-EAB4-4ADC-B57D-37DF601540B8}" presName="bgRect" presStyleLbl="bgShp" presStyleIdx="3" presStyleCnt="4"/>
      <dgm:spPr/>
    </dgm:pt>
    <dgm:pt modelId="{ED00C9BA-3DFB-464B-8ED8-D7619EB7E6E1}" type="pres">
      <dgm:prSet presAssocID="{A15D4F05-EAB4-4ADC-B57D-37DF601540B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cket and shovel"/>
        </a:ext>
      </dgm:extLst>
    </dgm:pt>
    <dgm:pt modelId="{05EF5B32-8A3E-496D-9794-300B7178B7C7}" type="pres">
      <dgm:prSet presAssocID="{A15D4F05-EAB4-4ADC-B57D-37DF601540B8}" presName="spaceRect" presStyleCnt="0"/>
      <dgm:spPr/>
    </dgm:pt>
    <dgm:pt modelId="{E7547A78-DA5E-4971-A119-DB1F3205D55C}" type="pres">
      <dgm:prSet presAssocID="{A15D4F05-EAB4-4ADC-B57D-37DF601540B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B7D9A0D-09C1-4BFB-899D-CC35B69B5DDE}" type="presOf" srcId="{C5C8B2DC-CB6C-4B20-9F08-D58A25DF5212}" destId="{CDDC2BCE-DF4B-48F5-BE19-DD041E651017}" srcOrd="0" destOrd="0" presId="urn:microsoft.com/office/officeart/2018/2/layout/IconVerticalSolidList"/>
    <dgm:cxn modelId="{41443311-5835-4DBA-B4BF-6D18E6A4D91A}" srcId="{49AAB8CB-AA45-42B7-A2B8-CD75489C942C}" destId="{AB32618B-092B-4B28-A625-6877C3AA9106}" srcOrd="0" destOrd="0" parTransId="{17DFB51E-7001-43A0-A687-181F6D5B3723}" sibTransId="{2A588FA4-18BA-45AD-9215-524805059061}"/>
    <dgm:cxn modelId="{4BB31E33-D994-45DD-ADAA-58869DB30DAF}" srcId="{49AAB8CB-AA45-42B7-A2B8-CD75489C942C}" destId="{FC10F8C6-C0FF-4C56-8FB5-0C7358BD8387}" srcOrd="1" destOrd="0" parTransId="{59078FDB-8519-4105-96FE-0A197041279B}" sibTransId="{44C5679C-D138-4428-B477-E894A55B3BF7}"/>
    <dgm:cxn modelId="{574E2179-E819-41DF-9571-222C2FA16E90}" type="presOf" srcId="{49AAB8CB-AA45-42B7-A2B8-CD75489C942C}" destId="{2F727931-D1C4-4DEE-A266-76303C64D5BC}" srcOrd="0" destOrd="0" presId="urn:microsoft.com/office/officeart/2018/2/layout/IconVerticalSolidList"/>
    <dgm:cxn modelId="{ACB13D7A-BBFB-43BD-AEBA-744EB30A19C4}" type="presOf" srcId="{A15D4F05-EAB4-4ADC-B57D-37DF601540B8}" destId="{E7547A78-DA5E-4971-A119-DB1F3205D55C}" srcOrd="0" destOrd="0" presId="urn:microsoft.com/office/officeart/2018/2/layout/IconVerticalSolidList"/>
    <dgm:cxn modelId="{FFF5698D-64E2-4E3F-AEAA-56AE0E892C0D}" srcId="{49AAB8CB-AA45-42B7-A2B8-CD75489C942C}" destId="{A15D4F05-EAB4-4ADC-B57D-37DF601540B8}" srcOrd="3" destOrd="0" parTransId="{3D279B7C-B475-4364-B768-806B70114C8B}" sibTransId="{9FF3316E-E4C1-49BD-8FCC-9075220EF17D}"/>
    <dgm:cxn modelId="{4C476AC5-9BD2-48DA-83F0-D7B717DBA51E}" srcId="{49AAB8CB-AA45-42B7-A2B8-CD75489C942C}" destId="{C5C8B2DC-CB6C-4B20-9F08-D58A25DF5212}" srcOrd="2" destOrd="0" parTransId="{FBE1056B-9F2A-4C7F-9FAF-52F68C2DFB67}" sibTransId="{00D1C106-0F5D-4CAF-8C3B-DD2370F731C4}"/>
    <dgm:cxn modelId="{E71AA1CF-4FA9-40FA-BAA8-E78017A2BC66}" type="presOf" srcId="{FC10F8C6-C0FF-4C56-8FB5-0C7358BD8387}" destId="{A512D289-5874-4B58-AD97-125D62904920}" srcOrd="0" destOrd="0" presId="urn:microsoft.com/office/officeart/2018/2/layout/IconVerticalSolidList"/>
    <dgm:cxn modelId="{06549FF0-498E-47E4-A919-638D0283173F}" type="presOf" srcId="{AB32618B-092B-4B28-A625-6877C3AA9106}" destId="{7A575297-6499-4CC3-9C97-58417C7BC34F}" srcOrd="0" destOrd="0" presId="urn:microsoft.com/office/officeart/2018/2/layout/IconVerticalSolidList"/>
    <dgm:cxn modelId="{DEF21BC2-F185-41B0-90FC-ADD1C3BB736F}" type="presParOf" srcId="{2F727931-D1C4-4DEE-A266-76303C64D5BC}" destId="{FAA27D40-5B3F-442A-AAAC-7F44F3775048}" srcOrd="0" destOrd="0" presId="urn:microsoft.com/office/officeart/2018/2/layout/IconVerticalSolidList"/>
    <dgm:cxn modelId="{D7AF0569-0135-4A11-8D5F-2B906FA52A88}" type="presParOf" srcId="{FAA27D40-5B3F-442A-AAAC-7F44F3775048}" destId="{B46AD823-4775-496A-A9E6-932FA8855668}" srcOrd="0" destOrd="0" presId="urn:microsoft.com/office/officeart/2018/2/layout/IconVerticalSolidList"/>
    <dgm:cxn modelId="{995B988F-55FE-463D-A50F-28F3E0AA9D56}" type="presParOf" srcId="{FAA27D40-5B3F-442A-AAAC-7F44F3775048}" destId="{05191E1D-FFC1-400D-9DE8-93521056370C}" srcOrd="1" destOrd="0" presId="urn:microsoft.com/office/officeart/2018/2/layout/IconVerticalSolidList"/>
    <dgm:cxn modelId="{12C988EA-75F4-421A-B799-B2369EE0AE6A}" type="presParOf" srcId="{FAA27D40-5B3F-442A-AAAC-7F44F3775048}" destId="{FE05E011-DFE5-4F72-9D0A-86ADD39AE684}" srcOrd="2" destOrd="0" presId="urn:microsoft.com/office/officeart/2018/2/layout/IconVerticalSolidList"/>
    <dgm:cxn modelId="{79AFE6A6-D22D-4B8A-8F4A-F8B106A851C4}" type="presParOf" srcId="{FAA27D40-5B3F-442A-AAAC-7F44F3775048}" destId="{7A575297-6499-4CC3-9C97-58417C7BC34F}" srcOrd="3" destOrd="0" presId="urn:microsoft.com/office/officeart/2018/2/layout/IconVerticalSolidList"/>
    <dgm:cxn modelId="{0860DE28-D4AC-47DC-9A73-A05E51F94888}" type="presParOf" srcId="{2F727931-D1C4-4DEE-A266-76303C64D5BC}" destId="{333584AA-8483-41E2-AF82-5D0CC8FDDC11}" srcOrd="1" destOrd="0" presId="urn:microsoft.com/office/officeart/2018/2/layout/IconVerticalSolidList"/>
    <dgm:cxn modelId="{19D75C54-238B-425E-85A3-A5A493FE3D27}" type="presParOf" srcId="{2F727931-D1C4-4DEE-A266-76303C64D5BC}" destId="{98D5659C-462B-4A29-AF32-E3A2D068E760}" srcOrd="2" destOrd="0" presId="urn:microsoft.com/office/officeart/2018/2/layout/IconVerticalSolidList"/>
    <dgm:cxn modelId="{EC7EBEA6-8A0D-4B80-84D0-BBA4F5719B56}" type="presParOf" srcId="{98D5659C-462B-4A29-AF32-E3A2D068E760}" destId="{215990F5-8595-42FF-A293-F9C9D5BF4BE9}" srcOrd="0" destOrd="0" presId="urn:microsoft.com/office/officeart/2018/2/layout/IconVerticalSolidList"/>
    <dgm:cxn modelId="{81311E85-F4D9-4739-8192-10E7B95C3A31}" type="presParOf" srcId="{98D5659C-462B-4A29-AF32-E3A2D068E760}" destId="{76698806-5EAA-4682-9C7D-4851E73A20E2}" srcOrd="1" destOrd="0" presId="urn:microsoft.com/office/officeart/2018/2/layout/IconVerticalSolidList"/>
    <dgm:cxn modelId="{554A95C2-347D-4823-8104-C38599E81E3B}" type="presParOf" srcId="{98D5659C-462B-4A29-AF32-E3A2D068E760}" destId="{8B9A5D4D-C77E-4999-BE7C-FE8EB2034BA8}" srcOrd="2" destOrd="0" presId="urn:microsoft.com/office/officeart/2018/2/layout/IconVerticalSolidList"/>
    <dgm:cxn modelId="{992AB76C-77B8-4D0C-B6CD-D97EC5590445}" type="presParOf" srcId="{98D5659C-462B-4A29-AF32-E3A2D068E760}" destId="{A512D289-5874-4B58-AD97-125D62904920}" srcOrd="3" destOrd="0" presId="urn:microsoft.com/office/officeart/2018/2/layout/IconVerticalSolidList"/>
    <dgm:cxn modelId="{E164BC56-920F-4BA1-8F83-3993C76D288F}" type="presParOf" srcId="{2F727931-D1C4-4DEE-A266-76303C64D5BC}" destId="{C218E8EA-CAF6-4FDD-8F7E-C7EBB5266796}" srcOrd="3" destOrd="0" presId="urn:microsoft.com/office/officeart/2018/2/layout/IconVerticalSolidList"/>
    <dgm:cxn modelId="{5874CF08-2FEB-4385-8277-9E7986D1AAFA}" type="presParOf" srcId="{2F727931-D1C4-4DEE-A266-76303C64D5BC}" destId="{A7C82DA2-0288-49F7-B972-3DBD18473413}" srcOrd="4" destOrd="0" presId="urn:microsoft.com/office/officeart/2018/2/layout/IconVerticalSolidList"/>
    <dgm:cxn modelId="{B52DC89E-B469-49C1-B756-64A0FE83A24E}" type="presParOf" srcId="{A7C82DA2-0288-49F7-B972-3DBD18473413}" destId="{D72A566A-DBAC-42BB-8256-82A2613E70F4}" srcOrd="0" destOrd="0" presId="urn:microsoft.com/office/officeart/2018/2/layout/IconVerticalSolidList"/>
    <dgm:cxn modelId="{A143282B-2664-4798-99C2-C0BE0447109F}" type="presParOf" srcId="{A7C82DA2-0288-49F7-B972-3DBD18473413}" destId="{E127AC51-6139-4A78-847C-A26C4CFEA3C6}" srcOrd="1" destOrd="0" presId="urn:microsoft.com/office/officeart/2018/2/layout/IconVerticalSolidList"/>
    <dgm:cxn modelId="{575A51D0-6C71-4E25-8E4C-A443E19F7F06}" type="presParOf" srcId="{A7C82DA2-0288-49F7-B972-3DBD18473413}" destId="{49B9ECAA-195E-4CA8-BC60-E1DFACBE5855}" srcOrd="2" destOrd="0" presId="urn:microsoft.com/office/officeart/2018/2/layout/IconVerticalSolidList"/>
    <dgm:cxn modelId="{AB797632-539F-4389-9107-4131494D424C}" type="presParOf" srcId="{A7C82DA2-0288-49F7-B972-3DBD18473413}" destId="{CDDC2BCE-DF4B-48F5-BE19-DD041E651017}" srcOrd="3" destOrd="0" presId="urn:microsoft.com/office/officeart/2018/2/layout/IconVerticalSolidList"/>
    <dgm:cxn modelId="{25BE62BB-898C-428C-9DD8-03351A238F62}" type="presParOf" srcId="{2F727931-D1C4-4DEE-A266-76303C64D5BC}" destId="{212A9EC3-0F1A-4D1C-9505-A1184B5CB667}" srcOrd="5" destOrd="0" presId="urn:microsoft.com/office/officeart/2018/2/layout/IconVerticalSolidList"/>
    <dgm:cxn modelId="{6AFEA6BE-1386-41F6-81A7-61257749A6BC}" type="presParOf" srcId="{2F727931-D1C4-4DEE-A266-76303C64D5BC}" destId="{3F586A9D-7B10-4C60-BF27-250A48C94D7C}" srcOrd="6" destOrd="0" presId="urn:microsoft.com/office/officeart/2018/2/layout/IconVerticalSolidList"/>
    <dgm:cxn modelId="{DBD1EDF9-B95C-4D46-B214-7680A6479C67}" type="presParOf" srcId="{3F586A9D-7B10-4C60-BF27-250A48C94D7C}" destId="{33B05043-7D43-4C37-ABBB-7E66F7129930}" srcOrd="0" destOrd="0" presId="urn:microsoft.com/office/officeart/2018/2/layout/IconVerticalSolidList"/>
    <dgm:cxn modelId="{77DAED28-1D74-4C32-87F7-30FCC2A0097B}" type="presParOf" srcId="{3F586A9D-7B10-4C60-BF27-250A48C94D7C}" destId="{ED00C9BA-3DFB-464B-8ED8-D7619EB7E6E1}" srcOrd="1" destOrd="0" presId="urn:microsoft.com/office/officeart/2018/2/layout/IconVerticalSolidList"/>
    <dgm:cxn modelId="{789D4607-DDFF-4C80-8B2C-D9CE13122107}" type="presParOf" srcId="{3F586A9D-7B10-4C60-BF27-250A48C94D7C}" destId="{05EF5B32-8A3E-496D-9794-300B7178B7C7}" srcOrd="2" destOrd="0" presId="urn:microsoft.com/office/officeart/2018/2/layout/IconVerticalSolidList"/>
    <dgm:cxn modelId="{C5993416-31E3-499B-A4C4-F9B68306EE26}" type="presParOf" srcId="{3F586A9D-7B10-4C60-BF27-250A48C94D7C}" destId="{E7547A78-DA5E-4971-A119-DB1F3205D5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193CB8-54D9-4525-80C3-243F5779DDD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FEAF8A-E38C-4155-8C10-23B0D7A1A7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Staying organized and actually finishing my report on time.</a:t>
          </a:r>
        </a:p>
      </dgm:t>
    </dgm:pt>
    <dgm:pt modelId="{DE293297-AAC5-4AA0-B994-596FA046D023}" type="parTrans" cxnId="{0301D409-0802-43AF-B7F6-8CB7792DA67C}">
      <dgm:prSet/>
      <dgm:spPr/>
      <dgm:t>
        <a:bodyPr/>
        <a:lstStyle/>
        <a:p>
          <a:endParaRPr lang="en-US"/>
        </a:p>
      </dgm:t>
    </dgm:pt>
    <dgm:pt modelId="{985FD1F9-2B60-4F26-8BCF-8830288B6BB4}" type="sibTrans" cxnId="{0301D409-0802-43AF-B7F6-8CB7792DA6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ED6632-2BE1-4E42-9754-A3D0F27ED4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Explaining ideas in my own words, getting better at paraphrase.</a:t>
          </a:r>
        </a:p>
      </dgm:t>
    </dgm:pt>
    <dgm:pt modelId="{5ACB1097-FCFB-4274-A401-441B9A3F5F3E}" type="parTrans" cxnId="{B0005733-BFF1-47D9-AE77-323E211E9F86}">
      <dgm:prSet/>
      <dgm:spPr/>
      <dgm:t>
        <a:bodyPr/>
        <a:lstStyle/>
        <a:p>
          <a:endParaRPr lang="en-US"/>
        </a:p>
      </dgm:t>
    </dgm:pt>
    <dgm:pt modelId="{1B46A296-C31D-4BCB-A6B6-B6448F173484}" type="sibTrans" cxnId="{B0005733-BFF1-47D9-AE77-323E211E9F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C574BB-E2FA-4AA1-B065-421B9089F0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Learning new things about digital learning that I didn’t know before.</a:t>
          </a:r>
        </a:p>
      </dgm:t>
    </dgm:pt>
    <dgm:pt modelId="{B8F3570E-3724-45CC-9176-3BE41E1A498D}" type="parTrans" cxnId="{33D0B29D-D7D8-4B9B-AF89-4F6383672BA9}">
      <dgm:prSet/>
      <dgm:spPr/>
      <dgm:t>
        <a:bodyPr/>
        <a:lstStyle/>
        <a:p>
          <a:endParaRPr lang="en-US"/>
        </a:p>
      </dgm:t>
    </dgm:pt>
    <dgm:pt modelId="{47BFA141-2C88-4A19-A100-96BE031BA48A}" type="sibTrans" cxnId="{33D0B29D-D7D8-4B9B-AF89-4F6383672BA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203DB3-631D-4AC3-80AB-4445B31B45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Creating a clear structure that makes sense</a:t>
          </a:r>
        </a:p>
      </dgm:t>
    </dgm:pt>
    <dgm:pt modelId="{73CC64CC-5768-490C-858D-7E089FA44F0C}" type="parTrans" cxnId="{15BF0885-74B3-4E8D-8C52-AE062E92ED6D}">
      <dgm:prSet/>
      <dgm:spPr/>
      <dgm:t>
        <a:bodyPr/>
        <a:lstStyle/>
        <a:p>
          <a:endParaRPr lang="en-US"/>
        </a:p>
      </dgm:t>
    </dgm:pt>
    <dgm:pt modelId="{5F27C9CC-3FBF-4CFD-A2F5-E26E3304C716}" type="sibTrans" cxnId="{15BF0885-74B3-4E8D-8C52-AE062E92ED6D}">
      <dgm:prSet/>
      <dgm:spPr/>
      <dgm:t>
        <a:bodyPr/>
        <a:lstStyle/>
        <a:p>
          <a:endParaRPr lang="en-US"/>
        </a:p>
      </dgm:t>
    </dgm:pt>
    <dgm:pt modelId="{62F05604-323D-4C5D-A634-5993E3844455}" type="pres">
      <dgm:prSet presAssocID="{27193CB8-54D9-4525-80C3-243F5779DDD6}" presName="root" presStyleCnt="0">
        <dgm:presLayoutVars>
          <dgm:dir/>
          <dgm:resizeHandles val="exact"/>
        </dgm:presLayoutVars>
      </dgm:prSet>
      <dgm:spPr/>
    </dgm:pt>
    <dgm:pt modelId="{E24C12D4-96F0-4752-9B29-D43827A0E5DF}" type="pres">
      <dgm:prSet presAssocID="{27193CB8-54D9-4525-80C3-243F5779DDD6}" presName="container" presStyleCnt="0">
        <dgm:presLayoutVars>
          <dgm:dir/>
          <dgm:resizeHandles val="exact"/>
        </dgm:presLayoutVars>
      </dgm:prSet>
      <dgm:spPr/>
    </dgm:pt>
    <dgm:pt modelId="{7E43CFA9-1EE9-4B10-B012-8D5C264B93B0}" type="pres">
      <dgm:prSet presAssocID="{E4FEAF8A-E38C-4155-8C10-23B0D7A1A725}" presName="compNode" presStyleCnt="0"/>
      <dgm:spPr/>
    </dgm:pt>
    <dgm:pt modelId="{4CF45E38-02B9-4224-8BA7-9FB57EC9427C}" type="pres">
      <dgm:prSet presAssocID="{E4FEAF8A-E38C-4155-8C10-23B0D7A1A725}" presName="iconBgRect" presStyleLbl="bgShp" presStyleIdx="0" presStyleCnt="4"/>
      <dgm:spPr/>
    </dgm:pt>
    <dgm:pt modelId="{AE207A94-E033-4DEA-8C7B-E4F55E99EFA5}" type="pres">
      <dgm:prSet presAssocID="{E4FEAF8A-E38C-4155-8C10-23B0D7A1A7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DF8AF9C2-7FC3-4817-A684-F2847B62C500}" type="pres">
      <dgm:prSet presAssocID="{E4FEAF8A-E38C-4155-8C10-23B0D7A1A725}" presName="spaceRect" presStyleCnt="0"/>
      <dgm:spPr/>
    </dgm:pt>
    <dgm:pt modelId="{3CEB598E-9F82-4868-BF0D-694770E3DCBB}" type="pres">
      <dgm:prSet presAssocID="{E4FEAF8A-E38C-4155-8C10-23B0D7A1A725}" presName="textRect" presStyleLbl="revTx" presStyleIdx="0" presStyleCnt="4">
        <dgm:presLayoutVars>
          <dgm:chMax val="1"/>
          <dgm:chPref val="1"/>
        </dgm:presLayoutVars>
      </dgm:prSet>
      <dgm:spPr/>
    </dgm:pt>
    <dgm:pt modelId="{602AFFC2-F350-4CDE-A372-777A8CEF20D7}" type="pres">
      <dgm:prSet presAssocID="{985FD1F9-2B60-4F26-8BCF-8830288B6BB4}" presName="sibTrans" presStyleLbl="sibTrans2D1" presStyleIdx="0" presStyleCnt="0"/>
      <dgm:spPr/>
    </dgm:pt>
    <dgm:pt modelId="{926675F1-BD63-466F-B0B0-5BC1DC2DE098}" type="pres">
      <dgm:prSet presAssocID="{89ED6632-2BE1-4E42-9754-A3D0F27ED457}" presName="compNode" presStyleCnt="0"/>
      <dgm:spPr/>
    </dgm:pt>
    <dgm:pt modelId="{99422F76-7B17-4BA6-8C8F-4A8A981E9182}" type="pres">
      <dgm:prSet presAssocID="{89ED6632-2BE1-4E42-9754-A3D0F27ED457}" presName="iconBgRect" presStyleLbl="bgShp" presStyleIdx="1" presStyleCnt="4"/>
      <dgm:spPr/>
    </dgm:pt>
    <dgm:pt modelId="{6B946FA7-EB95-4882-B59F-58D40331CAC7}" type="pres">
      <dgm:prSet presAssocID="{89ED6632-2BE1-4E42-9754-A3D0F27ED45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56DC612-C9C2-4210-8C45-039E17FED6CB}" type="pres">
      <dgm:prSet presAssocID="{89ED6632-2BE1-4E42-9754-A3D0F27ED457}" presName="spaceRect" presStyleCnt="0"/>
      <dgm:spPr/>
    </dgm:pt>
    <dgm:pt modelId="{DB59192D-3145-4AAA-AD1D-70D6502B704E}" type="pres">
      <dgm:prSet presAssocID="{89ED6632-2BE1-4E42-9754-A3D0F27ED457}" presName="textRect" presStyleLbl="revTx" presStyleIdx="1" presStyleCnt="4">
        <dgm:presLayoutVars>
          <dgm:chMax val="1"/>
          <dgm:chPref val="1"/>
        </dgm:presLayoutVars>
      </dgm:prSet>
      <dgm:spPr/>
    </dgm:pt>
    <dgm:pt modelId="{0147208C-BB66-46DB-8FD5-D3F27FB077BD}" type="pres">
      <dgm:prSet presAssocID="{1B46A296-C31D-4BCB-A6B6-B6448F173484}" presName="sibTrans" presStyleLbl="sibTrans2D1" presStyleIdx="0" presStyleCnt="0"/>
      <dgm:spPr/>
    </dgm:pt>
    <dgm:pt modelId="{BAD32915-F9F0-43EB-9505-6B9220FD13AD}" type="pres">
      <dgm:prSet presAssocID="{2DC574BB-E2FA-4AA1-B065-421B9089F024}" presName="compNode" presStyleCnt="0"/>
      <dgm:spPr/>
    </dgm:pt>
    <dgm:pt modelId="{F80A8B51-FEF6-41A4-847A-A2B827ED9181}" type="pres">
      <dgm:prSet presAssocID="{2DC574BB-E2FA-4AA1-B065-421B9089F024}" presName="iconBgRect" presStyleLbl="bgShp" presStyleIdx="2" presStyleCnt="4"/>
      <dgm:spPr/>
    </dgm:pt>
    <dgm:pt modelId="{66E30C27-388D-42B4-BCA8-6F5A56B35FFD}" type="pres">
      <dgm:prSet presAssocID="{2DC574BB-E2FA-4AA1-B065-421B9089F0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988CD85-4842-4149-BC61-7642DF76CA19}" type="pres">
      <dgm:prSet presAssocID="{2DC574BB-E2FA-4AA1-B065-421B9089F024}" presName="spaceRect" presStyleCnt="0"/>
      <dgm:spPr/>
    </dgm:pt>
    <dgm:pt modelId="{152D4027-5AF3-488B-9065-42BF8BD8F27A}" type="pres">
      <dgm:prSet presAssocID="{2DC574BB-E2FA-4AA1-B065-421B9089F024}" presName="textRect" presStyleLbl="revTx" presStyleIdx="2" presStyleCnt="4">
        <dgm:presLayoutVars>
          <dgm:chMax val="1"/>
          <dgm:chPref val="1"/>
        </dgm:presLayoutVars>
      </dgm:prSet>
      <dgm:spPr/>
    </dgm:pt>
    <dgm:pt modelId="{33830143-943A-40D2-AAA3-8E05459340AF}" type="pres">
      <dgm:prSet presAssocID="{47BFA141-2C88-4A19-A100-96BE031BA48A}" presName="sibTrans" presStyleLbl="sibTrans2D1" presStyleIdx="0" presStyleCnt="0"/>
      <dgm:spPr/>
    </dgm:pt>
    <dgm:pt modelId="{F05700FE-D4C7-414D-B4CE-D2732D536380}" type="pres">
      <dgm:prSet presAssocID="{B4203DB3-631D-4AC3-80AB-4445B31B455C}" presName="compNode" presStyleCnt="0"/>
      <dgm:spPr/>
    </dgm:pt>
    <dgm:pt modelId="{F6CF258C-2641-4EC9-BB9C-8FF94F4CD1A5}" type="pres">
      <dgm:prSet presAssocID="{B4203DB3-631D-4AC3-80AB-4445B31B455C}" presName="iconBgRect" presStyleLbl="bgShp" presStyleIdx="3" presStyleCnt="4"/>
      <dgm:spPr/>
    </dgm:pt>
    <dgm:pt modelId="{7961684D-18AC-4453-A0CB-35F9F685F392}" type="pres">
      <dgm:prSet presAssocID="{B4203DB3-631D-4AC3-80AB-4445B31B45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5DFC76E6-D629-4FA1-A118-DEFC8C7F054F}" type="pres">
      <dgm:prSet presAssocID="{B4203DB3-631D-4AC3-80AB-4445B31B455C}" presName="spaceRect" presStyleCnt="0"/>
      <dgm:spPr/>
    </dgm:pt>
    <dgm:pt modelId="{37F4619D-D3D1-4442-BA4A-A3D1087D5CEB}" type="pres">
      <dgm:prSet presAssocID="{B4203DB3-631D-4AC3-80AB-4445B31B45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DDE6B02-2AFD-485B-ABA1-B0B2D10F14A6}" type="presOf" srcId="{47BFA141-2C88-4A19-A100-96BE031BA48A}" destId="{33830143-943A-40D2-AAA3-8E05459340AF}" srcOrd="0" destOrd="0" presId="urn:microsoft.com/office/officeart/2018/2/layout/IconCircleList"/>
    <dgm:cxn modelId="{0301D409-0802-43AF-B7F6-8CB7792DA67C}" srcId="{27193CB8-54D9-4525-80C3-243F5779DDD6}" destId="{E4FEAF8A-E38C-4155-8C10-23B0D7A1A725}" srcOrd="0" destOrd="0" parTransId="{DE293297-AAC5-4AA0-B994-596FA046D023}" sibTransId="{985FD1F9-2B60-4F26-8BCF-8830288B6BB4}"/>
    <dgm:cxn modelId="{3CA8930D-796C-4D78-A98B-E04E7AC75941}" type="presOf" srcId="{89ED6632-2BE1-4E42-9754-A3D0F27ED457}" destId="{DB59192D-3145-4AAA-AD1D-70D6502B704E}" srcOrd="0" destOrd="0" presId="urn:microsoft.com/office/officeart/2018/2/layout/IconCircleList"/>
    <dgm:cxn modelId="{B0005733-BFF1-47D9-AE77-323E211E9F86}" srcId="{27193CB8-54D9-4525-80C3-243F5779DDD6}" destId="{89ED6632-2BE1-4E42-9754-A3D0F27ED457}" srcOrd="1" destOrd="0" parTransId="{5ACB1097-FCFB-4274-A401-441B9A3F5F3E}" sibTransId="{1B46A296-C31D-4BCB-A6B6-B6448F173484}"/>
    <dgm:cxn modelId="{E62E195C-EE30-49B8-A375-E55E6AFD17F1}" type="presOf" srcId="{985FD1F9-2B60-4F26-8BCF-8830288B6BB4}" destId="{602AFFC2-F350-4CDE-A372-777A8CEF20D7}" srcOrd="0" destOrd="0" presId="urn:microsoft.com/office/officeart/2018/2/layout/IconCircleList"/>
    <dgm:cxn modelId="{D4D4106D-6143-4D89-BCDA-6C1DFBF607F3}" type="presOf" srcId="{1B46A296-C31D-4BCB-A6B6-B6448F173484}" destId="{0147208C-BB66-46DB-8FD5-D3F27FB077BD}" srcOrd="0" destOrd="0" presId="urn:microsoft.com/office/officeart/2018/2/layout/IconCircleList"/>
    <dgm:cxn modelId="{15BF0885-74B3-4E8D-8C52-AE062E92ED6D}" srcId="{27193CB8-54D9-4525-80C3-243F5779DDD6}" destId="{B4203DB3-631D-4AC3-80AB-4445B31B455C}" srcOrd="3" destOrd="0" parTransId="{73CC64CC-5768-490C-858D-7E089FA44F0C}" sibTransId="{5F27C9CC-3FBF-4CFD-A2F5-E26E3304C716}"/>
    <dgm:cxn modelId="{3317CC98-44B0-453F-A905-F48C3E340B22}" type="presOf" srcId="{B4203DB3-631D-4AC3-80AB-4445B31B455C}" destId="{37F4619D-D3D1-4442-BA4A-A3D1087D5CEB}" srcOrd="0" destOrd="0" presId="urn:microsoft.com/office/officeart/2018/2/layout/IconCircleList"/>
    <dgm:cxn modelId="{33D0B29D-D7D8-4B9B-AF89-4F6383672BA9}" srcId="{27193CB8-54D9-4525-80C3-243F5779DDD6}" destId="{2DC574BB-E2FA-4AA1-B065-421B9089F024}" srcOrd="2" destOrd="0" parTransId="{B8F3570E-3724-45CC-9176-3BE41E1A498D}" sibTransId="{47BFA141-2C88-4A19-A100-96BE031BA48A}"/>
    <dgm:cxn modelId="{DF455CA3-665B-4F87-8F29-50642DB97365}" type="presOf" srcId="{2DC574BB-E2FA-4AA1-B065-421B9089F024}" destId="{152D4027-5AF3-488B-9065-42BF8BD8F27A}" srcOrd="0" destOrd="0" presId="urn:microsoft.com/office/officeart/2018/2/layout/IconCircleList"/>
    <dgm:cxn modelId="{0AE543D9-C8C6-482A-9B36-298657D9C93E}" type="presOf" srcId="{27193CB8-54D9-4525-80C3-243F5779DDD6}" destId="{62F05604-323D-4C5D-A634-5993E3844455}" srcOrd="0" destOrd="0" presId="urn:microsoft.com/office/officeart/2018/2/layout/IconCircleList"/>
    <dgm:cxn modelId="{2AF4D3E1-A478-4325-9C52-6C30424A8446}" type="presOf" srcId="{E4FEAF8A-E38C-4155-8C10-23B0D7A1A725}" destId="{3CEB598E-9F82-4868-BF0D-694770E3DCBB}" srcOrd="0" destOrd="0" presId="urn:microsoft.com/office/officeart/2018/2/layout/IconCircleList"/>
    <dgm:cxn modelId="{753A9837-A3D9-4C40-B7AD-ADBF260E89AE}" type="presParOf" srcId="{62F05604-323D-4C5D-A634-5993E3844455}" destId="{E24C12D4-96F0-4752-9B29-D43827A0E5DF}" srcOrd="0" destOrd="0" presId="urn:microsoft.com/office/officeart/2018/2/layout/IconCircleList"/>
    <dgm:cxn modelId="{387434A3-31D9-4733-B2A9-D1CF61820E82}" type="presParOf" srcId="{E24C12D4-96F0-4752-9B29-D43827A0E5DF}" destId="{7E43CFA9-1EE9-4B10-B012-8D5C264B93B0}" srcOrd="0" destOrd="0" presId="urn:microsoft.com/office/officeart/2018/2/layout/IconCircleList"/>
    <dgm:cxn modelId="{69DAC59B-BA51-494D-A4CB-BA36062924CB}" type="presParOf" srcId="{7E43CFA9-1EE9-4B10-B012-8D5C264B93B0}" destId="{4CF45E38-02B9-4224-8BA7-9FB57EC9427C}" srcOrd="0" destOrd="0" presId="urn:microsoft.com/office/officeart/2018/2/layout/IconCircleList"/>
    <dgm:cxn modelId="{1C6516EA-63CE-4F40-8D7F-650B62516F8E}" type="presParOf" srcId="{7E43CFA9-1EE9-4B10-B012-8D5C264B93B0}" destId="{AE207A94-E033-4DEA-8C7B-E4F55E99EFA5}" srcOrd="1" destOrd="0" presId="urn:microsoft.com/office/officeart/2018/2/layout/IconCircleList"/>
    <dgm:cxn modelId="{ED564356-8D7B-4773-84C8-E80580C00B64}" type="presParOf" srcId="{7E43CFA9-1EE9-4B10-B012-8D5C264B93B0}" destId="{DF8AF9C2-7FC3-4817-A684-F2847B62C500}" srcOrd="2" destOrd="0" presId="urn:microsoft.com/office/officeart/2018/2/layout/IconCircleList"/>
    <dgm:cxn modelId="{38EEDC08-4683-467E-A7CB-901CF6B54374}" type="presParOf" srcId="{7E43CFA9-1EE9-4B10-B012-8D5C264B93B0}" destId="{3CEB598E-9F82-4868-BF0D-694770E3DCBB}" srcOrd="3" destOrd="0" presId="urn:microsoft.com/office/officeart/2018/2/layout/IconCircleList"/>
    <dgm:cxn modelId="{87D2C1FD-8666-4B71-8EA1-9122CB357D96}" type="presParOf" srcId="{E24C12D4-96F0-4752-9B29-D43827A0E5DF}" destId="{602AFFC2-F350-4CDE-A372-777A8CEF20D7}" srcOrd="1" destOrd="0" presId="urn:microsoft.com/office/officeart/2018/2/layout/IconCircleList"/>
    <dgm:cxn modelId="{D770A8A4-B81A-40F7-92F7-D085AE3211BF}" type="presParOf" srcId="{E24C12D4-96F0-4752-9B29-D43827A0E5DF}" destId="{926675F1-BD63-466F-B0B0-5BC1DC2DE098}" srcOrd="2" destOrd="0" presId="urn:microsoft.com/office/officeart/2018/2/layout/IconCircleList"/>
    <dgm:cxn modelId="{B199AAEC-3C8A-44F3-8591-D06873AE01C7}" type="presParOf" srcId="{926675F1-BD63-466F-B0B0-5BC1DC2DE098}" destId="{99422F76-7B17-4BA6-8C8F-4A8A981E9182}" srcOrd="0" destOrd="0" presId="urn:microsoft.com/office/officeart/2018/2/layout/IconCircleList"/>
    <dgm:cxn modelId="{EFF00086-FE78-4A22-AC3C-29372FAD818F}" type="presParOf" srcId="{926675F1-BD63-466F-B0B0-5BC1DC2DE098}" destId="{6B946FA7-EB95-4882-B59F-58D40331CAC7}" srcOrd="1" destOrd="0" presId="urn:microsoft.com/office/officeart/2018/2/layout/IconCircleList"/>
    <dgm:cxn modelId="{DB3ED0D0-809F-4A28-9909-5F4EAFC76CD0}" type="presParOf" srcId="{926675F1-BD63-466F-B0B0-5BC1DC2DE098}" destId="{456DC612-C9C2-4210-8C45-039E17FED6CB}" srcOrd="2" destOrd="0" presId="urn:microsoft.com/office/officeart/2018/2/layout/IconCircleList"/>
    <dgm:cxn modelId="{6517A2D5-8610-4856-8043-9119564A5CF6}" type="presParOf" srcId="{926675F1-BD63-466F-B0B0-5BC1DC2DE098}" destId="{DB59192D-3145-4AAA-AD1D-70D6502B704E}" srcOrd="3" destOrd="0" presId="urn:microsoft.com/office/officeart/2018/2/layout/IconCircleList"/>
    <dgm:cxn modelId="{A2534F0B-A13E-493B-A2F7-2E8BC8662A36}" type="presParOf" srcId="{E24C12D4-96F0-4752-9B29-D43827A0E5DF}" destId="{0147208C-BB66-46DB-8FD5-D3F27FB077BD}" srcOrd="3" destOrd="0" presId="urn:microsoft.com/office/officeart/2018/2/layout/IconCircleList"/>
    <dgm:cxn modelId="{1719AB7D-1A2C-41CD-9E50-6AD6D3FD8B00}" type="presParOf" srcId="{E24C12D4-96F0-4752-9B29-D43827A0E5DF}" destId="{BAD32915-F9F0-43EB-9505-6B9220FD13AD}" srcOrd="4" destOrd="0" presId="urn:microsoft.com/office/officeart/2018/2/layout/IconCircleList"/>
    <dgm:cxn modelId="{FCA28C00-C436-4B31-8470-693D5E6C12F5}" type="presParOf" srcId="{BAD32915-F9F0-43EB-9505-6B9220FD13AD}" destId="{F80A8B51-FEF6-41A4-847A-A2B827ED9181}" srcOrd="0" destOrd="0" presId="urn:microsoft.com/office/officeart/2018/2/layout/IconCircleList"/>
    <dgm:cxn modelId="{7AAFB640-520C-4981-A7F9-0678AE1B44F4}" type="presParOf" srcId="{BAD32915-F9F0-43EB-9505-6B9220FD13AD}" destId="{66E30C27-388D-42B4-BCA8-6F5A56B35FFD}" srcOrd="1" destOrd="0" presId="urn:microsoft.com/office/officeart/2018/2/layout/IconCircleList"/>
    <dgm:cxn modelId="{6CC5BF6B-A0C5-47AE-B2F4-7E336465F545}" type="presParOf" srcId="{BAD32915-F9F0-43EB-9505-6B9220FD13AD}" destId="{0988CD85-4842-4149-BC61-7642DF76CA19}" srcOrd="2" destOrd="0" presId="urn:microsoft.com/office/officeart/2018/2/layout/IconCircleList"/>
    <dgm:cxn modelId="{A91381B1-E725-4354-955D-35BA65A7AF6F}" type="presParOf" srcId="{BAD32915-F9F0-43EB-9505-6B9220FD13AD}" destId="{152D4027-5AF3-488B-9065-42BF8BD8F27A}" srcOrd="3" destOrd="0" presId="urn:microsoft.com/office/officeart/2018/2/layout/IconCircleList"/>
    <dgm:cxn modelId="{763B5AC0-1E5B-4FFF-B4C2-EB96A1F7878F}" type="presParOf" srcId="{E24C12D4-96F0-4752-9B29-D43827A0E5DF}" destId="{33830143-943A-40D2-AAA3-8E05459340AF}" srcOrd="5" destOrd="0" presId="urn:microsoft.com/office/officeart/2018/2/layout/IconCircleList"/>
    <dgm:cxn modelId="{75EAA564-B781-4E8C-B5D9-210C3129EA5B}" type="presParOf" srcId="{E24C12D4-96F0-4752-9B29-D43827A0E5DF}" destId="{F05700FE-D4C7-414D-B4CE-D2732D536380}" srcOrd="6" destOrd="0" presId="urn:microsoft.com/office/officeart/2018/2/layout/IconCircleList"/>
    <dgm:cxn modelId="{CE0B42B6-A56C-4E42-88AF-AF4B315E50A6}" type="presParOf" srcId="{F05700FE-D4C7-414D-B4CE-D2732D536380}" destId="{F6CF258C-2641-4EC9-BB9C-8FF94F4CD1A5}" srcOrd="0" destOrd="0" presId="urn:microsoft.com/office/officeart/2018/2/layout/IconCircleList"/>
    <dgm:cxn modelId="{85217EEE-FA79-4D5C-B95B-8C18E7BE7F36}" type="presParOf" srcId="{F05700FE-D4C7-414D-B4CE-D2732D536380}" destId="{7961684D-18AC-4453-A0CB-35F9F685F392}" srcOrd="1" destOrd="0" presId="urn:microsoft.com/office/officeart/2018/2/layout/IconCircleList"/>
    <dgm:cxn modelId="{645AF0F7-F1D9-4E26-9138-CF93F4437D70}" type="presParOf" srcId="{F05700FE-D4C7-414D-B4CE-D2732D536380}" destId="{5DFC76E6-D629-4FA1-A118-DEFC8C7F054F}" srcOrd="2" destOrd="0" presId="urn:microsoft.com/office/officeart/2018/2/layout/IconCircleList"/>
    <dgm:cxn modelId="{01B30A38-8927-41F6-B66B-DC4D949F9BF2}" type="presParOf" srcId="{F05700FE-D4C7-414D-B4CE-D2732D536380}" destId="{37F4619D-D3D1-4442-BA4A-A3D1087D5CE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43044-B777-4B1D-96E5-3FDB6144D5B9}">
      <dsp:nvSpPr>
        <dsp:cNvPr id="0" name=""/>
        <dsp:cNvSpPr/>
      </dsp:nvSpPr>
      <dsp:spPr>
        <a:xfrm>
          <a:off x="2026677" y="471"/>
          <a:ext cx="2118593" cy="2118593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Chose examples and sources for each section.</a:t>
          </a:r>
        </a:p>
      </dsp:txBody>
      <dsp:txXfrm>
        <a:off x="2556325" y="471"/>
        <a:ext cx="1059297" cy="1747839"/>
      </dsp:txXfrm>
    </dsp:sp>
    <dsp:sp modelId="{230AAEF4-EF0F-43F3-9883-3B58880F463C}">
      <dsp:nvSpPr>
        <dsp:cNvPr id="0" name=""/>
        <dsp:cNvSpPr/>
      </dsp:nvSpPr>
      <dsp:spPr>
        <a:xfrm rot="4320000">
          <a:off x="3803418" y="1291349"/>
          <a:ext cx="2118593" cy="2118593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101803"/>
            <a:satOff val="-873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Used the draft we was provided with to help me.</a:t>
          </a:r>
        </a:p>
      </dsp:txBody>
      <dsp:txXfrm rot="-5400000">
        <a:off x="4165099" y="1763712"/>
        <a:ext cx="1747839" cy="1059297"/>
      </dsp:txXfrm>
    </dsp:sp>
    <dsp:sp modelId="{DFA75985-7C71-4C8D-886A-2A8BAAD21422}">
      <dsp:nvSpPr>
        <dsp:cNvPr id="0" name=""/>
        <dsp:cNvSpPr/>
      </dsp:nvSpPr>
      <dsp:spPr>
        <a:xfrm rot="8640000">
          <a:off x="3124763" y="3380034"/>
          <a:ext cx="2118593" cy="2118593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Made an outline to organize main points.</a:t>
          </a:r>
        </a:p>
      </dsp:txBody>
      <dsp:txXfrm rot="10800000">
        <a:off x="3763373" y="3715384"/>
        <a:ext cx="1059297" cy="1747839"/>
      </dsp:txXfrm>
    </dsp:sp>
    <dsp:sp modelId="{C126EBC8-7079-4B52-88BC-C59DA1574A49}">
      <dsp:nvSpPr>
        <dsp:cNvPr id="0" name=""/>
        <dsp:cNvSpPr/>
      </dsp:nvSpPr>
      <dsp:spPr>
        <a:xfrm rot="12960000">
          <a:off x="928590" y="3380034"/>
          <a:ext cx="2118593" cy="2118593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305410"/>
            <a:satOff val="-2618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Made sure to summarize ideas in my own words and include citations.</a:t>
          </a:r>
        </a:p>
      </dsp:txBody>
      <dsp:txXfrm rot="10800000">
        <a:off x="1349276" y="3715384"/>
        <a:ext cx="1059297" cy="1747839"/>
      </dsp:txXfrm>
    </dsp:sp>
    <dsp:sp modelId="{6C821C39-1A58-448F-94F2-3DDED43F8098}">
      <dsp:nvSpPr>
        <dsp:cNvPr id="0" name=""/>
        <dsp:cNvSpPr/>
      </dsp:nvSpPr>
      <dsp:spPr>
        <a:xfrm rot="17280000">
          <a:off x="249935" y="1291349"/>
          <a:ext cx="2118593" cy="2118593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Breaking the topic into sections made writing feel more confident and focused.</a:t>
          </a:r>
        </a:p>
      </dsp:txBody>
      <dsp:txXfrm rot="5400000">
        <a:off x="259008" y="1763712"/>
        <a:ext cx="1747839" cy="10592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6AD823-4775-496A-A9E6-932FA8855668}">
      <dsp:nvSpPr>
        <dsp:cNvPr id="0" name=""/>
        <dsp:cNvSpPr/>
      </dsp:nvSpPr>
      <dsp:spPr>
        <a:xfrm>
          <a:off x="0" y="1601"/>
          <a:ext cx="10629899" cy="811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191E1D-FFC1-400D-9DE8-93521056370C}">
      <dsp:nvSpPr>
        <dsp:cNvPr id="0" name=""/>
        <dsp:cNvSpPr/>
      </dsp:nvSpPr>
      <dsp:spPr>
        <a:xfrm>
          <a:off x="245465" y="184179"/>
          <a:ext cx="446301" cy="446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75297-6499-4CC3-9C97-58417C7BC34F}">
      <dsp:nvSpPr>
        <dsp:cNvPr id="0" name=""/>
        <dsp:cNvSpPr/>
      </dsp:nvSpPr>
      <dsp:spPr>
        <a:xfrm>
          <a:off x="937233" y="1601"/>
          <a:ext cx="9692666" cy="811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79" tIns="85879" rIns="85879" bIns="858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 found keeping everything organized so the project don’t seem overwhelming.</a:t>
          </a:r>
        </a:p>
      </dsp:txBody>
      <dsp:txXfrm>
        <a:off x="937233" y="1601"/>
        <a:ext cx="9692666" cy="811457"/>
      </dsp:txXfrm>
    </dsp:sp>
    <dsp:sp modelId="{215990F5-8595-42FF-A293-F9C9D5BF4BE9}">
      <dsp:nvSpPr>
        <dsp:cNvPr id="0" name=""/>
        <dsp:cNvSpPr/>
      </dsp:nvSpPr>
      <dsp:spPr>
        <a:xfrm>
          <a:off x="0" y="1015923"/>
          <a:ext cx="10629899" cy="811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98806-5EAA-4682-9C7D-4851E73A20E2}">
      <dsp:nvSpPr>
        <dsp:cNvPr id="0" name=""/>
        <dsp:cNvSpPr/>
      </dsp:nvSpPr>
      <dsp:spPr>
        <a:xfrm>
          <a:off x="245465" y="1198501"/>
          <a:ext cx="446301" cy="446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2D289-5874-4B58-AD97-125D62904920}">
      <dsp:nvSpPr>
        <dsp:cNvPr id="0" name=""/>
        <dsp:cNvSpPr/>
      </dsp:nvSpPr>
      <dsp:spPr>
        <a:xfrm>
          <a:off x="937233" y="1015923"/>
          <a:ext cx="9692666" cy="811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79" tIns="85879" rIns="85879" bIns="858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Sorting through all the information then deciding what to keep.</a:t>
          </a:r>
        </a:p>
      </dsp:txBody>
      <dsp:txXfrm>
        <a:off x="937233" y="1015923"/>
        <a:ext cx="9692666" cy="811457"/>
      </dsp:txXfrm>
    </dsp:sp>
    <dsp:sp modelId="{D72A566A-DBAC-42BB-8256-82A2613E70F4}">
      <dsp:nvSpPr>
        <dsp:cNvPr id="0" name=""/>
        <dsp:cNvSpPr/>
      </dsp:nvSpPr>
      <dsp:spPr>
        <a:xfrm>
          <a:off x="0" y="2030245"/>
          <a:ext cx="10629899" cy="811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27AC51-6139-4A78-847C-A26C4CFEA3C6}">
      <dsp:nvSpPr>
        <dsp:cNvPr id="0" name=""/>
        <dsp:cNvSpPr/>
      </dsp:nvSpPr>
      <dsp:spPr>
        <a:xfrm>
          <a:off x="245465" y="2212823"/>
          <a:ext cx="446301" cy="4463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C2BCE-DF4B-48F5-BE19-DD041E651017}">
      <dsp:nvSpPr>
        <dsp:cNvPr id="0" name=""/>
        <dsp:cNvSpPr/>
      </dsp:nvSpPr>
      <dsp:spPr>
        <a:xfrm>
          <a:off x="937233" y="2030245"/>
          <a:ext cx="9692666" cy="811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79" tIns="85879" rIns="85879" bIns="858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Actually working out how to use my laptop and the apps.</a:t>
          </a:r>
        </a:p>
      </dsp:txBody>
      <dsp:txXfrm>
        <a:off x="937233" y="2030245"/>
        <a:ext cx="9692666" cy="811457"/>
      </dsp:txXfrm>
    </dsp:sp>
    <dsp:sp modelId="{33B05043-7D43-4C37-ABBB-7E66F7129930}">
      <dsp:nvSpPr>
        <dsp:cNvPr id="0" name=""/>
        <dsp:cNvSpPr/>
      </dsp:nvSpPr>
      <dsp:spPr>
        <a:xfrm>
          <a:off x="0" y="3044567"/>
          <a:ext cx="10629899" cy="811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0C9BA-3DFB-464B-8ED8-D7619EB7E6E1}">
      <dsp:nvSpPr>
        <dsp:cNvPr id="0" name=""/>
        <dsp:cNvSpPr/>
      </dsp:nvSpPr>
      <dsp:spPr>
        <a:xfrm>
          <a:off x="245465" y="3227145"/>
          <a:ext cx="446301" cy="4463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47A78-DA5E-4971-A119-DB1F3205D55C}">
      <dsp:nvSpPr>
        <dsp:cNvPr id="0" name=""/>
        <dsp:cNvSpPr/>
      </dsp:nvSpPr>
      <dsp:spPr>
        <a:xfrm>
          <a:off x="937233" y="3044567"/>
          <a:ext cx="9692666" cy="811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79" tIns="85879" rIns="85879" bIns="858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Managing my time working on this assignment juggling around Mum life.</a:t>
          </a:r>
        </a:p>
      </dsp:txBody>
      <dsp:txXfrm>
        <a:off x="937233" y="3044567"/>
        <a:ext cx="9692666" cy="8114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F45E38-02B9-4224-8BA7-9FB57EC9427C}">
      <dsp:nvSpPr>
        <dsp:cNvPr id="0" name=""/>
        <dsp:cNvSpPr/>
      </dsp:nvSpPr>
      <dsp:spPr>
        <a:xfrm>
          <a:off x="242116" y="200771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207A94-E033-4DEA-8C7B-E4F55E99EFA5}">
      <dsp:nvSpPr>
        <dsp:cNvPr id="0" name=""/>
        <dsp:cNvSpPr/>
      </dsp:nvSpPr>
      <dsp:spPr>
        <a:xfrm>
          <a:off x="525886" y="484541"/>
          <a:ext cx="783745" cy="78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B598E-9F82-4868-BF0D-694770E3DCBB}">
      <dsp:nvSpPr>
        <dsp:cNvPr id="0" name=""/>
        <dsp:cNvSpPr/>
      </dsp:nvSpPr>
      <dsp:spPr>
        <a:xfrm>
          <a:off x="1882962" y="200771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Staying organized and actually finishing my report on time.</a:t>
          </a:r>
        </a:p>
      </dsp:txBody>
      <dsp:txXfrm>
        <a:off x="1882962" y="200771"/>
        <a:ext cx="3185173" cy="1351285"/>
      </dsp:txXfrm>
    </dsp:sp>
    <dsp:sp modelId="{99422F76-7B17-4BA6-8C8F-4A8A981E9182}">
      <dsp:nvSpPr>
        <dsp:cNvPr id="0" name=""/>
        <dsp:cNvSpPr/>
      </dsp:nvSpPr>
      <dsp:spPr>
        <a:xfrm>
          <a:off x="5623128" y="200771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46FA7-EB95-4882-B59F-58D40331CAC7}">
      <dsp:nvSpPr>
        <dsp:cNvPr id="0" name=""/>
        <dsp:cNvSpPr/>
      </dsp:nvSpPr>
      <dsp:spPr>
        <a:xfrm>
          <a:off x="5906898" y="484541"/>
          <a:ext cx="783745" cy="78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59192D-3145-4AAA-AD1D-70D6502B704E}">
      <dsp:nvSpPr>
        <dsp:cNvPr id="0" name=""/>
        <dsp:cNvSpPr/>
      </dsp:nvSpPr>
      <dsp:spPr>
        <a:xfrm>
          <a:off x="7263975" y="200771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Explaining ideas in my own words, getting better at paraphrase.</a:t>
          </a:r>
        </a:p>
      </dsp:txBody>
      <dsp:txXfrm>
        <a:off x="7263975" y="200771"/>
        <a:ext cx="3185173" cy="1351285"/>
      </dsp:txXfrm>
    </dsp:sp>
    <dsp:sp modelId="{F80A8B51-FEF6-41A4-847A-A2B827ED9181}">
      <dsp:nvSpPr>
        <dsp:cNvPr id="0" name=""/>
        <dsp:cNvSpPr/>
      </dsp:nvSpPr>
      <dsp:spPr>
        <a:xfrm>
          <a:off x="242116" y="2187839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30C27-388D-42B4-BCA8-6F5A56B35FFD}">
      <dsp:nvSpPr>
        <dsp:cNvPr id="0" name=""/>
        <dsp:cNvSpPr/>
      </dsp:nvSpPr>
      <dsp:spPr>
        <a:xfrm>
          <a:off x="525886" y="2471609"/>
          <a:ext cx="783745" cy="78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D4027-5AF3-488B-9065-42BF8BD8F27A}">
      <dsp:nvSpPr>
        <dsp:cNvPr id="0" name=""/>
        <dsp:cNvSpPr/>
      </dsp:nvSpPr>
      <dsp:spPr>
        <a:xfrm>
          <a:off x="1882962" y="2187839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Learning new things about digital learning that I didn’t know before.</a:t>
          </a:r>
        </a:p>
      </dsp:txBody>
      <dsp:txXfrm>
        <a:off x="1882962" y="2187839"/>
        <a:ext cx="3185173" cy="1351285"/>
      </dsp:txXfrm>
    </dsp:sp>
    <dsp:sp modelId="{F6CF258C-2641-4EC9-BB9C-8FF94F4CD1A5}">
      <dsp:nvSpPr>
        <dsp:cNvPr id="0" name=""/>
        <dsp:cNvSpPr/>
      </dsp:nvSpPr>
      <dsp:spPr>
        <a:xfrm>
          <a:off x="5623128" y="2187839"/>
          <a:ext cx="1351285" cy="13512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1684D-18AC-4453-A0CB-35F9F685F392}">
      <dsp:nvSpPr>
        <dsp:cNvPr id="0" name=""/>
        <dsp:cNvSpPr/>
      </dsp:nvSpPr>
      <dsp:spPr>
        <a:xfrm>
          <a:off x="5906898" y="2471609"/>
          <a:ext cx="783745" cy="78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4619D-D3D1-4442-BA4A-A3D1087D5CEB}">
      <dsp:nvSpPr>
        <dsp:cNvPr id="0" name=""/>
        <dsp:cNvSpPr/>
      </dsp:nvSpPr>
      <dsp:spPr>
        <a:xfrm>
          <a:off x="7263975" y="2187839"/>
          <a:ext cx="3185173" cy="1351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Creating a clear structure that makes sense</a:t>
          </a:r>
        </a:p>
      </dsp:txBody>
      <dsp:txXfrm>
        <a:off x="7263975" y="2187839"/>
        <a:ext cx="3185173" cy="1351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232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610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04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603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284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690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63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926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347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37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214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182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0" r:id="rId6"/>
    <p:sldLayoutId id="2147483786" r:id="rId7"/>
    <p:sldLayoutId id="2147483787" r:id="rId8"/>
    <p:sldLayoutId id="2147483788" r:id="rId9"/>
    <p:sldLayoutId id="2147483789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 descr="A close-up of a network&#10;&#10;AI-generated content may be incorrect.">
            <a:extLst>
              <a:ext uri="{FF2B5EF4-FFF2-40B4-BE49-F238E27FC236}">
                <a16:creationId xmlns:a16="http://schemas.microsoft.com/office/drawing/2014/main" id="{57FAA32C-C085-CB96-7916-E379DA51667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23" t="23391" r="5968"/>
          <a:stretch>
            <a:fillRect/>
          </a:stretch>
        </p:blipFill>
        <p:spPr>
          <a:xfrm>
            <a:off x="101620" y="10"/>
            <a:ext cx="12191979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5736" y="908651"/>
            <a:ext cx="4754880" cy="417177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dirty="0">
                <a:solidFill>
                  <a:schemeClr val="bg1"/>
                </a:solidFill>
                <a:latin typeface="Sitka Text"/>
                <a:ea typeface="Meiryo"/>
              </a:rPr>
              <a:t>Overview</a:t>
            </a:r>
            <a:br>
              <a:rPr lang="en-US" sz="4000" b="1" dirty="0">
                <a:solidFill>
                  <a:schemeClr val="bg1"/>
                </a:solidFill>
                <a:latin typeface="Sitka Text"/>
                <a:ea typeface="Meiryo"/>
              </a:rPr>
            </a:br>
            <a:r>
              <a:rPr lang="en-US" sz="2900" b="1" dirty="0">
                <a:solidFill>
                  <a:schemeClr val="bg1"/>
                </a:solidFill>
                <a:latin typeface="Algerian"/>
                <a:ea typeface="Meiryo"/>
              </a:rPr>
              <a:t> </a:t>
            </a:r>
            <a:br>
              <a:rPr lang="en-US" sz="2900" b="1" dirty="0">
                <a:latin typeface="Algerian"/>
                <a:ea typeface="Meiryo"/>
              </a:rPr>
            </a:br>
            <a:r>
              <a:rPr lang="en-US" sz="2400" b="1" dirty="0">
                <a:solidFill>
                  <a:schemeClr val="bg1"/>
                </a:solidFill>
                <a:latin typeface="Algerian"/>
                <a:ea typeface="Meiryo"/>
              </a:rPr>
              <a:t>- </a:t>
            </a:r>
            <a:r>
              <a:rPr lang="en-US" sz="2400" b="1" dirty="0">
                <a:solidFill>
                  <a:schemeClr val="bg1"/>
                </a:solidFill>
                <a:latin typeface="Univers Condensed"/>
                <a:ea typeface="Meiryo"/>
              </a:rPr>
              <a:t>research on digital skills we looked at  the challenges and opportunities. </a:t>
            </a:r>
            <a:br>
              <a:rPr lang="en-US" sz="2400" b="1" dirty="0">
                <a:latin typeface="Univers Condensed"/>
                <a:ea typeface="Meiryo"/>
              </a:rPr>
            </a:br>
            <a:br>
              <a:rPr lang="en-US" sz="2400" b="1" dirty="0">
                <a:latin typeface="Univers Condensed"/>
                <a:ea typeface="Meiryo"/>
              </a:rPr>
            </a:br>
            <a:r>
              <a:rPr lang="en-US" sz="2400" b="1" dirty="0">
                <a:solidFill>
                  <a:schemeClr val="bg1"/>
                </a:solidFill>
                <a:latin typeface="Univers Condensed"/>
                <a:ea typeface="Meiryo"/>
                <a:cs typeface="Calibri"/>
              </a:rPr>
              <a:t>- I used the smart finance source because I found it interesting and easier  to understand</a:t>
            </a:r>
            <a:r>
              <a:rPr lang="en-US" sz="2900" b="1" dirty="0">
                <a:solidFill>
                  <a:schemeClr val="bg1"/>
                </a:solidFill>
                <a:latin typeface="Univers Condensed"/>
                <a:ea typeface="Meiryo"/>
                <a:cs typeface="Calibri"/>
              </a:rPr>
              <a:t>.</a:t>
            </a:r>
            <a:r>
              <a:rPr lang="en-US" sz="2900" dirty="0">
                <a:latin typeface="Univers Condensed"/>
                <a:ea typeface="Meiryo"/>
                <a:cs typeface="Calibri"/>
              </a:rPr>
              <a:t> 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F54FE-8522-C035-0662-4AB8C1489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Research digital skills 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2C6862E0-68DC-C596-B605-A03712885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98641" y="130781"/>
            <a:ext cx="4736548" cy="46923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A168EC-21EF-EFB7-80D7-3AC226AC9C62}"/>
              </a:ext>
            </a:extLst>
          </p:cNvPr>
          <p:cNvSpPr txBox="1"/>
          <p:nvPr/>
        </p:nvSpPr>
        <p:spPr>
          <a:xfrm>
            <a:off x="1685984" y="3427019"/>
            <a:ext cx="864576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1">
                    <a:lumMod val="76000"/>
                  </a:schemeClr>
                </a:solidFill>
              </a:rPr>
              <a:t>I searched my sources by using key words like digital learning challenges.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1">
                    <a:lumMod val="76000"/>
                  </a:schemeClr>
                </a:solidFill>
              </a:rPr>
              <a:t>I used trusted websites like educational journals and trusted articles</a:t>
            </a:r>
            <a:br>
              <a:rPr lang="en-US" dirty="0">
                <a:solidFill>
                  <a:schemeClr val="accent1">
                    <a:lumMod val="76000"/>
                  </a:schemeClr>
                </a:solidFill>
              </a:rPr>
            </a:br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6">
                    <a:lumMod val="76000"/>
                  </a:schemeClr>
                </a:solidFill>
                <a:ea typeface="+mn-lt"/>
                <a:cs typeface="+mn-lt"/>
              </a:rPr>
              <a:t>Finding general information was quite forward because there’s so much available online.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6">
                    <a:lumMod val="76000"/>
                  </a:schemeClr>
                </a:solidFill>
                <a:ea typeface="+mn-lt"/>
                <a:cs typeface="+mn-lt"/>
              </a:rPr>
              <a:t>Using filters and keywords helped me quickly narrow down what I needed</a:t>
            </a:r>
            <a:br>
              <a:rPr lang="en-US" dirty="0"/>
            </a:br>
            <a:endParaRPr lang="en-US" dirty="0">
              <a:solidFill>
                <a:schemeClr val="accent6">
                  <a:lumMod val="76000"/>
                </a:schemeClr>
              </a:solidFill>
              <a:ea typeface="+mn-lt"/>
              <a:cs typeface="+mn-lt"/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6">
                    <a:lumMod val="49000"/>
                  </a:schemeClr>
                </a:solidFill>
                <a:ea typeface="+mn-lt"/>
                <a:cs typeface="+mn-lt"/>
              </a:rPr>
              <a:t>Sorting through too many results and figuring out which sources were actually reliable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6">
                    <a:lumMod val="49000"/>
                  </a:schemeClr>
                </a:solidFill>
                <a:ea typeface="+mn-lt"/>
                <a:cs typeface="+mn-lt"/>
              </a:rPr>
              <a:t>Some information was repetitive or outdated, so I had to double-check facts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accent6">
                    <a:lumMod val="49000"/>
                  </a:schemeClr>
                </a:solidFill>
                <a:ea typeface="+mn-lt"/>
                <a:cs typeface="+mn-lt"/>
              </a:rPr>
              <a:t>Avoiding biased or low-quality websites took extra time</a:t>
            </a:r>
            <a:endParaRPr lang="en-US">
              <a:solidFill>
                <a:schemeClr val="accent6">
                  <a:lumMod val="49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E2614A-4084-5E74-BD78-B08F766C4AE7}"/>
              </a:ext>
            </a:extLst>
          </p:cNvPr>
          <p:cNvSpPr txBox="1"/>
          <p:nvPr/>
        </p:nvSpPr>
        <p:spPr>
          <a:xfrm>
            <a:off x="141558" y="3513210"/>
            <a:ext cx="149279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solidFill>
                  <a:schemeClr val="accent6">
                    <a:lumMod val="49000"/>
                  </a:schemeClr>
                </a:solidFill>
              </a:rPr>
              <a:t>How I find my sources</a:t>
            </a:r>
            <a:br>
              <a:rPr lang="en-US" b="1" u="sng" dirty="0">
                <a:solidFill>
                  <a:schemeClr val="accent6">
                    <a:lumMod val="49000"/>
                  </a:schemeClr>
                </a:solidFill>
              </a:rPr>
            </a:br>
            <a:br>
              <a:rPr lang="en-US" b="1" u="sng" dirty="0"/>
            </a:br>
            <a:r>
              <a:rPr lang="en-US" b="1" u="sng" dirty="0">
                <a:solidFill>
                  <a:schemeClr val="accent6">
                    <a:lumMod val="76000"/>
                  </a:schemeClr>
                </a:solidFill>
              </a:rPr>
              <a:t>What was easy</a:t>
            </a:r>
            <a:br>
              <a:rPr lang="en-US" b="1" u="sng" dirty="0">
                <a:solidFill>
                  <a:schemeClr val="accent6">
                    <a:lumMod val="76000"/>
                  </a:schemeClr>
                </a:solidFill>
              </a:rPr>
            </a:br>
            <a:br>
              <a:rPr lang="en-US" b="1" u="sng" dirty="0"/>
            </a:br>
            <a:r>
              <a:rPr lang="en-US" b="1" u="sng" dirty="0">
                <a:solidFill>
                  <a:schemeClr val="accent6">
                    <a:lumMod val="49000"/>
                  </a:schemeClr>
                </a:solidFill>
              </a:rPr>
              <a:t>What was difficult</a:t>
            </a:r>
          </a:p>
        </p:txBody>
      </p:sp>
    </p:spTree>
    <p:extLst>
      <p:ext uri="{BB962C8B-B14F-4D97-AF65-F5344CB8AC3E}">
        <p14:creationId xmlns:p14="http://schemas.microsoft.com/office/powerpoint/2010/main" val="1596265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3DB6A-3F31-80E8-364D-1E9C21877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 dirty="0"/>
              <a:t>Planning &amp; writing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61C9F9B9-9885-1666-84DD-802D631FEB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929985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9882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61C61-1C8A-E79F-4636-54CA679CD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US" dirty="0"/>
              <a:t>Challenges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E945E5-C252-4D50-8B2B-434B458AB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119016"/>
              </p:ext>
            </p:extLst>
          </p:nvPr>
        </p:nvGraphicFramePr>
        <p:xfrm>
          <a:off x="800100" y="2276474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366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1B20A-F77A-08C3-9982-6C5548139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Successes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9673779F-1F47-06E5-24B4-BFBD4B4E0C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2593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3FBDD-C418-770E-18A3-F587658BE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1705460"/>
            <a:ext cx="4265763" cy="1593185"/>
          </a:xfrm>
        </p:spPr>
        <p:txBody>
          <a:bodyPr anchor="t">
            <a:normAutofit/>
          </a:bodyPr>
          <a:lstStyle/>
          <a:p>
            <a:r>
              <a:rPr lang="en-US" sz="4200"/>
              <a:t>Looking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28A7E-435A-A8B4-6E1F-4E90EF88A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353" y="1796458"/>
            <a:ext cx="5483190" cy="44574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Break the work into smaller steps instead of doing it all at once.</a:t>
            </a:r>
          </a:p>
          <a:p>
            <a:r>
              <a:rPr lang="en-US" dirty="0">
                <a:ea typeface="+mn-lt"/>
                <a:cs typeface="+mn-lt"/>
              </a:rPr>
              <a:t>Start my research earlier so I’m not rushed.</a:t>
            </a:r>
          </a:p>
          <a:p>
            <a:r>
              <a:rPr lang="en-US" dirty="0">
                <a:ea typeface="+mn-lt"/>
                <a:cs typeface="+mn-lt"/>
              </a:rPr>
              <a:t>Ask for help earlier if I get stuck.</a:t>
            </a:r>
          </a:p>
          <a:p>
            <a:r>
              <a:rPr lang="en-US" dirty="0">
                <a:ea typeface="+mn-lt"/>
                <a:cs typeface="+mn-lt"/>
              </a:rPr>
              <a:t>Practice my presentation earlier so I feel more confident</a:t>
            </a:r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DB4BEA-22D1-9BE0-1F06-BAFE567B5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435170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22431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ChronicleVTI</vt:lpstr>
      <vt:lpstr>Overview   - research on digital skills we looked at  the challenges and opportunities.   - I used the smart finance source because I found it interesting and easier  to understand. </vt:lpstr>
      <vt:lpstr>Research digital skills </vt:lpstr>
      <vt:lpstr>Planning &amp; writing</vt:lpstr>
      <vt:lpstr>Challenges</vt:lpstr>
      <vt:lpstr>Successes</vt:lpstr>
      <vt:lpstr>Looking forward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278</cp:revision>
  <dcterms:created xsi:type="dcterms:W3CDTF">2025-11-20T16:58:26Z</dcterms:created>
  <dcterms:modified xsi:type="dcterms:W3CDTF">2025-11-21T01:51:06Z</dcterms:modified>
</cp:coreProperties>
</file>