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8" r:id="rId9"/>
    <p:sldId id="265" r:id="rId10"/>
    <p:sldId id="269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4680E1-4134-48E9-8331-575AF4CD1984}" v="2608" dt="2020-11-12T23:17:54.5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463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348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1213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687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4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251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41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3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8274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5416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959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32560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mages.unsplash.com/photo-1573596894153-e4cad8c363e9?ixlib=rb-1.2.1&amp;ixid=eyJhcHBfaWQiOjEyMDd9&amp;auto=format&amp;fit=crop&amp;w=955&amp;q=80" TargetMode="External"/><Relationship Id="rId2" Type="http://schemas.openxmlformats.org/officeDocument/2006/relationships/hyperlink" Target="https://images.unsplash.com/photo-1559122140-561ec33105f1?ixlib=rb-1.2.1&amp;ixid=eyJhcHBfaWQiOjEyMDd9&amp;auto=format&amp;fit=crop&amp;w=332&amp;q=8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mages.unsplash.com/photo-1503152394-c571994fd383?ixlib=rb-1.2.1&amp;auto=format&amp;fit=crop&amp;w=1050&amp;q=8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8407" y="1159172"/>
            <a:ext cx="9144000" cy="2387600"/>
          </a:xfrm>
        </p:spPr>
        <p:txBody>
          <a:bodyPr>
            <a:normAutofit fontScale="90000"/>
          </a:bodyPr>
          <a:lstStyle/>
          <a:p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Aphrodite:</a:t>
            </a:r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More than just the Goddess of Love and Beauty?</a:t>
            </a:r>
            <a:br>
              <a:rPr lang="en-US" dirty="0">
                <a:cs typeface="Calibri Light"/>
              </a:rPr>
            </a:br>
            <a:endParaRPr lang="en-US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484354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By Sean Kirkham</a:t>
            </a:r>
          </a:p>
          <a:p>
            <a:r>
              <a:rPr lang="en-US" dirty="0">
                <a:cs typeface="Calibri"/>
              </a:rPr>
              <a:t>1802923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2DEC1-68D1-40BC-AAE0-2133CA70D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My Aim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E94C0-4864-40A2-B018-C204C7A8C8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/>
              <a:t>To try to understand how the Greeks percieved Aphrodite</a:t>
            </a:r>
          </a:p>
          <a:p>
            <a:pPr marL="305435" indent="-305435"/>
            <a:endParaRPr lang="en-US" dirty="0"/>
          </a:p>
          <a:p>
            <a:pPr marL="305435" indent="-305435"/>
            <a:r>
              <a:rPr lang="en-US" dirty="0"/>
              <a:t>To explore the different ways in which she was worshiped around Greece.</a:t>
            </a:r>
          </a:p>
          <a:p>
            <a:pPr marL="305435" indent="-305435"/>
            <a:endParaRPr lang="en-US" dirty="0"/>
          </a:p>
          <a:p>
            <a:pPr marL="305435" indent="-305435"/>
            <a:r>
              <a:rPr lang="en-US"/>
              <a:t>To diversify our understanding of Greek Religion, not only in reference to Aphrodite, but for all of the Gods. </a:t>
            </a:r>
          </a:p>
          <a:p>
            <a:pPr marL="0" indent="0">
              <a:buNone/>
            </a:pPr>
            <a:endParaRPr lang="en-US" dirty="0"/>
          </a:p>
          <a:p>
            <a:pPr marL="305435" indent="-305435"/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280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DFD88-4CCE-4E80-B44A-E2BDA2FBF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Who is Aphrodite?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88E07-4853-4C1E-9886-8F9F27A9B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438231"/>
            <a:ext cx="11029615" cy="3678303"/>
          </a:xfrm>
        </p:spPr>
        <p:txBody>
          <a:bodyPr>
            <a:normAutofit lnSpcReduction="10000"/>
          </a:bodyPr>
          <a:lstStyle/>
          <a:p>
            <a:pPr marL="305435" indent="-305435"/>
            <a:r>
              <a:rPr lang="en-US"/>
              <a:t>Originated from Cyprus/near east </a:t>
            </a:r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 dirty="0"/>
              <a:t>Two common forms of the Goddess, Aphrodite Urania and Aphrodite Pandemos</a:t>
            </a:r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Daughter of either Zeus or Uranus (Hesiod or Homer)</a:t>
            </a:r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Wife of </a:t>
            </a:r>
            <a:r>
              <a:rPr lang="en-US">
                <a:ea typeface="+mn-lt"/>
                <a:cs typeface="+mn-lt"/>
              </a:rPr>
              <a:t>Hephaestus</a:t>
            </a:r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 dirty="0"/>
              <a:t>Lover of many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4" descr="Image 1: Statue of Aphrodite ">
            <a:extLst>
              <a:ext uri="{FF2B5EF4-FFF2-40B4-BE49-F238E27FC236}">
                <a16:creationId xmlns:a16="http://schemas.microsoft.com/office/drawing/2014/main" id="{9701C207-6542-400D-9F3C-AF7D64F920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4819" y="2099982"/>
            <a:ext cx="2726774" cy="4114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B00AA7-AEB4-47FE-A530-6BF07F470649}"/>
              </a:ext>
            </a:extLst>
          </p:cNvPr>
          <p:cNvSpPr txBox="1"/>
          <p:nvPr/>
        </p:nvSpPr>
        <p:spPr>
          <a:xfrm>
            <a:off x="8870576" y="628201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Image 1: Statue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178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11886-2FB5-4580-8F37-971A66494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Aphrodite as a goddess of Fertility?</a:t>
            </a:r>
            <a:endParaRPr lang="en-US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100E5-E3E6-428F-8FDC-775B5113E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/>
              <a:t>Was honoured by girls before their weddings</a:t>
            </a:r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In Athens, Aphrodite is also associated with the </a:t>
            </a:r>
            <a:r>
              <a:rPr lang="en"/>
              <a:t>Arrhephoria, a festival in honour of Athena.</a:t>
            </a:r>
            <a:endParaRPr lang="en-US" dirty="0"/>
          </a:p>
          <a:p>
            <a:pPr marL="0" indent="0">
              <a:buNone/>
            </a:pPr>
            <a:endParaRPr lang="en" dirty="0"/>
          </a:p>
          <a:p>
            <a:pPr marL="305435" indent="-305435"/>
            <a:r>
              <a:rPr lang="en-US"/>
              <a:t>Infirtile women appealed to Aphrodite for help</a:t>
            </a:r>
            <a:endParaRPr lang="en-US" dirty="0"/>
          </a:p>
          <a:p>
            <a:pPr marL="305435" indent="-305435"/>
            <a:endParaRPr lang="en-US" dirty="0"/>
          </a:p>
          <a:p>
            <a:pPr marL="305435" indent="-305435"/>
            <a:r>
              <a:rPr lang="en-US"/>
              <a:t>Alongside Eros and Himeros, Aphrodite is associated with the act of conception.</a:t>
            </a:r>
            <a:endParaRPr lang="en-US" dirty="0"/>
          </a:p>
          <a:p>
            <a:pPr marL="305435" indent="-305435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144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AA86E-7BFC-47E6-ABB3-E80088838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Aphrodite as the patroness of Prostitutes?</a:t>
            </a:r>
            <a:endParaRPr lang="en-US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0A32A-F717-43CC-B698-B3A69EF6B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/>
              <a:t>Honoured by Courtesans</a:t>
            </a:r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Viewed as their protector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Corinth was known for its beauty, and extravagant prostitutes, was home to a major cult of Aphrodite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It is however highly disputed if sacred prositution took place at Corinth</a:t>
            </a:r>
            <a:endParaRPr lang="en-US" dirty="0"/>
          </a:p>
          <a:p>
            <a:pPr marL="305435" indent="-305435"/>
            <a:endParaRPr lang="en-US" dirty="0"/>
          </a:p>
        </p:txBody>
      </p:sp>
      <p:pic>
        <p:nvPicPr>
          <p:cNvPr id="4" name="Picture 4" descr="A stone building with a mountain in the background&#10;&#10;Description automatically generated">
            <a:extLst>
              <a:ext uri="{FF2B5EF4-FFF2-40B4-BE49-F238E27FC236}">
                <a16:creationId xmlns:a16="http://schemas.microsoft.com/office/drawing/2014/main" id="{6709E248-B556-42A3-A38D-1BFFDAB6BC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2282" y="4363993"/>
            <a:ext cx="2743200" cy="20968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8407AA-C65D-48D8-A3CA-D8ABAE205129}"/>
              </a:ext>
            </a:extLst>
          </p:cNvPr>
          <p:cNvSpPr txBox="1"/>
          <p:nvPr/>
        </p:nvSpPr>
        <p:spPr>
          <a:xfrm>
            <a:off x="8993841" y="647251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Image 2: Corinth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6797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DA04C-B140-4B22-816D-6CD98BF94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Aphrodite as a war goddess?!</a:t>
            </a:r>
            <a:endParaRPr lang="en-US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B46BA-941F-47F6-B83D-CE9E29FBC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841643"/>
            <a:ext cx="11029615" cy="3678303"/>
          </a:xfrm>
        </p:spPr>
        <p:txBody>
          <a:bodyPr/>
          <a:lstStyle/>
          <a:p>
            <a:pPr marL="305435" indent="-305435"/>
            <a:r>
              <a:rPr lang="en-US"/>
              <a:t>Aphrodite Areia (warlike Aphrodite) existed in Lakonia since the Archaic period. Portrayed with weapons in Sparta and at Kythera</a:t>
            </a:r>
          </a:p>
          <a:p>
            <a:pPr marL="305435" indent="-305435"/>
            <a:endParaRPr lang="en-US" dirty="0"/>
          </a:p>
          <a:p>
            <a:pPr marL="305435" indent="-305435"/>
            <a:r>
              <a:rPr lang="en-US"/>
              <a:t>Origins as a near eastern goddess were more warlike goddesses such as Ishtar and Asarte were prominant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Association with Ares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Homer dismisses Aphrodite as a war goddess directly in the Illiad.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305435" indent="-305435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216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F1011-0662-457B-B8C5-CE02DD21F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Other aspects of Aphrodite???</a:t>
            </a:r>
            <a:endParaRPr lang="en-US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12078-B745-4703-AC6D-AEDC117889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/>
              <a:t>As a protectress of Sailors</a:t>
            </a:r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Aphrodite Pandemos is associated particularly with civil harmony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Guardian of Magistrates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Urania precided over relationships of all types.</a:t>
            </a:r>
            <a:endParaRPr lang="en-US" dirty="0"/>
          </a:p>
        </p:txBody>
      </p:sp>
      <p:pic>
        <p:nvPicPr>
          <p:cNvPr id="4" name="Picture 4" descr="A stone building that has a rocky cliff&#10;&#10;Description automatically generated">
            <a:extLst>
              <a:ext uri="{FF2B5EF4-FFF2-40B4-BE49-F238E27FC236}">
                <a16:creationId xmlns:a16="http://schemas.microsoft.com/office/drawing/2014/main" id="{715AEB83-6545-497A-97A8-A75D138CC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959" y="3747248"/>
            <a:ext cx="3740523" cy="25011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3C8EEA-8222-48C0-BD34-4A88ADD6FA49}"/>
              </a:ext>
            </a:extLst>
          </p:cNvPr>
          <p:cNvSpPr txBox="1"/>
          <p:nvPr/>
        </p:nvSpPr>
        <p:spPr>
          <a:xfrm>
            <a:off x="7780804" y="630162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Image 3: Parthenon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19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A9BA6-9882-4665-B516-2B6787CD5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01BD0-8C69-4BA8-951A-A2740DDE66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/>
              <a:t>You could argue that at Cornith we see what we expect from Aphrodite as a highly sexualised Goddess.</a:t>
            </a:r>
          </a:p>
          <a:p>
            <a:pPr marL="305435" indent="-305435"/>
            <a:endParaRPr lang="en-US" dirty="0"/>
          </a:p>
          <a:p>
            <a:pPr marL="305435" indent="-305435"/>
            <a:r>
              <a:rPr lang="en-US"/>
              <a:t>In Athens we see a Goddess who is still associated with fertility, but also with civic harmony.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In Sparta and Kythera we see a Goddess who is associated with war and weaponry.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305435" indent="-305435"/>
            <a:r>
              <a:rPr lang="en-US"/>
              <a:t>Aphrodite as a goddess seems to protect all those who come to her and can fit into many different aspects of Greek life.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485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79291-1321-46C4-A1E9-36BE10DAF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E30E0-0688-4B5D-B250-4ACAFE5F38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05435" indent="-305435"/>
            <a:r>
              <a:rPr lang="en-US"/>
              <a:t>Aphrodite is primarily concerned with relationships between people</a:t>
            </a:r>
            <a:endParaRPr lang="en-US" dirty="0"/>
          </a:p>
          <a:p>
            <a:pPr marL="305435" indent="-305435"/>
            <a:endParaRPr lang="en-US" dirty="0"/>
          </a:p>
          <a:p>
            <a:pPr marL="305435" indent="-305435"/>
            <a:r>
              <a:rPr lang="en-US"/>
              <a:t>She had many different functions throughout the Greek world</a:t>
            </a:r>
            <a:endParaRPr lang="en-US" dirty="0"/>
          </a:p>
          <a:p>
            <a:pPr marL="305435" indent="-305435"/>
            <a:endParaRPr lang="en-US" dirty="0"/>
          </a:p>
          <a:p>
            <a:pPr marL="305435" indent="-305435"/>
            <a:r>
              <a:rPr lang="en-US"/>
              <a:t>Like all Greek gods, they come in many forms depending on their location and what their followers require from them.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4938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92301-3E6E-4876-9370-4C92B95F0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Academic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A7DFA-1A00-415E-8D29-0D6C855F71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6369" y="2821915"/>
            <a:ext cx="5422390" cy="3633047"/>
          </a:xfrm>
        </p:spPr>
        <p:txBody>
          <a:bodyPr>
            <a:normAutofit fontScale="85000" lnSpcReduction="20000"/>
          </a:bodyPr>
          <a:lstStyle/>
          <a:p>
            <a:pPr marL="305435" indent="-305435"/>
            <a:r>
              <a:rPr lang="en-US">
                <a:ea typeface="+mn-lt"/>
                <a:cs typeface="+mn-lt"/>
              </a:rPr>
              <a:t>Flemming J (1995) 'The transformations of the armed Aphrodite' Greece and Gender. Bergen. pp.109-122</a:t>
            </a:r>
            <a:endParaRPr lang="en-US"/>
          </a:p>
          <a:p>
            <a:pPr marL="305435" indent="-305435"/>
            <a:r>
              <a:rPr lang="en-US">
                <a:ea typeface="+mn-lt"/>
                <a:cs typeface="+mn-lt"/>
              </a:rPr>
              <a:t>Hesiodos, Theognis and Wender, D. (n.d.). Theogony ; Works and days / Hesiod : xElegies. Harmondsworth, Middlesex: Penguin, 19. lines 173-206</a:t>
            </a:r>
          </a:p>
          <a:p>
            <a:pPr marL="305435" indent="-305435"/>
            <a:r>
              <a:rPr lang="en-US">
                <a:ea typeface="+mn-lt"/>
                <a:cs typeface="+mn-lt"/>
              </a:rPr>
              <a:t>Homer, Fagles, R. and Macgregor, B. (1991). The Iliad. New York: Penguin Books.</a:t>
            </a:r>
          </a:p>
          <a:p>
            <a:pPr marL="305435" indent="-305435"/>
            <a:r>
              <a:rPr lang="en-US">
                <a:ea typeface="+mn-lt"/>
                <a:cs typeface="+mn-lt"/>
              </a:rPr>
              <a:t>Käppel, Lutz (Kiel), “Pandemos”, in: Brill’s New Pauly, Antiquity volumes edited by: Hubert Cancik and , Helmuth Schneider, English Edition by: Christine F. Salazar, Classical Tradition volumes edited by: Manfred Landfester, English Edition by: Francis G. Gentry</a:t>
            </a:r>
          </a:p>
          <a:p>
            <a:pPr marL="305435" indent="-305435"/>
            <a:r>
              <a:rPr lang="en-US">
                <a:ea typeface="+mn-lt"/>
                <a:cs typeface="+mn-lt"/>
              </a:rPr>
              <a:t>Marcovich M (1996) 'From Ishtar to Aphrodite'  The Journal of Aesthetic Educatiom. Vol 30, Illinous, University of Illinois Press. pp.43-59</a:t>
            </a:r>
            <a:endParaRPr lang="en-US"/>
          </a:p>
          <a:p>
            <a:pPr marL="305435" indent="-305435">
              <a:buNone/>
            </a:pPr>
            <a:endParaRPr lang="en-US" dirty="0"/>
          </a:p>
          <a:p>
            <a:pPr marL="305435" indent="-305435">
              <a:buNone/>
            </a:pPr>
            <a:endParaRPr lang="en-US"/>
          </a:p>
          <a:p>
            <a:pPr marL="305435" indent="-305435">
              <a:buNone/>
            </a:pPr>
            <a:endParaRPr lang="en-US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6D0D7B-D2E1-4840-8B7F-A52FF9F581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305435" indent="-305435"/>
            <a:r>
              <a:rPr lang="en-US">
                <a:ea typeface="+mn-lt"/>
                <a:cs typeface="+mn-lt"/>
              </a:rPr>
              <a:t>Pirenne-Delforge, Vinciane (Romsée) and Ley, Anne (Xanten), “Aphrodite”, in: Brill’s New Pauly, Antiquity volumes edited by: Hubert Cancik and , Helmuth Schneider, English Edition by: Christine F. Salazar, Classical Tradition volumes edited by: Manfred Landfester, English Edition </a:t>
            </a:r>
            <a:endParaRPr lang="en-US"/>
          </a:p>
          <a:p>
            <a:pPr marL="305435" indent="-305435"/>
            <a:r>
              <a:rPr lang="en-US">
                <a:ea typeface="+mn-lt"/>
                <a:cs typeface="+mn-lt"/>
              </a:rPr>
              <a:t>Plato and Gill, C. (2003). The symposium. London: Penguin Books ; New York. 180C-185Cby: Francis G. Gentry</a:t>
            </a:r>
            <a:endParaRPr lang="en-US"/>
          </a:p>
          <a:p>
            <a:pPr marL="305435" indent="-305435"/>
            <a:r>
              <a:rPr lang="en-US">
                <a:ea typeface="+mn-lt"/>
                <a:cs typeface="+mn-lt"/>
              </a:rPr>
              <a:t>Sale W (1961) 'Aphrodite in the Theogony'.Transactions and Proceedings of the American Philological Association Vol 96. The John Hopkins University Press. pp.508-521</a:t>
            </a:r>
          </a:p>
          <a:p>
            <a:pPr marL="305435" indent="-305435"/>
            <a:r>
              <a:rPr lang="en-US">
                <a:ea typeface="+mn-lt"/>
                <a:cs typeface="+mn-lt"/>
              </a:rPr>
              <a:t>Sokolowski F (1964) 'Aphrodite as guardian of Greek Magistrates' The Hardvard Theological Review, vol 57. Cambridge University Press. pp. 1-8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828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03EB6-F4D2-46ED-AB2E-9EB481889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Picture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AC9DB-BB00-423F-93A1-C249D6E55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/>
              <a:t>Image 1: TanyaPro 'Statue of Aphrodite in a dark room' </a:t>
            </a:r>
            <a:r>
              <a:rPr lang="en-US" dirty="0">
                <a:ea typeface="+mn-lt"/>
                <a:cs typeface="+mn-lt"/>
                <a:hlinkClick r:id="rId2"/>
              </a:rPr>
              <a:t>https://images.unsplash.com/photo-1559122140-561ec33105f1?ixlib=rb-1.2.1&amp;ixid=eyJhcHBfaWQiOjEyMDd9&amp;auto=format&amp;fit=crop&amp;w=332&amp;q=80</a:t>
            </a:r>
            <a:endParaRPr lang="en-US">
              <a:ea typeface="+mn-lt"/>
              <a:cs typeface="+mn-lt"/>
            </a:endParaRPr>
          </a:p>
          <a:p>
            <a:pPr marL="305435" indent="-305435"/>
            <a:r>
              <a:rPr lang="en-US"/>
              <a:t>Image 2: Greg Gallagher 'Ancient ruins of Corinth' </a:t>
            </a:r>
            <a:r>
              <a:rPr lang="en-US" dirty="0">
                <a:ea typeface="+mn-lt"/>
                <a:cs typeface="+mn-lt"/>
                <a:hlinkClick r:id="rId3"/>
              </a:rPr>
              <a:t>https://images.unsplash.com/photo-1573596894153-e4cad8c363e9?ixlib=rb-1.2.1&amp;ixid=eyJhcHBfaWQiOjEyMDd9&amp;auto=format&amp;fit=crop&amp;w=955&amp;q=80</a:t>
            </a:r>
            <a:endParaRPr lang="en-US" dirty="0">
              <a:ea typeface="+mn-lt"/>
              <a:cs typeface="+mn-lt"/>
            </a:endParaRPr>
          </a:p>
          <a:p>
            <a:pPr marL="305435" indent="-305435"/>
            <a:r>
              <a:rPr lang="en-US"/>
              <a:t>Image 3 Puk Patrick. 'The Parthanon' </a:t>
            </a:r>
            <a:r>
              <a:rPr lang="en-US" dirty="0">
                <a:ea typeface="+mn-lt"/>
                <a:cs typeface="+mn-lt"/>
                <a:hlinkClick r:id="rId4"/>
              </a:rPr>
              <a:t>https://images.unsplash.com/photo-1503152394-c571994fd383?ixlib=rb-1.2.1&amp;auto=format&amp;fit=crop&amp;w=1050&amp;q=80</a:t>
            </a:r>
            <a:endParaRPr lang="en-US" dirty="0">
              <a:ea typeface="+mn-lt"/>
              <a:cs typeface="+mn-lt"/>
            </a:endParaRPr>
          </a:p>
          <a:p>
            <a:pPr marL="305435" indent="-305435"/>
            <a:endParaRPr lang="en-US" dirty="0">
              <a:ea typeface="+mn-lt"/>
              <a:cs typeface="+mn-lt"/>
            </a:endParaRPr>
          </a:p>
          <a:p>
            <a:pPr marL="305435" indent="-305435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02324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Dividend</vt:lpstr>
      <vt:lpstr> Aphrodite: More than just the Goddess of Love and Beauty? </vt:lpstr>
      <vt:lpstr>My Aim</vt:lpstr>
      <vt:lpstr>Who is Aphrodite?</vt:lpstr>
      <vt:lpstr>Aphrodite as a goddess of Fertility?</vt:lpstr>
      <vt:lpstr>Aphrodite as the patroness of Prostitutes?</vt:lpstr>
      <vt:lpstr>Aphrodite as a war goddess?!</vt:lpstr>
      <vt:lpstr>Other aspects of Aphrodite???</vt:lpstr>
      <vt:lpstr>Comparison</vt:lpstr>
      <vt:lpstr>Conclusion</vt:lpstr>
      <vt:lpstr>Academic references</vt:lpstr>
      <vt:lpstr>Picture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471</cp:revision>
  <dcterms:created xsi:type="dcterms:W3CDTF">2020-11-12T19:30:57Z</dcterms:created>
  <dcterms:modified xsi:type="dcterms:W3CDTF">2020-11-12T23:32:34Z</dcterms:modified>
</cp:coreProperties>
</file>