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28"/>
  </p:notesMasterIdLst>
  <p:sldIdLst>
    <p:sldId id="256" r:id="rId2"/>
    <p:sldId id="257" r:id="rId3"/>
    <p:sldId id="265" r:id="rId4"/>
    <p:sldId id="266" r:id="rId5"/>
    <p:sldId id="260" r:id="rId6"/>
    <p:sldId id="267" r:id="rId7"/>
    <p:sldId id="268" r:id="rId8"/>
    <p:sldId id="270" r:id="rId9"/>
    <p:sldId id="271" r:id="rId10"/>
    <p:sldId id="258" r:id="rId11"/>
    <p:sldId id="259" r:id="rId12"/>
    <p:sldId id="279" r:id="rId13"/>
    <p:sldId id="261" r:id="rId14"/>
    <p:sldId id="263" r:id="rId15"/>
    <p:sldId id="269" r:id="rId16"/>
    <p:sldId id="272" r:id="rId17"/>
    <p:sldId id="273" r:id="rId18"/>
    <p:sldId id="274" r:id="rId19"/>
    <p:sldId id="275" r:id="rId20"/>
    <p:sldId id="278" r:id="rId21"/>
    <p:sldId id="280" r:id="rId22"/>
    <p:sldId id="281" r:id="rId23"/>
    <p:sldId id="282" r:id="rId24"/>
    <p:sldId id="283" r:id="rId25"/>
    <p:sldId id="276" r:id="rId26"/>
    <p:sldId id="277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903574-B925-2641-B014-4EAA74BD0582}" v="69" dt="2023-04-25T21:22:22.715"/>
    <p1510:client id="{D59049B8-0DFD-4BF1-AB82-3488D4AC2E66}" v="4" dt="2023-04-25T21:13:24.2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007"/>
    <p:restoredTop sz="94650"/>
  </p:normalViewPr>
  <p:slideViewPr>
    <p:cSldViewPr snapToGrid="0">
      <p:cViewPr>
        <p:scale>
          <a:sx n="94" d="100"/>
          <a:sy n="94" d="100"/>
        </p:scale>
        <p:origin x="792" y="7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ma Haggett (2100501)" userId="S::2100501@student.uwtsd.ac.uk::e1e2c922-11e8-4002-8a74-02403a56913c" providerId="AD" clId="Web-{D59049B8-0DFD-4BF1-AB82-3488D4AC2E66}"/>
    <pc:docChg chg="modSld">
      <pc:chgData name="Emma Haggett (2100501)" userId="S::2100501@student.uwtsd.ac.uk::e1e2c922-11e8-4002-8a74-02403a56913c" providerId="AD" clId="Web-{D59049B8-0DFD-4BF1-AB82-3488D4AC2E66}" dt="2023-04-25T21:13:24.207" v="3" actId="20577"/>
      <pc:docMkLst>
        <pc:docMk/>
      </pc:docMkLst>
      <pc:sldChg chg="modSp">
        <pc:chgData name="Emma Haggett (2100501)" userId="S::2100501@student.uwtsd.ac.uk::e1e2c922-11e8-4002-8a74-02403a56913c" providerId="AD" clId="Web-{D59049B8-0DFD-4BF1-AB82-3488D4AC2E66}" dt="2023-04-25T21:13:24.207" v="3" actId="20577"/>
        <pc:sldMkLst>
          <pc:docMk/>
          <pc:sldMk cId="3804770019" sldId="277"/>
        </pc:sldMkLst>
        <pc:spChg chg="mod">
          <ac:chgData name="Emma Haggett (2100501)" userId="S::2100501@student.uwtsd.ac.uk::e1e2c922-11e8-4002-8a74-02403a56913c" providerId="AD" clId="Web-{D59049B8-0DFD-4BF1-AB82-3488D4AC2E66}" dt="2023-04-25T21:13:24.207" v="3" actId="20577"/>
          <ac:spMkLst>
            <pc:docMk/>
            <pc:sldMk cId="3804770019" sldId="277"/>
            <ac:spMk id="3" creationId="{59F1EFF8-97D6-9FE2-DE3E-405CADCFE0FB}"/>
          </ac:spMkLst>
        </pc:spChg>
      </pc:sldChg>
    </pc:docChg>
  </pc:docChgLst>
  <pc:docChgLst>
    <pc:chgData name="Emma Haggett (2100501)" userId="e1e2c922-11e8-4002-8a74-02403a56913c" providerId="ADAL" clId="{BA903574-B925-2641-B014-4EAA74BD0582}"/>
    <pc:docChg chg="undo custSel addSld delSld modSld sldOrd">
      <pc:chgData name="Emma Haggett (2100501)" userId="e1e2c922-11e8-4002-8a74-02403a56913c" providerId="ADAL" clId="{BA903574-B925-2641-B014-4EAA74BD0582}" dt="2023-04-25T21:31:45.771" v="11450" actId="313"/>
      <pc:docMkLst>
        <pc:docMk/>
      </pc:docMkLst>
      <pc:sldChg chg="addSp delSp modSp mod setBg setFolMasterObjs delDesignElem">
        <pc:chgData name="Emma Haggett (2100501)" userId="e1e2c922-11e8-4002-8a74-02403a56913c" providerId="ADAL" clId="{BA903574-B925-2641-B014-4EAA74BD0582}" dt="2023-04-14T22:49:16.754" v="1997" actId="26606"/>
        <pc:sldMkLst>
          <pc:docMk/>
          <pc:sldMk cId="1925139454" sldId="256"/>
        </pc:sldMkLst>
        <pc:spChg chg="mod">
          <ac:chgData name="Emma Haggett (2100501)" userId="e1e2c922-11e8-4002-8a74-02403a56913c" providerId="ADAL" clId="{BA903574-B925-2641-B014-4EAA74BD0582}" dt="2023-04-14T22:49:16.754" v="1997" actId="26606"/>
          <ac:spMkLst>
            <pc:docMk/>
            <pc:sldMk cId="1925139454" sldId="256"/>
            <ac:spMk id="2" creationId="{7C76F68C-3B30-6C67-5CB6-2661421DCFDA}"/>
          </ac:spMkLst>
        </pc:spChg>
        <pc:spChg chg="mod">
          <ac:chgData name="Emma Haggett (2100501)" userId="e1e2c922-11e8-4002-8a74-02403a56913c" providerId="ADAL" clId="{BA903574-B925-2641-B014-4EAA74BD0582}" dt="2023-04-14T22:49:16.754" v="1997" actId="26606"/>
          <ac:spMkLst>
            <pc:docMk/>
            <pc:sldMk cId="1925139454" sldId="256"/>
            <ac:spMk id="3" creationId="{37B559F8-EF5E-DE53-8DB8-451F1DAE5188}"/>
          </ac:spMkLst>
        </pc:spChg>
        <pc:spChg chg="add">
          <ac:chgData name="Emma Haggett (2100501)" userId="e1e2c922-11e8-4002-8a74-02403a56913c" providerId="ADAL" clId="{BA903574-B925-2641-B014-4EAA74BD0582}" dt="2023-04-14T22:49:16.754" v="1997" actId="26606"/>
          <ac:spMkLst>
            <pc:docMk/>
            <pc:sldMk cId="1925139454" sldId="256"/>
            <ac:spMk id="8" creationId="{6F5A5072-7B47-4D32-B52A-4EBBF590B8A5}"/>
          </ac:spMkLst>
        </pc:spChg>
        <pc:spChg chg="del">
          <ac:chgData name="Emma Haggett (2100501)" userId="e1e2c922-11e8-4002-8a74-02403a56913c" providerId="ADAL" clId="{BA903574-B925-2641-B014-4EAA74BD0582}" dt="2023-04-14T22:47:37.607" v="1986"/>
          <ac:spMkLst>
            <pc:docMk/>
            <pc:sldMk cId="1925139454" sldId="256"/>
            <ac:spMk id="9" creationId="{EC3FE92E-FF21-46DB-BE36-B3A5D4149B10}"/>
          </ac:spMkLst>
        </pc:spChg>
        <pc:spChg chg="add">
          <ac:chgData name="Emma Haggett (2100501)" userId="e1e2c922-11e8-4002-8a74-02403a56913c" providerId="ADAL" clId="{BA903574-B925-2641-B014-4EAA74BD0582}" dt="2023-04-14T22:49:16.754" v="1997" actId="26606"/>
          <ac:spMkLst>
            <pc:docMk/>
            <pc:sldMk cId="1925139454" sldId="256"/>
            <ac:spMk id="10" creationId="{9715DAF0-AE1B-46C9-8A6B-DB2AA05AB91D}"/>
          </ac:spMkLst>
        </pc:spChg>
        <pc:spChg chg="del">
          <ac:chgData name="Emma Haggett (2100501)" userId="e1e2c922-11e8-4002-8a74-02403a56913c" providerId="ADAL" clId="{BA903574-B925-2641-B014-4EAA74BD0582}" dt="2023-04-14T22:47:37.607" v="1986"/>
          <ac:spMkLst>
            <pc:docMk/>
            <pc:sldMk cId="1925139454" sldId="256"/>
            <ac:spMk id="11" creationId="{7E9DFFEE-526A-4D56-A70C-EADE7289BEE5}"/>
          </ac:spMkLst>
        </pc:spChg>
        <pc:spChg chg="add">
          <ac:chgData name="Emma Haggett (2100501)" userId="e1e2c922-11e8-4002-8a74-02403a56913c" providerId="ADAL" clId="{BA903574-B925-2641-B014-4EAA74BD0582}" dt="2023-04-14T22:49:16.754" v="1997" actId="26606"/>
          <ac:spMkLst>
            <pc:docMk/>
            <pc:sldMk cId="1925139454" sldId="256"/>
            <ac:spMk id="12" creationId="{6016219D-510E-4184-9090-6D5578A87BD1}"/>
          </ac:spMkLst>
        </pc:spChg>
        <pc:spChg chg="add">
          <ac:chgData name="Emma Haggett (2100501)" userId="e1e2c922-11e8-4002-8a74-02403a56913c" providerId="ADAL" clId="{BA903574-B925-2641-B014-4EAA74BD0582}" dt="2023-04-14T22:49:16.754" v="1997" actId="26606"/>
          <ac:spMkLst>
            <pc:docMk/>
            <pc:sldMk cId="1925139454" sldId="256"/>
            <ac:spMk id="14" creationId="{AFF4A713-7B75-4B21-90D7-5AB19547C728}"/>
          </ac:spMkLst>
        </pc:spChg>
        <pc:spChg chg="add">
          <ac:chgData name="Emma Haggett (2100501)" userId="e1e2c922-11e8-4002-8a74-02403a56913c" providerId="ADAL" clId="{BA903574-B925-2641-B014-4EAA74BD0582}" dt="2023-04-14T22:49:16.754" v="1997" actId="26606"/>
          <ac:spMkLst>
            <pc:docMk/>
            <pc:sldMk cId="1925139454" sldId="256"/>
            <ac:spMk id="16" creationId="{DC631C0B-6DA6-4E57-8231-CE32B3434A7E}"/>
          </ac:spMkLst>
        </pc:spChg>
        <pc:spChg chg="add">
          <ac:chgData name="Emma Haggett (2100501)" userId="e1e2c922-11e8-4002-8a74-02403a56913c" providerId="ADAL" clId="{BA903574-B925-2641-B014-4EAA74BD0582}" dt="2023-04-14T22:49:16.754" v="1997" actId="26606"/>
          <ac:spMkLst>
            <pc:docMk/>
            <pc:sldMk cId="1925139454" sldId="256"/>
            <ac:spMk id="18" creationId="{C29501E6-A978-4A61-9689-9085AF97A53A}"/>
          </ac:spMkLst>
        </pc:spChg>
        <pc:picChg chg="del">
          <ac:chgData name="Emma Haggett (2100501)" userId="e1e2c922-11e8-4002-8a74-02403a56913c" providerId="ADAL" clId="{BA903574-B925-2641-B014-4EAA74BD0582}" dt="2023-04-14T22:48:07.887" v="1992" actId="478"/>
          <ac:picMkLst>
            <pc:docMk/>
            <pc:sldMk cId="1925139454" sldId="256"/>
            <ac:picMk id="4" creationId="{10F35560-7B31-1E99-339B-EF88D0A6916D}"/>
          </ac:picMkLst>
        </pc:picChg>
      </pc:sldChg>
      <pc:sldChg chg="addSp modSp mod setBg">
        <pc:chgData name="Emma Haggett (2100501)" userId="e1e2c922-11e8-4002-8a74-02403a56913c" providerId="ADAL" clId="{BA903574-B925-2641-B014-4EAA74BD0582}" dt="2023-04-25T15:44:01.668" v="9473" actId="20577"/>
        <pc:sldMkLst>
          <pc:docMk/>
          <pc:sldMk cId="3953194645" sldId="257"/>
        </pc:sldMkLst>
        <pc:spChg chg="add mod">
          <ac:chgData name="Emma Haggett (2100501)" userId="e1e2c922-11e8-4002-8a74-02403a56913c" providerId="ADAL" clId="{BA903574-B925-2641-B014-4EAA74BD0582}" dt="2023-04-14T22:49:29.590" v="1998" actId="26606"/>
          <ac:spMkLst>
            <pc:docMk/>
            <pc:sldMk cId="3953194645" sldId="257"/>
            <ac:spMk id="2" creationId="{16187340-60A7-65F7-9BA9-67186F03BEA3}"/>
          </ac:spMkLst>
        </pc:spChg>
        <pc:spChg chg="mod">
          <ac:chgData name="Emma Haggett (2100501)" userId="e1e2c922-11e8-4002-8a74-02403a56913c" providerId="ADAL" clId="{BA903574-B925-2641-B014-4EAA74BD0582}" dt="2023-04-22T15:20:40.435" v="4988" actId="313"/>
          <ac:spMkLst>
            <pc:docMk/>
            <pc:sldMk cId="3953194645" sldId="257"/>
            <ac:spMk id="3" creationId="{67163E12-4198-7D06-C4BD-81BA39ADD2B0}"/>
          </ac:spMkLst>
        </pc:spChg>
        <pc:spChg chg="mod">
          <ac:chgData name="Emma Haggett (2100501)" userId="e1e2c922-11e8-4002-8a74-02403a56913c" providerId="ADAL" clId="{BA903574-B925-2641-B014-4EAA74BD0582}" dt="2023-04-25T15:44:01.668" v="9473" actId="20577"/>
          <ac:spMkLst>
            <pc:docMk/>
            <pc:sldMk cId="3953194645" sldId="257"/>
            <ac:spMk id="4" creationId="{39772FB1-83A8-673B-2FB9-C853F92D6076}"/>
          </ac:spMkLst>
        </pc:spChg>
        <pc:spChg chg="add">
          <ac:chgData name="Emma Haggett (2100501)" userId="e1e2c922-11e8-4002-8a74-02403a56913c" providerId="ADAL" clId="{BA903574-B925-2641-B014-4EAA74BD0582}" dt="2023-04-14T22:49:29.590" v="1998" actId="26606"/>
          <ac:spMkLst>
            <pc:docMk/>
            <pc:sldMk cId="3953194645" sldId="257"/>
            <ac:spMk id="9" creationId="{E35A04CF-97D4-4FF7-B359-C546B1F62E54}"/>
          </ac:spMkLst>
        </pc:spChg>
        <pc:spChg chg="add">
          <ac:chgData name="Emma Haggett (2100501)" userId="e1e2c922-11e8-4002-8a74-02403a56913c" providerId="ADAL" clId="{BA903574-B925-2641-B014-4EAA74BD0582}" dt="2023-04-14T22:49:29.590" v="1998" actId="26606"/>
          <ac:spMkLst>
            <pc:docMk/>
            <pc:sldMk cId="3953194645" sldId="257"/>
            <ac:spMk id="11" creationId="{1DE7243B-5109-444B-8FAF-7437C66BC0E9}"/>
          </ac:spMkLst>
        </pc:spChg>
        <pc:spChg chg="add">
          <ac:chgData name="Emma Haggett (2100501)" userId="e1e2c922-11e8-4002-8a74-02403a56913c" providerId="ADAL" clId="{BA903574-B925-2641-B014-4EAA74BD0582}" dt="2023-04-14T22:49:29.590" v="1998" actId="26606"/>
          <ac:spMkLst>
            <pc:docMk/>
            <pc:sldMk cId="3953194645" sldId="257"/>
            <ac:spMk id="13" creationId="{4C5D6221-DA7B-4611-AA26-7D8E349FDE96}"/>
          </ac:spMkLst>
        </pc:spChg>
      </pc:sldChg>
      <pc:sldChg chg="addSp delSp modSp new mod setBg">
        <pc:chgData name="Emma Haggett (2100501)" userId="e1e2c922-11e8-4002-8a74-02403a56913c" providerId="ADAL" clId="{BA903574-B925-2641-B014-4EAA74BD0582}" dt="2023-04-23T17:43:53.303" v="8828" actId="20577"/>
        <pc:sldMkLst>
          <pc:docMk/>
          <pc:sldMk cId="639490770" sldId="258"/>
        </pc:sldMkLst>
        <pc:spChg chg="mod ord">
          <ac:chgData name="Emma Haggett (2100501)" userId="e1e2c922-11e8-4002-8a74-02403a56913c" providerId="ADAL" clId="{BA903574-B925-2641-B014-4EAA74BD0582}" dt="2023-04-14T22:53:41.998" v="2004" actId="26606"/>
          <ac:spMkLst>
            <pc:docMk/>
            <pc:sldMk cId="639490770" sldId="258"/>
            <ac:spMk id="2" creationId="{896DD479-7317-7183-3EEC-1B78BC988F03}"/>
          </ac:spMkLst>
        </pc:spChg>
        <pc:spChg chg="del">
          <ac:chgData name="Emma Haggett (2100501)" userId="e1e2c922-11e8-4002-8a74-02403a56913c" providerId="ADAL" clId="{BA903574-B925-2641-B014-4EAA74BD0582}" dt="2023-04-13T22:02:21.938" v="877" actId="931"/>
          <ac:spMkLst>
            <pc:docMk/>
            <pc:sldMk cId="639490770" sldId="258"/>
            <ac:spMk id="3" creationId="{ACC62D1A-BFD8-ECE7-5F55-30433DEB4BC2}"/>
          </ac:spMkLst>
        </pc:spChg>
        <pc:spChg chg="mod ord">
          <ac:chgData name="Emma Haggett (2100501)" userId="e1e2c922-11e8-4002-8a74-02403a56913c" providerId="ADAL" clId="{BA903574-B925-2641-B014-4EAA74BD0582}" dt="2023-04-23T17:43:53.303" v="8828" actId="20577"/>
          <ac:spMkLst>
            <pc:docMk/>
            <pc:sldMk cId="639490770" sldId="258"/>
            <ac:spMk id="4" creationId="{259ECD77-3D41-7777-8AC7-3CC124B6AADA}"/>
          </ac:spMkLst>
        </pc:spChg>
        <pc:spChg chg="add del mod">
          <ac:chgData name="Emma Haggett (2100501)" userId="e1e2c922-11e8-4002-8a74-02403a56913c" providerId="ADAL" clId="{BA903574-B925-2641-B014-4EAA74BD0582}" dt="2023-04-13T22:05:06.321" v="884" actId="931"/>
          <ac:spMkLst>
            <pc:docMk/>
            <pc:sldMk cId="639490770" sldId="258"/>
            <ac:spMk id="8" creationId="{485B3CD6-F99D-C99F-FFC8-FF7D6B846821}"/>
          </ac:spMkLst>
        </pc:spChg>
        <pc:spChg chg="add del">
          <ac:chgData name="Emma Haggett (2100501)" userId="e1e2c922-11e8-4002-8a74-02403a56913c" providerId="ADAL" clId="{BA903574-B925-2641-B014-4EAA74BD0582}" dt="2023-04-14T22:53:25.044" v="2001" actId="26606"/>
          <ac:spMkLst>
            <pc:docMk/>
            <pc:sldMk cId="639490770" sldId="258"/>
            <ac:spMk id="19" creationId="{AD96FDFD-4E42-4A06-B8B5-768A1DB9C2A9}"/>
          </ac:spMkLst>
        </pc:spChg>
        <pc:spChg chg="add del">
          <ac:chgData name="Emma Haggett (2100501)" userId="e1e2c922-11e8-4002-8a74-02403a56913c" providerId="ADAL" clId="{BA903574-B925-2641-B014-4EAA74BD0582}" dt="2023-04-14T22:53:41.998" v="2004" actId="26606"/>
          <ac:spMkLst>
            <pc:docMk/>
            <pc:sldMk cId="639490770" sldId="258"/>
            <ac:spMk id="24" creationId="{B43B9CA2-4B31-4ACD-9A9F-B8E6C6420386}"/>
          </ac:spMkLst>
        </pc:spChg>
        <pc:spChg chg="add del">
          <ac:chgData name="Emma Haggett (2100501)" userId="e1e2c922-11e8-4002-8a74-02403a56913c" providerId="ADAL" clId="{BA903574-B925-2641-B014-4EAA74BD0582}" dt="2023-04-14T22:53:41.998" v="2004" actId="26606"/>
          <ac:spMkLst>
            <pc:docMk/>
            <pc:sldMk cId="639490770" sldId="258"/>
            <ac:spMk id="26" creationId="{33F94DB1-BC5D-454D-845C-7BA3A1F46999}"/>
          </ac:spMkLst>
        </pc:spChg>
        <pc:spChg chg="add del">
          <ac:chgData name="Emma Haggett (2100501)" userId="e1e2c922-11e8-4002-8a74-02403a56913c" providerId="ADAL" clId="{BA903574-B925-2641-B014-4EAA74BD0582}" dt="2023-04-14T22:53:41.998" v="2004" actId="26606"/>
          <ac:spMkLst>
            <pc:docMk/>
            <pc:sldMk cId="639490770" sldId="258"/>
            <ac:spMk id="28" creationId="{5676B86F-860B-4586-BCAA-C0650C09B7B9}"/>
          </ac:spMkLst>
        </pc:spChg>
        <pc:spChg chg="add del">
          <ac:chgData name="Emma Haggett (2100501)" userId="e1e2c922-11e8-4002-8a74-02403a56913c" providerId="ADAL" clId="{BA903574-B925-2641-B014-4EAA74BD0582}" dt="2023-04-14T22:53:41.998" v="2004" actId="26606"/>
          <ac:spMkLst>
            <pc:docMk/>
            <pc:sldMk cId="639490770" sldId="258"/>
            <ac:spMk id="30" creationId="{8C818ED5-2F56-4171-9445-3AA4F4462396}"/>
          </ac:spMkLst>
        </pc:spChg>
        <pc:spChg chg="add del">
          <ac:chgData name="Emma Haggett (2100501)" userId="e1e2c922-11e8-4002-8a74-02403a56913c" providerId="ADAL" clId="{BA903574-B925-2641-B014-4EAA74BD0582}" dt="2023-04-14T22:53:41.998" v="2004" actId="26606"/>
          <ac:spMkLst>
            <pc:docMk/>
            <pc:sldMk cId="639490770" sldId="258"/>
            <ac:spMk id="32" creationId="{DE74FCE8-866C-4AFA-B45C-FACE2A6094E4}"/>
          </ac:spMkLst>
        </pc:spChg>
        <pc:spChg chg="add">
          <ac:chgData name="Emma Haggett (2100501)" userId="e1e2c922-11e8-4002-8a74-02403a56913c" providerId="ADAL" clId="{BA903574-B925-2641-B014-4EAA74BD0582}" dt="2023-04-14T22:53:41.998" v="2004" actId="26606"/>
          <ac:spMkLst>
            <pc:docMk/>
            <pc:sldMk cId="639490770" sldId="258"/>
            <ac:spMk id="37" creationId="{AD96FDFD-4E42-4A06-B8B5-768A1DB9C2A9}"/>
          </ac:spMkLst>
        </pc:spChg>
        <pc:picChg chg="add del mod">
          <ac:chgData name="Emma Haggett (2100501)" userId="e1e2c922-11e8-4002-8a74-02403a56913c" providerId="ADAL" clId="{BA903574-B925-2641-B014-4EAA74BD0582}" dt="2023-04-13T22:04:42.316" v="883" actId="478"/>
          <ac:picMkLst>
            <pc:docMk/>
            <pc:sldMk cId="639490770" sldId="258"/>
            <ac:picMk id="6" creationId="{72C479DA-F30B-C26C-70FD-B530A89CA4D7}"/>
          </ac:picMkLst>
        </pc:picChg>
        <pc:picChg chg="add mod ord modCrop">
          <ac:chgData name="Emma Haggett (2100501)" userId="e1e2c922-11e8-4002-8a74-02403a56913c" providerId="ADAL" clId="{BA903574-B925-2641-B014-4EAA74BD0582}" dt="2023-04-14T22:53:54.486" v="2006" actId="732"/>
          <ac:picMkLst>
            <pc:docMk/>
            <pc:sldMk cId="639490770" sldId="258"/>
            <ac:picMk id="10" creationId="{D9EC2DD0-C5B9-A6EB-C5ED-4445C7AA8028}"/>
          </ac:picMkLst>
        </pc:picChg>
        <pc:picChg chg="add mod ord modCrop">
          <ac:chgData name="Emma Haggett (2100501)" userId="e1e2c922-11e8-4002-8a74-02403a56913c" providerId="ADAL" clId="{BA903574-B925-2641-B014-4EAA74BD0582}" dt="2023-04-14T22:54:01.182" v="2007" actId="732"/>
          <ac:picMkLst>
            <pc:docMk/>
            <pc:sldMk cId="639490770" sldId="258"/>
            <ac:picMk id="12" creationId="{AA586405-B6D1-34BA-963D-E519A2111D74}"/>
          </ac:picMkLst>
        </pc:picChg>
        <pc:picChg chg="add mod ord modCrop">
          <ac:chgData name="Emma Haggett (2100501)" userId="e1e2c922-11e8-4002-8a74-02403a56913c" providerId="ADAL" clId="{BA903574-B925-2641-B014-4EAA74BD0582}" dt="2023-04-14T22:53:48.226" v="2005" actId="732"/>
          <ac:picMkLst>
            <pc:docMk/>
            <pc:sldMk cId="639490770" sldId="258"/>
            <ac:picMk id="14" creationId="{C860FDEF-D334-1E03-6191-88D7DAA7F288}"/>
          </ac:picMkLst>
        </pc:picChg>
      </pc:sldChg>
      <pc:sldChg chg="addSp delSp modSp new mod setBg">
        <pc:chgData name="Emma Haggett (2100501)" userId="e1e2c922-11e8-4002-8a74-02403a56913c" providerId="ADAL" clId="{BA903574-B925-2641-B014-4EAA74BD0582}" dt="2023-04-25T15:43:11.491" v="9460" actId="20577"/>
        <pc:sldMkLst>
          <pc:docMk/>
          <pc:sldMk cId="2222359819" sldId="259"/>
        </pc:sldMkLst>
        <pc:spChg chg="mod">
          <ac:chgData name="Emma Haggett (2100501)" userId="e1e2c922-11e8-4002-8a74-02403a56913c" providerId="ADAL" clId="{BA903574-B925-2641-B014-4EAA74BD0582}" dt="2023-04-14T22:49:45.399" v="2000" actId="26606"/>
          <ac:spMkLst>
            <pc:docMk/>
            <pc:sldMk cId="2222359819" sldId="259"/>
            <ac:spMk id="2" creationId="{C61CDAB4-C064-2BBB-C178-E0077AEE53F2}"/>
          </ac:spMkLst>
        </pc:spChg>
        <pc:spChg chg="mod">
          <ac:chgData name="Emma Haggett (2100501)" userId="e1e2c922-11e8-4002-8a74-02403a56913c" providerId="ADAL" clId="{BA903574-B925-2641-B014-4EAA74BD0582}" dt="2023-04-25T15:43:11.491" v="9460" actId="20577"/>
          <ac:spMkLst>
            <pc:docMk/>
            <pc:sldMk cId="2222359819" sldId="259"/>
            <ac:spMk id="3" creationId="{8F9E0326-85FA-2E94-3E53-03949033A620}"/>
          </ac:spMkLst>
        </pc:spChg>
        <pc:spChg chg="del">
          <ac:chgData name="Emma Haggett (2100501)" userId="e1e2c922-11e8-4002-8a74-02403a56913c" providerId="ADAL" clId="{BA903574-B925-2641-B014-4EAA74BD0582}" dt="2023-04-13T22:36:07.761" v="1865" actId="931"/>
          <ac:spMkLst>
            <pc:docMk/>
            <pc:sldMk cId="2222359819" sldId="259"/>
            <ac:spMk id="4" creationId="{C8F88FEA-A27B-3AE7-0E70-9EE0FA4B71E8}"/>
          </ac:spMkLst>
        </pc:spChg>
        <pc:spChg chg="add mod">
          <ac:chgData name="Emma Haggett (2100501)" userId="e1e2c922-11e8-4002-8a74-02403a56913c" providerId="ADAL" clId="{BA903574-B925-2641-B014-4EAA74BD0582}" dt="2023-04-14T22:49:45.399" v="2000" actId="26606"/>
          <ac:spMkLst>
            <pc:docMk/>
            <pc:sldMk cId="2222359819" sldId="259"/>
            <ac:spMk id="7" creationId="{1CE98DD3-3BDD-B91E-2C19-3CBD1D244D2C}"/>
          </ac:spMkLst>
        </pc:spChg>
        <pc:spChg chg="add">
          <ac:chgData name="Emma Haggett (2100501)" userId="e1e2c922-11e8-4002-8a74-02403a56913c" providerId="ADAL" clId="{BA903574-B925-2641-B014-4EAA74BD0582}" dt="2023-04-14T22:49:45.399" v="2000" actId="26606"/>
          <ac:spMkLst>
            <pc:docMk/>
            <pc:sldMk cId="2222359819" sldId="259"/>
            <ac:spMk id="12" creationId="{BACC6370-2D7E-4714-9D71-7542949D7D5D}"/>
          </ac:spMkLst>
        </pc:spChg>
        <pc:spChg chg="add">
          <ac:chgData name="Emma Haggett (2100501)" userId="e1e2c922-11e8-4002-8a74-02403a56913c" providerId="ADAL" clId="{BA903574-B925-2641-B014-4EAA74BD0582}" dt="2023-04-14T22:49:45.399" v="2000" actId="26606"/>
          <ac:spMkLst>
            <pc:docMk/>
            <pc:sldMk cId="2222359819" sldId="259"/>
            <ac:spMk id="14" creationId="{F68B3F68-107C-434F-AA38-110D5EA91B85}"/>
          </ac:spMkLst>
        </pc:spChg>
        <pc:spChg chg="add">
          <ac:chgData name="Emma Haggett (2100501)" userId="e1e2c922-11e8-4002-8a74-02403a56913c" providerId="ADAL" clId="{BA903574-B925-2641-B014-4EAA74BD0582}" dt="2023-04-14T22:49:45.399" v="2000" actId="26606"/>
          <ac:spMkLst>
            <pc:docMk/>
            <pc:sldMk cId="2222359819" sldId="259"/>
            <ac:spMk id="16" creationId="{AAD0DBB9-1A4B-4391-81D4-CB19F9AB918A}"/>
          </ac:spMkLst>
        </pc:spChg>
        <pc:spChg chg="add">
          <ac:chgData name="Emma Haggett (2100501)" userId="e1e2c922-11e8-4002-8a74-02403a56913c" providerId="ADAL" clId="{BA903574-B925-2641-B014-4EAA74BD0582}" dt="2023-04-14T22:49:45.399" v="2000" actId="26606"/>
          <ac:spMkLst>
            <pc:docMk/>
            <pc:sldMk cId="2222359819" sldId="259"/>
            <ac:spMk id="18" creationId="{063BBA22-50EA-4C4D-BE05-F1CE4E63AA56}"/>
          </ac:spMkLst>
        </pc:spChg>
        <pc:picChg chg="add mod modCrop">
          <ac:chgData name="Emma Haggett (2100501)" userId="e1e2c922-11e8-4002-8a74-02403a56913c" providerId="ADAL" clId="{BA903574-B925-2641-B014-4EAA74BD0582}" dt="2023-04-14T22:49:45.399" v="2000" actId="26606"/>
          <ac:picMkLst>
            <pc:docMk/>
            <pc:sldMk cId="2222359819" sldId="259"/>
            <ac:picMk id="6" creationId="{44EB98A4-8059-B13F-B496-4738395F89BA}"/>
          </ac:picMkLst>
        </pc:picChg>
      </pc:sldChg>
      <pc:sldChg chg="addSp delSp modSp new mod setBg">
        <pc:chgData name="Emma Haggett (2100501)" userId="e1e2c922-11e8-4002-8a74-02403a56913c" providerId="ADAL" clId="{BA903574-B925-2641-B014-4EAA74BD0582}" dt="2023-04-25T15:43:45.942" v="9470" actId="20577"/>
        <pc:sldMkLst>
          <pc:docMk/>
          <pc:sldMk cId="4230674830" sldId="260"/>
        </pc:sldMkLst>
        <pc:spChg chg="mod ord">
          <ac:chgData name="Emma Haggett (2100501)" userId="e1e2c922-11e8-4002-8a74-02403a56913c" providerId="ADAL" clId="{BA903574-B925-2641-B014-4EAA74BD0582}" dt="2023-04-20T17:01:36.543" v="4730" actId="26606"/>
          <ac:spMkLst>
            <pc:docMk/>
            <pc:sldMk cId="4230674830" sldId="260"/>
            <ac:spMk id="2" creationId="{FA9ED043-9FAE-0AA6-ECA5-F0AF1A5FE5CA}"/>
          </ac:spMkLst>
        </pc:spChg>
        <pc:spChg chg="del mod">
          <ac:chgData name="Emma Haggett (2100501)" userId="e1e2c922-11e8-4002-8a74-02403a56913c" providerId="ADAL" clId="{BA903574-B925-2641-B014-4EAA74BD0582}" dt="2023-04-20T16:46:32.908" v="4352" actId="931"/>
          <ac:spMkLst>
            <pc:docMk/>
            <pc:sldMk cId="4230674830" sldId="260"/>
            <ac:spMk id="3" creationId="{F929832D-EE72-E2E7-BB45-945E57B37F3C}"/>
          </ac:spMkLst>
        </pc:spChg>
        <pc:spChg chg="del mod">
          <ac:chgData name="Emma Haggett (2100501)" userId="e1e2c922-11e8-4002-8a74-02403a56913c" providerId="ADAL" clId="{BA903574-B925-2641-B014-4EAA74BD0582}" dt="2023-04-20T16:46:52.873" v="4356" actId="931"/>
          <ac:spMkLst>
            <pc:docMk/>
            <pc:sldMk cId="4230674830" sldId="260"/>
            <ac:spMk id="4" creationId="{D7477D85-2103-283A-F018-3EF19BF31B6A}"/>
          </ac:spMkLst>
        </pc:spChg>
        <pc:spChg chg="add mod">
          <ac:chgData name="Emma Haggett (2100501)" userId="e1e2c922-11e8-4002-8a74-02403a56913c" providerId="ADAL" clId="{BA903574-B925-2641-B014-4EAA74BD0582}" dt="2023-04-25T15:43:45.942" v="9470" actId="20577"/>
          <ac:spMkLst>
            <pc:docMk/>
            <pc:sldMk cId="4230674830" sldId="260"/>
            <ac:spMk id="10" creationId="{26F2300D-FC79-6B50-39EE-7DDDBB9F3B74}"/>
          </ac:spMkLst>
        </pc:spChg>
        <pc:spChg chg="add">
          <ac:chgData name="Emma Haggett (2100501)" userId="e1e2c922-11e8-4002-8a74-02403a56913c" providerId="ADAL" clId="{BA903574-B925-2641-B014-4EAA74BD0582}" dt="2023-04-20T17:01:36.543" v="4730" actId="26606"/>
          <ac:spMkLst>
            <pc:docMk/>
            <pc:sldMk cId="4230674830" sldId="260"/>
            <ac:spMk id="15" creationId="{04812C46-200A-4DEB-A05E-3ED6C68C2387}"/>
          </ac:spMkLst>
        </pc:spChg>
        <pc:spChg chg="add">
          <ac:chgData name="Emma Haggett (2100501)" userId="e1e2c922-11e8-4002-8a74-02403a56913c" providerId="ADAL" clId="{BA903574-B925-2641-B014-4EAA74BD0582}" dt="2023-04-20T17:01:36.543" v="4730" actId="26606"/>
          <ac:spMkLst>
            <pc:docMk/>
            <pc:sldMk cId="4230674830" sldId="260"/>
            <ac:spMk id="17" creationId="{D1EA859B-E555-4109-94F3-6700E046E008}"/>
          </ac:spMkLst>
        </pc:spChg>
        <pc:picChg chg="add mod modCrop">
          <ac:chgData name="Emma Haggett (2100501)" userId="e1e2c922-11e8-4002-8a74-02403a56913c" providerId="ADAL" clId="{BA903574-B925-2641-B014-4EAA74BD0582}" dt="2023-04-20T17:01:46.081" v="4732" actId="732"/>
          <ac:picMkLst>
            <pc:docMk/>
            <pc:sldMk cId="4230674830" sldId="260"/>
            <ac:picMk id="6" creationId="{53F0C857-D0AB-4C73-2432-6A9C6E4F5344}"/>
          </ac:picMkLst>
        </pc:picChg>
        <pc:picChg chg="add del mod">
          <ac:chgData name="Emma Haggett (2100501)" userId="e1e2c922-11e8-4002-8a74-02403a56913c" providerId="ADAL" clId="{BA903574-B925-2641-B014-4EAA74BD0582}" dt="2023-04-20T16:46:58.635" v="4359" actId="478"/>
          <ac:picMkLst>
            <pc:docMk/>
            <pc:sldMk cId="4230674830" sldId="260"/>
            <ac:picMk id="8" creationId="{1311E22E-B778-B8A5-BC4D-5B401D39DBE4}"/>
          </ac:picMkLst>
        </pc:picChg>
      </pc:sldChg>
      <pc:sldChg chg="new del">
        <pc:chgData name="Emma Haggett (2100501)" userId="e1e2c922-11e8-4002-8a74-02403a56913c" providerId="ADAL" clId="{BA903574-B925-2641-B014-4EAA74BD0582}" dt="2023-04-16T00:43:20.276" v="2011" actId="2696"/>
        <pc:sldMkLst>
          <pc:docMk/>
          <pc:sldMk cId="2905756073" sldId="261"/>
        </pc:sldMkLst>
      </pc:sldChg>
      <pc:sldChg chg="addSp delSp modSp new mod setBg">
        <pc:chgData name="Emma Haggett (2100501)" userId="e1e2c922-11e8-4002-8a74-02403a56913c" providerId="ADAL" clId="{BA903574-B925-2641-B014-4EAA74BD0582}" dt="2023-04-25T15:43:08.622" v="9459" actId="20577"/>
        <pc:sldMkLst>
          <pc:docMk/>
          <pc:sldMk cId="3317176497" sldId="261"/>
        </pc:sldMkLst>
        <pc:spChg chg="mod">
          <ac:chgData name="Emma Haggett (2100501)" userId="e1e2c922-11e8-4002-8a74-02403a56913c" providerId="ADAL" clId="{BA903574-B925-2641-B014-4EAA74BD0582}" dt="2023-04-16T00:58:33.003" v="2715" actId="26606"/>
          <ac:spMkLst>
            <pc:docMk/>
            <pc:sldMk cId="3317176497" sldId="261"/>
            <ac:spMk id="2" creationId="{825B964D-3C88-C85C-7067-C23E25011E88}"/>
          </ac:spMkLst>
        </pc:spChg>
        <pc:spChg chg="del">
          <ac:chgData name="Emma Haggett (2100501)" userId="e1e2c922-11e8-4002-8a74-02403a56913c" providerId="ADAL" clId="{BA903574-B925-2641-B014-4EAA74BD0582}" dt="2023-04-16T00:58:28.869" v="2714"/>
          <ac:spMkLst>
            <pc:docMk/>
            <pc:sldMk cId="3317176497" sldId="261"/>
            <ac:spMk id="3" creationId="{F1A239FA-223B-7167-9FE8-1A79E8B71DD2}"/>
          </ac:spMkLst>
        </pc:spChg>
        <pc:spChg chg="add del mod">
          <ac:chgData name="Emma Haggett (2100501)" userId="e1e2c922-11e8-4002-8a74-02403a56913c" providerId="ADAL" clId="{BA903574-B925-2641-B014-4EAA74BD0582}" dt="2023-04-25T15:43:08.622" v="9459" actId="20577"/>
          <ac:spMkLst>
            <pc:docMk/>
            <pc:sldMk cId="3317176497" sldId="261"/>
            <ac:spMk id="4" creationId="{5691FDA3-4A47-8636-99B0-00645B2C8691}"/>
          </ac:spMkLst>
        </pc:spChg>
        <pc:spChg chg="add">
          <ac:chgData name="Emma Haggett (2100501)" userId="e1e2c922-11e8-4002-8a74-02403a56913c" providerId="ADAL" clId="{BA903574-B925-2641-B014-4EAA74BD0582}" dt="2023-04-16T00:58:33.003" v="2715" actId="26606"/>
          <ac:spMkLst>
            <pc:docMk/>
            <pc:sldMk cId="3317176497" sldId="261"/>
            <ac:spMk id="1031" creationId="{8FC9BE17-9A7B-462D-AE50-3D8777387304}"/>
          </ac:spMkLst>
        </pc:spChg>
        <pc:spChg chg="add">
          <ac:chgData name="Emma Haggett (2100501)" userId="e1e2c922-11e8-4002-8a74-02403a56913c" providerId="ADAL" clId="{BA903574-B925-2641-B014-4EAA74BD0582}" dt="2023-04-16T00:58:33.003" v="2715" actId="26606"/>
          <ac:spMkLst>
            <pc:docMk/>
            <pc:sldMk cId="3317176497" sldId="261"/>
            <ac:spMk id="1033" creationId="{3EBE8569-6AEC-4B8C-8D53-2DE337CDBA65}"/>
          </ac:spMkLst>
        </pc:spChg>
        <pc:spChg chg="add">
          <ac:chgData name="Emma Haggett (2100501)" userId="e1e2c922-11e8-4002-8a74-02403a56913c" providerId="ADAL" clId="{BA903574-B925-2641-B014-4EAA74BD0582}" dt="2023-04-16T00:58:33.003" v="2715" actId="26606"/>
          <ac:spMkLst>
            <pc:docMk/>
            <pc:sldMk cId="3317176497" sldId="261"/>
            <ac:spMk id="1035" creationId="{55D4142C-5077-457F-A6AD-3FECFDB39685}"/>
          </ac:spMkLst>
        </pc:spChg>
        <pc:spChg chg="add">
          <ac:chgData name="Emma Haggett (2100501)" userId="e1e2c922-11e8-4002-8a74-02403a56913c" providerId="ADAL" clId="{BA903574-B925-2641-B014-4EAA74BD0582}" dt="2023-04-16T00:58:33.003" v="2715" actId="26606"/>
          <ac:spMkLst>
            <pc:docMk/>
            <pc:sldMk cId="3317176497" sldId="261"/>
            <ac:spMk id="1037" creationId="{7A5F0580-5EE9-419F-96EE-B6529EF6E7D0}"/>
          </ac:spMkLst>
        </pc:spChg>
        <pc:graphicFrameChg chg="add del">
          <ac:chgData name="Emma Haggett (2100501)" userId="e1e2c922-11e8-4002-8a74-02403a56913c" providerId="ADAL" clId="{BA903574-B925-2641-B014-4EAA74BD0582}" dt="2023-04-16T00:56:01.108" v="2713" actId="26606"/>
          <ac:graphicFrameMkLst>
            <pc:docMk/>
            <pc:sldMk cId="3317176497" sldId="261"/>
            <ac:graphicFrameMk id="6" creationId="{2E41E1ED-85AF-12F0-A2AE-CBF116000971}"/>
          </ac:graphicFrameMkLst>
        </pc:graphicFrameChg>
        <pc:picChg chg="add mod ord">
          <ac:chgData name="Emma Haggett (2100501)" userId="e1e2c922-11e8-4002-8a74-02403a56913c" providerId="ADAL" clId="{BA903574-B925-2641-B014-4EAA74BD0582}" dt="2023-04-16T00:58:33.003" v="2715" actId="26606"/>
          <ac:picMkLst>
            <pc:docMk/>
            <pc:sldMk cId="3317176497" sldId="261"/>
            <ac:picMk id="1026" creationId="{4C252200-6FA9-B8F1-B2A4-C4BC129058DD}"/>
          </ac:picMkLst>
        </pc:picChg>
      </pc:sldChg>
      <pc:sldChg chg="new del">
        <pc:chgData name="Emma Haggett (2100501)" userId="e1e2c922-11e8-4002-8a74-02403a56913c" providerId="ADAL" clId="{BA903574-B925-2641-B014-4EAA74BD0582}" dt="2023-04-16T00:43:07.174" v="2009" actId="2696"/>
        <pc:sldMkLst>
          <pc:docMk/>
          <pc:sldMk cId="4094163782" sldId="261"/>
        </pc:sldMkLst>
      </pc:sldChg>
      <pc:sldChg chg="addSp delSp modSp new del mod">
        <pc:chgData name="Emma Haggett (2100501)" userId="e1e2c922-11e8-4002-8a74-02403a56913c" providerId="ADAL" clId="{BA903574-B925-2641-B014-4EAA74BD0582}" dt="2023-04-17T18:16:43.750" v="3544" actId="2696"/>
        <pc:sldMkLst>
          <pc:docMk/>
          <pc:sldMk cId="1005635506" sldId="262"/>
        </pc:sldMkLst>
        <pc:spChg chg="mod">
          <ac:chgData name="Emma Haggett (2100501)" userId="e1e2c922-11e8-4002-8a74-02403a56913c" providerId="ADAL" clId="{BA903574-B925-2641-B014-4EAA74BD0582}" dt="2023-04-16T01:04:13.730" v="2791" actId="20577"/>
          <ac:spMkLst>
            <pc:docMk/>
            <pc:sldMk cId="1005635506" sldId="262"/>
            <ac:spMk id="2" creationId="{29902EBD-7696-E76C-1467-B34232E553C4}"/>
          </ac:spMkLst>
        </pc:spChg>
        <pc:spChg chg="del">
          <ac:chgData name="Emma Haggett (2100501)" userId="e1e2c922-11e8-4002-8a74-02403a56913c" providerId="ADAL" clId="{BA903574-B925-2641-B014-4EAA74BD0582}" dt="2023-04-17T18:16:25.686" v="3541" actId="931"/>
          <ac:spMkLst>
            <pc:docMk/>
            <pc:sldMk cId="1005635506" sldId="262"/>
            <ac:spMk id="3" creationId="{C01A1FE5-D4B1-7E9A-848D-C70052B5191F}"/>
          </ac:spMkLst>
        </pc:spChg>
        <pc:spChg chg="add mod">
          <ac:chgData name="Emma Haggett (2100501)" userId="e1e2c922-11e8-4002-8a74-02403a56913c" providerId="ADAL" clId="{BA903574-B925-2641-B014-4EAA74BD0582}" dt="2023-04-17T18:16:25.686" v="3541" actId="931"/>
          <ac:spMkLst>
            <pc:docMk/>
            <pc:sldMk cId="1005635506" sldId="262"/>
            <ac:spMk id="7" creationId="{200E33FF-73EE-05A6-8460-6100CEE20B98}"/>
          </ac:spMkLst>
        </pc:spChg>
        <pc:picChg chg="add mod">
          <ac:chgData name="Emma Haggett (2100501)" userId="e1e2c922-11e8-4002-8a74-02403a56913c" providerId="ADAL" clId="{BA903574-B925-2641-B014-4EAA74BD0582}" dt="2023-04-17T18:16:28.238" v="3542" actId="27614"/>
          <ac:picMkLst>
            <pc:docMk/>
            <pc:sldMk cId="1005635506" sldId="262"/>
            <ac:picMk id="6" creationId="{A54010CD-6064-B681-3A9B-6D0530C5DD7E}"/>
          </ac:picMkLst>
        </pc:picChg>
      </pc:sldChg>
      <pc:sldChg chg="addSp delSp modSp new mod setBg">
        <pc:chgData name="Emma Haggett (2100501)" userId="e1e2c922-11e8-4002-8a74-02403a56913c" providerId="ADAL" clId="{BA903574-B925-2641-B014-4EAA74BD0582}" dt="2023-04-25T15:42:51.239" v="9456" actId="20577"/>
        <pc:sldMkLst>
          <pc:docMk/>
          <pc:sldMk cId="2108033919" sldId="263"/>
        </pc:sldMkLst>
        <pc:spChg chg="mod">
          <ac:chgData name="Emma Haggett (2100501)" userId="e1e2c922-11e8-4002-8a74-02403a56913c" providerId="ADAL" clId="{BA903574-B925-2641-B014-4EAA74BD0582}" dt="2023-04-16T01:08:38.817" v="2867" actId="26606"/>
          <ac:spMkLst>
            <pc:docMk/>
            <pc:sldMk cId="2108033919" sldId="263"/>
            <ac:spMk id="2" creationId="{4F35890E-FBAA-DCC1-6254-43F1D16B11A6}"/>
          </ac:spMkLst>
        </pc:spChg>
        <pc:spChg chg="del">
          <ac:chgData name="Emma Haggett (2100501)" userId="e1e2c922-11e8-4002-8a74-02403a56913c" providerId="ADAL" clId="{BA903574-B925-2641-B014-4EAA74BD0582}" dt="2023-04-16T01:07:32.736" v="2797"/>
          <ac:spMkLst>
            <pc:docMk/>
            <pc:sldMk cId="2108033919" sldId="263"/>
            <ac:spMk id="3" creationId="{456CFA87-DC8F-6068-3D85-9BF43FB4CF54}"/>
          </ac:spMkLst>
        </pc:spChg>
        <pc:spChg chg="mod">
          <ac:chgData name="Emma Haggett (2100501)" userId="e1e2c922-11e8-4002-8a74-02403a56913c" providerId="ADAL" clId="{BA903574-B925-2641-B014-4EAA74BD0582}" dt="2023-04-25T15:42:51.239" v="9456" actId="20577"/>
          <ac:spMkLst>
            <pc:docMk/>
            <pc:sldMk cId="2108033919" sldId="263"/>
            <ac:spMk id="4" creationId="{C8786889-C93F-1586-6C78-69C4C069C8C9}"/>
          </ac:spMkLst>
        </pc:spChg>
        <pc:spChg chg="add del mod">
          <ac:chgData name="Emma Haggett (2100501)" userId="e1e2c922-11e8-4002-8a74-02403a56913c" providerId="ADAL" clId="{BA903574-B925-2641-B014-4EAA74BD0582}" dt="2023-04-16T01:07:30.348" v="2796" actId="478"/>
          <ac:spMkLst>
            <pc:docMk/>
            <pc:sldMk cId="2108033919" sldId="263"/>
            <ac:spMk id="6" creationId="{8DA43CC3-FD7E-E59D-F496-E9ADF86C02D8}"/>
          </ac:spMkLst>
        </pc:spChg>
        <pc:spChg chg="add">
          <ac:chgData name="Emma Haggett (2100501)" userId="e1e2c922-11e8-4002-8a74-02403a56913c" providerId="ADAL" clId="{BA903574-B925-2641-B014-4EAA74BD0582}" dt="2023-04-16T01:08:38.817" v="2867" actId="26606"/>
          <ac:spMkLst>
            <pc:docMk/>
            <pc:sldMk cId="2108033919" sldId="263"/>
            <ac:spMk id="2055" creationId="{F13C74B1-5B17-4795-BED0-7140497B445A}"/>
          </ac:spMkLst>
        </pc:spChg>
        <pc:spChg chg="add">
          <ac:chgData name="Emma Haggett (2100501)" userId="e1e2c922-11e8-4002-8a74-02403a56913c" providerId="ADAL" clId="{BA903574-B925-2641-B014-4EAA74BD0582}" dt="2023-04-16T01:08:38.817" v="2867" actId="26606"/>
          <ac:spMkLst>
            <pc:docMk/>
            <pc:sldMk cId="2108033919" sldId="263"/>
            <ac:spMk id="2057" creationId="{D4974D33-8DC5-464E-8C6D-BE58F0669C17}"/>
          </ac:spMkLst>
        </pc:spChg>
        <pc:picChg chg="add mod">
          <ac:chgData name="Emma Haggett (2100501)" userId="e1e2c922-11e8-4002-8a74-02403a56913c" providerId="ADAL" clId="{BA903574-B925-2641-B014-4EAA74BD0582}" dt="2023-04-16T01:08:38.817" v="2867" actId="26606"/>
          <ac:picMkLst>
            <pc:docMk/>
            <pc:sldMk cId="2108033919" sldId="263"/>
            <ac:picMk id="2050" creationId="{B8E75836-13D4-339F-BD7B-A726E650EA4F}"/>
          </ac:picMkLst>
        </pc:picChg>
      </pc:sldChg>
      <pc:sldChg chg="modSp new del mod">
        <pc:chgData name="Emma Haggett (2100501)" userId="e1e2c922-11e8-4002-8a74-02403a56913c" providerId="ADAL" clId="{BA903574-B925-2641-B014-4EAA74BD0582}" dt="2023-04-17T18:17:19.311" v="3623" actId="2696"/>
        <pc:sldMkLst>
          <pc:docMk/>
          <pc:sldMk cId="2256879122" sldId="264"/>
        </pc:sldMkLst>
        <pc:spChg chg="mod">
          <ac:chgData name="Emma Haggett (2100501)" userId="e1e2c922-11e8-4002-8a74-02403a56913c" providerId="ADAL" clId="{BA903574-B925-2641-B014-4EAA74BD0582}" dt="2023-04-17T18:16:58.732" v="3579" actId="20577"/>
          <ac:spMkLst>
            <pc:docMk/>
            <pc:sldMk cId="2256879122" sldId="264"/>
            <ac:spMk id="2" creationId="{5613E6B0-E57D-0C11-DEC8-7CEBFCECE547}"/>
          </ac:spMkLst>
        </pc:spChg>
      </pc:sldChg>
      <pc:sldChg chg="addSp delSp modSp new mod setBg">
        <pc:chgData name="Emma Haggett (2100501)" userId="e1e2c922-11e8-4002-8a74-02403a56913c" providerId="ADAL" clId="{BA903574-B925-2641-B014-4EAA74BD0582}" dt="2023-04-25T21:22:22.715" v="11448" actId="20577"/>
        <pc:sldMkLst>
          <pc:docMk/>
          <pc:sldMk cId="1442932010" sldId="265"/>
        </pc:sldMkLst>
        <pc:spChg chg="mod ord">
          <ac:chgData name="Emma Haggett (2100501)" userId="e1e2c922-11e8-4002-8a74-02403a56913c" providerId="ADAL" clId="{BA903574-B925-2641-B014-4EAA74BD0582}" dt="2023-04-25T21:22:22.715" v="11448" actId="20577"/>
          <ac:spMkLst>
            <pc:docMk/>
            <pc:sldMk cId="1442932010" sldId="265"/>
            <ac:spMk id="2" creationId="{CA070F42-DD9A-DBF5-CB9E-A14880DC4759}"/>
          </ac:spMkLst>
        </pc:spChg>
        <pc:spChg chg="del">
          <ac:chgData name="Emma Haggett (2100501)" userId="e1e2c922-11e8-4002-8a74-02403a56913c" providerId="ADAL" clId="{BA903574-B925-2641-B014-4EAA74BD0582}" dt="2023-04-17T18:17:32.320" v="3624" actId="931"/>
          <ac:spMkLst>
            <pc:docMk/>
            <pc:sldMk cId="1442932010" sldId="265"/>
            <ac:spMk id="3" creationId="{DE443DFC-9088-9396-BAB2-4E3E8718AB63}"/>
          </ac:spMkLst>
        </pc:spChg>
        <pc:spChg chg="mod">
          <ac:chgData name="Emma Haggett (2100501)" userId="e1e2c922-11e8-4002-8a74-02403a56913c" providerId="ADAL" clId="{BA903574-B925-2641-B014-4EAA74BD0582}" dt="2023-04-25T15:43:55.181" v="9472" actId="20577"/>
          <ac:spMkLst>
            <pc:docMk/>
            <pc:sldMk cId="1442932010" sldId="265"/>
            <ac:spMk id="4" creationId="{E37E6111-B27C-4668-82FD-2B6279EFCD69}"/>
          </ac:spMkLst>
        </pc:spChg>
        <pc:spChg chg="add mod">
          <ac:chgData name="Emma Haggett (2100501)" userId="e1e2c922-11e8-4002-8a74-02403a56913c" providerId="ADAL" clId="{BA903574-B925-2641-B014-4EAA74BD0582}" dt="2023-04-17T18:17:45.533" v="3627" actId="26606"/>
          <ac:spMkLst>
            <pc:docMk/>
            <pc:sldMk cId="1442932010" sldId="265"/>
            <ac:spMk id="7" creationId="{5B176F42-D998-B46B-D09E-5A0B90E71742}"/>
          </ac:spMkLst>
        </pc:spChg>
        <pc:spChg chg="add">
          <ac:chgData name="Emma Haggett (2100501)" userId="e1e2c922-11e8-4002-8a74-02403a56913c" providerId="ADAL" clId="{BA903574-B925-2641-B014-4EAA74BD0582}" dt="2023-04-17T18:17:45.533" v="3627" actId="26606"/>
          <ac:spMkLst>
            <pc:docMk/>
            <pc:sldMk cId="1442932010" sldId="265"/>
            <ac:spMk id="12" creationId="{04812C46-200A-4DEB-A05E-3ED6C68C2387}"/>
          </ac:spMkLst>
        </pc:spChg>
        <pc:spChg chg="add">
          <ac:chgData name="Emma Haggett (2100501)" userId="e1e2c922-11e8-4002-8a74-02403a56913c" providerId="ADAL" clId="{BA903574-B925-2641-B014-4EAA74BD0582}" dt="2023-04-17T18:17:45.533" v="3627" actId="26606"/>
          <ac:spMkLst>
            <pc:docMk/>
            <pc:sldMk cId="1442932010" sldId="265"/>
            <ac:spMk id="14" creationId="{D1EA859B-E555-4109-94F3-6700E046E008}"/>
          </ac:spMkLst>
        </pc:spChg>
        <pc:picChg chg="add mod">
          <ac:chgData name="Emma Haggett (2100501)" userId="e1e2c922-11e8-4002-8a74-02403a56913c" providerId="ADAL" clId="{BA903574-B925-2641-B014-4EAA74BD0582}" dt="2023-04-17T18:17:45.533" v="3627" actId="26606"/>
          <ac:picMkLst>
            <pc:docMk/>
            <pc:sldMk cId="1442932010" sldId="265"/>
            <ac:picMk id="6" creationId="{770FCF8D-3540-11DE-E127-D30D39432DE2}"/>
          </ac:picMkLst>
        </pc:picChg>
      </pc:sldChg>
      <pc:sldChg chg="addSp delSp modSp new mod setBg">
        <pc:chgData name="Emma Haggett (2100501)" userId="e1e2c922-11e8-4002-8a74-02403a56913c" providerId="ADAL" clId="{BA903574-B925-2641-B014-4EAA74BD0582}" dt="2023-04-25T15:43:50.709" v="9471" actId="20577"/>
        <pc:sldMkLst>
          <pc:docMk/>
          <pc:sldMk cId="680445039" sldId="266"/>
        </pc:sldMkLst>
        <pc:spChg chg="del mod">
          <ac:chgData name="Emma Haggett (2100501)" userId="e1e2c922-11e8-4002-8a74-02403a56913c" providerId="ADAL" clId="{BA903574-B925-2641-B014-4EAA74BD0582}" dt="2023-04-17T18:42:04.815" v="4050" actId="478"/>
          <ac:spMkLst>
            <pc:docMk/>
            <pc:sldMk cId="680445039" sldId="266"/>
            <ac:spMk id="2" creationId="{92CEBEBE-CADD-4A41-75E6-E29444590598}"/>
          </ac:spMkLst>
        </pc:spChg>
        <pc:spChg chg="del">
          <ac:chgData name="Emma Haggett (2100501)" userId="e1e2c922-11e8-4002-8a74-02403a56913c" providerId="ADAL" clId="{BA903574-B925-2641-B014-4EAA74BD0582}" dt="2023-04-17T18:38:03.555" v="4046" actId="931"/>
          <ac:spMkLst>
            <pc:docMk/>
            <pc:sldMk cId="680445039" sldId="266"/>
            <ac:spMk id="3" creationId="{8F0F83D4-EA16-8C5C-A127-166E4AC984EE}"/>
          </ac:spMkLst>
        </pc:spChg>
        <pc:spChg chg="mod">
          <ac:chgData name="Emma Haggett (2100501)" userId="e1e2c922-11e8-4002-8a74-02403a56913c" providerId="ADAL" clId="{BA903574-B925-2641-B014-4EAA74BD0582}" dt="2023-04-25T15:43:50.709" v="9471" actId="20577"/>
          <ac:spMkLst>
            <pc:docMk/>
            <pc:sldMk cId="680445039" sldId="266"/>
            <ac:spMk id="4" creationId="{68122C36-CF51-0DB8-AF5A-B9C97FB8FE2F}"/>
          </ac:spMkLst>
        </pc:spChg>
        <pc:spChg chg="add mod">
          <ac:chgData name="Emma Haggett (2100501)" userId="e1e2c922-11e8-4002-8a74-02403a56913c" providerId="ADAL" clId="{BA903574-B925-2641-B014-4EAA74BD0582}" dt="2023-04-17T18:41:55.675" v="4049" actId="26606"/>
          <ac:spMkLst>
            <pc:docMk/>
            <pc:sldMk cId="680445039" sldId="266"/>
            <ac:spMk id="7" creationId="{6841F4B2-ED0B-2626-D5C7-531974DD5321}"/>
          </ac:spMkLst>
        </pc:spChg>
        <pc:spChg chg="add">
          <ac:chgData name="Emma Haggett (2100501)" userId="e1e2c922-11e8-4002-8a74-02403a56913c" providerId="ADAL" clId="{BA903574-B925-2641-B014-4EAA74BD0582}" dt="2023-04-17T18:41:55.675" v="4049" actId="26606"/>
          <ac:spMkLst>
            <pc:docMk/>
            <pc:sldMk cId="680445039" sldId="266"/>
            <ac:spMk id="12" creationId="{3AFE8227-C443-417B-BA91-520EB1EF4559}"/>
          </ac:spMkLst>
        </pc:spChg>
        <pc:spChg chg="add">
          <ac:chgData name="Emma Haggett (2100501)" userId="e1e2c922-11e8-4002-8a74-02403a56913c" providerId="ADAL" clId="{BA903574-B925-2641-B014-4EAA74BD0582}" dt="2023-04-17T18:41:55.675" v="4049" actId="26606"/>
          <ac:spMkLst>
            <pc:docMk/>
            <pc:sldMk cId="680445039" sldId="266"/>
            <ac:spMk id="14" creationId="{907741FC-B544-4A6E-B831-6789D042333D}"/>
          </ac:spMkLst>
        </pc:spChg>
        <pc:spChg chg="add">
          <ac:chgData name="Emma Haggett (2100501)" userId="e1e2c922-11e8-4002-8a74-02403a56913c" providerId="ADAL" clId="{BA903574-B925-2641-B014-4EAA74BD0582}" dt="2023-04-17T18:41:55.675" v="4049" actId="26606"/>
          <ac:spMkLst>
            <pc:docMk/>
            <pc:sldMk cId="680445039" sldId="266"/>
            <ac:spMk id="16" creationId="{3F0BE7ED-7814-4273-B18A-F26CC0380380}"/>
          </ac:spMkLst>
        </pc:spChg>
        <pc:picChg chg="add mod">
          <ac:chgData name="Emma Haggett (2100501)" userId="e1e2c922-11e8-4002-8a74-02403a56913c" providerId="ADAL" clId="{BA903574-B925-2641-B014-4EAA74BD0582}" dt="2023-04-17T18:41:55.675" v="4049" actId="26606"/>
          <ac:picMkLst>
            <pc:docMk/>
            <pc:sldMk cId="680445039" sldId="266"/>
            <ac:picMk id="6" creationId="{2F0F17D1-948E-9EDF-10CB-217922C06868}"/>
          </ac:picMkLst>
        </pc:picChg>
      </pc:sldChg>
      <pc:sldChg chg="delSp new del mod">
        <pc:chgData name="Emma Haggett (2100501)" userId="e1e2c922-11e8-4002-8a74-02403a56913c" providerId="ADAL" clId="{BA903574-B925-2641-B014-4EAA74BD0582}" dt="2023-04-17T18:37:35.720" v="4044" actId="2696"/>
        <pc:sldMkLst>
          <pc:docMk/>
          <pc:sldMk cId="867530354" sldId="266"/>
        </pc:sldMkLst>
        <pc:spChg chg="del">
          <ac:chgData name="Emma Haggett (2100501)" userId="e1e2c922-11e8-4002-8a74-02403a56913c" providerId="ADAL" clId="{BA903574-B925-2641-B014-4EAA74BD0582}" dt="2023-04-17T18:37:33.309" v="4043" actId="478"/>
          <ac:spMkLst>
            <pc:docMk/>
            <pc:sldMk cId="867530354" sldId="266"/>
            <ac:spMk id="3" creationId="{BCD8CF03-4473-ECA0-FCDC-C3FEA49E696B}"/>
          </ac:spMkLst>
        </pc:spChg>
      </pc:sldChg>
      <pc:sldChg chg="addSp delSp modSp new mod setBg">
        <pc:chgData name="Emma Haggett (2100501)" userId="e1e2c922-11e8-4002-8a74-02403a56913c" providerId="ADAL" clId="{BA903574-B925-2641-B014-4EAA74BD0582}" dt="2023-04-25T15:43:42.253" v="9469" actId="20577"/>
        <pc:sldMkLst>
          <pc:docMk/>
          <pc:sldMk cId="295701181" sldId="267"/>
        </pc:sldMkLst>
        <pc:spChg chg="del">
          <ac:chgData name="Emma Haggett (2100501)" userId="e1e2c922-11e8-4002-8a74-02403a56913c" providerId="ADAL" clId="{BA903574-B925-2641-B014-4EAA74BD0582}" dt="2023-04-20T17:01:05.489" v="4727" actId="478"/>
          <ac:spMkLst>
            <pc:docMk/>
            <pc:sldMk cId="295701181" sldId="267"/>
            <ac:spMk id="2" creationId="{73F8147C-76B6-B2FE-ADB6-45E9E3F04E02}"/>
          </ac:spMkLst>
        </pc:spChg>
        <pc:spChg chg="mod">
          <ac:chgData name="Emma Haggett (2100501)" userId="e1e2c922-11e8-4002-8a74-02403a56913c" providerId="ADAL" clId="{BA903574-B925-2641-B014-4EAA74BD0582}" dt="2023-04-25T15:43:42.253" v="9469" actId="20577"/>
          <ac:spMkLst>
            <pc:docMk/>
            <pc:sldMk cId="295701181" sldId="267"/>
            <ac:spMk id="3" creationId="{B2991B78-B5A9-C2AD-9864-3EB9F5E4518A}"/>
          </ac:spMkLst>
        </pc:spChg>
        <pc:spChg chg="del">
          <ac:chgData name="Emma Haggett (2100501)" userId="e1e2c922-11e8-4002-8a74-02403a56913c" providerId="ADAL" clId="{BA903574-B925-2641-B014-4EAA74BD0582}" dt="2023-04-20T17:01:19.318" v="4728" actId="931"/>
          <ac:spMkLst>
            <pc:docMk/>
            <pc:sldMk cId="295701181" sldId="267"/>
            <ac:spMk id="4" creationId="{A529B6A5-BDB4-E78F-B661-F9C7F9A5045E}"/>
          </ac:spMkLst>
        </pc:spChg>
        <pc:spChg chg="add">
          <ac:chgData name="Emma Haggett (2100501)" userId="e1e2c922-11e8-4002-8a74-02403a56913c" providerId="ADAL" clId="{BA903574-B925-2641-B014-4EAA74BD0582}" dt="2023-04-22T16:29:06.323" v="4998" actId="26606"/>
          <ac:spMkLst>
            <pc:docMk/>
            <pc:sldMk cId="295701181" sldId="267"/>
            <ac:spMk id="8" creationId="{1500B4A4-B1F1-41EA-886A-B8A210DBCA3B}"/>
          </ac:spMkLst>
        </pc:spChg>
        <pc:spChg chg="add">
          <ac:chgData name="Emma Haggett (2100501)" userId="e1e2c922-11e8-4002-8a74-02403a56913c" providerId="ADAL" clId="{BA903574-B925-2641-B014-4EAA74BD0582}" dt="2023-04-22T16:29:06.323" v="4998" actId="26606"/>
          <ac:spMkLst>
            <pc:docMk/>
            <pc:sldMk cId="295701181" sldId="267"/>
            <ac:spMk id="9" creationId="{5E55A99C-0BDC-4DBE-8E40-9FA66F629FA1}"/>
          </ac:spMkLst>
        </pc:spChg>
        <pc:spChg chg="add del">
          <ac:chgData name="Emma Haggett (2100501)" userId="e1e2c922-11e8-4002-8a74-02403a56913c" providerId="ADAL" clId="{BA903574-B925-2641-B014-4EAA74BD0582}" dt="2023-04-22T16:28:56.259" v="4997" actId="26606"/>
          <ac:spMkLst>
            <pc:docMk/>
            <pc:sldMk cId="295701181" sldId="267"/>
            <ac:spMk id="11" creationId="{F3060C83-F051-4F0E-ABAD-AA0DFC48B218}"/>
          </ac:spMkLst>
        </pc:spChg>
        <pc:spChg chg="add del">
          <ac:chgData name="Emma Haggett (2100501)" userId="e1e2c922-11e8-4002-8a74-02403a56913c" providerId="ADAL" clId="{BA903574-B925-2641-B014-4EAA74BD0582}" dt="2023-04-22T16:28:56.259" v="4997" actId="26606"/>
          <ac:spMkLst>
            <pc:docMk/>
            <pc:sldMk cId="295701181" sldId="267"/>
            <ac:spMk id="13" creationId="{83C98ABE-055B-441F-B07E-44F97F083C39}"/>
          </ac:spMkLst>
        </pc:spChg>
        <pc:spChg chg="add del">
          <ac:chgData name="Emma Haggett (2100501)" userId="e1e2c922-11e8-4002-8a74-02403a56913c" providerId="ADAL" clId="{BA903574-B925-2641-B014-4EAA74BD0582}" dt="2023-04-22T16:28:56.259" v="4997" actId="26606"/>
          <ac:spMkLst>
            <pc:docMk/>
            <pc:sldMk cId="295701181" sldId="267"/>
            <ac:spMk id="15" creationId="{29FDB030-9B49-4CED-8CCD-4D99382388AC}"/>
          </ac:spMkLst>
        </pc:spChg>
        <pc:spChg chg="add del">
          <ac:chgData name="Emma Haggett (2100501)" userId="e1e2c922-11e8-4002-8a74-02403a56913c" providerId="ADAL" clId="{BA903574-B925-2641-B014-4EAA74BD0582}" dt="2023-04-22T16:28:56.259" v="4997" actId="26606"/>
          <ac:spMkLst>
            <pc:docMk/>
            <pc:sldMk cId="295701181" sldId="267"/>
            <ac:spMk id="17" creationId="{3783CA14-24A1-485C-8B30-D6A5D87987AD}"/>
          </ac:spMkLst>
        </pc:spChg>
        <pc:spChg chg="add del">
          <ac:chgData name="Emma Haggett (2100501)" userId="e1e2c922-11e8-4002-8a74-02403a56913c" providerId="ADAL" clId="{BA903574-B925-2641-B014-4EAA74BD0582}" dt="2023-04-22T16:28:56.259" v="4997" actId="26606"/>
          <ac:spMkLst>
            <pc:docMk/>
            <pc:sldMk cId="295701181" sldId="267"/>
            <ac:spMk id="19" creationId="{9A97C86A-04D6-40F7-AE84-31AB43E6A846}"/>
          </ac:spMkLst>
        </pc:spChg>
        <pc:spChg chg="add del">
          <ac:chgData name="Emma Haggett (2100501)" userId="e1e2c922-11e8-4002-8a74-02403a56913c" providerId="ADAL" clId="{BA903574-B925-2641-B014-4EAA74BD0582}" dt="2023-04-22T16:28:56.259" v="4997" actId="26606"/>
          <ac:spMkLst>
            <pc:docMk/>
            <pc:sldMk cId="295701181" sldId="267"/>
            <ac:spMk id="21" creationId="{FF9F2414-84E8-453E-B1F3-389FDE8192D9}"/>
          </ac:spMkLst>
        </pc:spChg>
        <pc:spChg chg="add del">
          <ac:chgData name="Emma Haggett (2100501)" userId="e1e2c922-11e8-4002-8a74-02403a56913c" providerId="ADAL" clId="{BA903574-B925-2641-B014-4EAA74BD0582}" dt="2023-04-22T16:28:56.259" v="4997" actId="26606"/>
          <ac:spMkLst>
            <pc:docMk/>
            <pc:sldMk cId="295701181" sldId="267"/>
            <ac:spMk id="23" creationId="{3ECA69A1-7536-43AC-85EF-C7106179F5ED}"/>
          </ac:spMkLst>
        </pc:spChg>
        <pc:picChg chg="add mod modCrop">
          <ac:chgData name="Emma Haggett (2100501)" userId="e1e2c922-11e8-4002-8a74-02403a56913c" providerId="ADAL" clId="{BA903574-B925-2641-B014-4EAA74BD0582}" dt="2023-04-23T17:33:16.918" v="8812" actId="14100"/>
          <ac:picMkLst>
            <pc:docMk/>
            <pc:sldMk cId="295701181" sldId="267"/>
            <ac:picMk id="6" creationId="{EC1633D5-8C6C-118B-CEB0-C9F8AB8F714A}"/>
          </ac:picMkLst>
        </pc:picChg>
      </pc:sldChg>
      <pc:sldChg chg="addSp delSp modSp new del mod">
        <pc:chgData name="Emma Haggett (2100501)" userId="e1e2c922-11e8-4002-8a74-02403a56913c" providerId="ADAL" clId="{BA903574-B925-2641-B014-4EAA74BD0582}" dt="2023-04-20T17:00:59.045" v="4725" actId="2696"/>
        <pc:sldMkLst>
          <pc:docMk/>
          <pc:sldMk cId="2205458861" sldId="267"/>
        </pc:sldMkLst>
        <pc:spChg chg="del">
          <ac:chgData name="Emma Haggett (2100501)" userId="e1e2c922-11e8-4002-8a74-02403a56913c" providerId="ADAL" clId="{BA903574-B925-2641-B014-4EAA74BD0582}" dt="2023-04-20T16:49:00.725" v="4569" actId="478"/>
          <ac:spMkLst>
            <pc:docMk/>
            <pc:sldMk cId="2205458861" sldId="267"/>
            <ac:spMk id="2" creationId="{9B5E0A21-4B5F-F75F-92CB-D3142E267C5F}"/>
          </ac:spMkLst>
        </pc:spChg>
        <pc:spChg chg="mod">
          <ac:chgData name="Emma Haggett (2100501)" userId="e1e2c922-11e8-4002-8a74-02403a56913c" providerId="ADAL" clId="{BA903574-B925-2641-B014-4EAA74BD0582}" dt="2023-04-20T16:50:03.187" v="4642" actId="20577"/>
          <ac:spMkLst>
            <pc:docMk/>
            <pc:sldMk cId="2205458861" sldId="267"/>
            <ac:spMk id="3" creationId="{4CECE5E6-7E77-8CEB-C90F-FB20CE2BAC6F}"/>
          </ac:spMkLst>
        </pc:spChg>
        <pc:spChg chg="del">
          <ac:chgData name="Emma Haggett (2100501)" userId="e1e2c922-11e8-4002-8a74-02403a56913c" providerId="ADAL" clId="{BA903574-B925-2641-B014-4EAA74BD0582}" dt="2023-04-20T16:49:11.789" v="4570" actId="931"/>
          <ac:spMkLst>
            <pc:docMk/>
            <pc:sldMk cId="2205458861" sldId="267"/>
            <ac:spMk id="4" creationId="{2D581DA2-2E77-5900-E7C0-B26287CE1619}"/>
          </ac:spMkLst>
        </pc:spChg>
        <pc:picChg chg="add mod modCrop">
          <ac:chgData name="Emma Haggett (2100501)" userId="e1e2c922-11e8-4002-8a74-02403a56913c" providerId="ADAL" clId="{BA903574-B925-2641-B014-4EAA74BD0582}" dt="2023-04-20T16:49:26.460" v="4575" actId="732"/>
          <ac:picMkLst>
            <pc:docMk/>
            <pc:sldMk cId="2205458861" sldId="267"/>
            <ac:picMk id="6" creationId="{AB4ACB0E-1851-F599-959B-C68A26499899}"/>
          </ac:picMkLst>
        </pc:picChg>
      </pc:sldChg>
      <pc:sldChg chg="addSp delSp modSp new mod setBg">
        <pc:chgData name="Emma Haggett (2100501)" userId="e1e2c922-11e8-4002-8a74-02403a56913c" providerId="ADAL" clId="{BA903574-B925-2641-B014-4EAA74BD0582}" dt="2023-04-25T15:43:29.937" v="9465" actId="20577"/>
        <pc:sldMkLst>
          <pc:docMk/>
          <pc:sldMk cId="3683431170" sldId="268"/>
        </pc:sldMkLst>
        <pc:spChg chg="del">
          <ac:chgData name="Emma Haggett (2100501)" userId="e1e2c922-11e8-4002-8a74-02403a56913c" providerId="ADAL" clId="{BA903574-B925-2641-B014-4EAA74BD0582}" dt="2023-04-22T16:30:19.439" v="5004" actId="478"/>
          <ac:spMkLst>
            <pc:docMk/>
            <pc:sldMk cId="3683431170" sldId="268"/>
            <ac:spMk id="2" creationId="{CD5EA74F-2A7E-2B4F-C960-F860A9E02682}"/>
          </ac:spMkLst>
        </pc:spChg>
        <pc:spChg chg="del">
          <ac:chgData name="Emma Haggett (2100501)" userId="e1e2c922-11e8-4002-8a74-02403a56913c" providerId="ADAL" clId="{BA903574-B925-2641-B014-4EAA74BD0582}" dt="2023-04-22T16:29:42.240" v="5001" actId="931"/>
          <ac:spMkLst>
            <pc:docMk/>
            <pc:sldMk cId="3683431170" sldId="268"/>
            <ac:spMk id="3" creationId="{E00233A0-C42B-0E5E-B516-7308D5F25C47}"/>
          </ac:spMkLst>
        </pc:spChg>
        <pc:spChg chg="add del mod">
          <ac:chgData name="Emma Haggett (2100501)" userId="e1e2c922-11e8-4002-8a74-02403a56913c" providerId="ADAL" clId="{BA903574-B925-2641-B014-4EAA74BD0582}" dt="2023-04-25T15:43:29.937" v="9465" actId="20577"/>
          <ac:spMkLst>
            <pc:docMk/>
            <pc:sldMk cId="3683431170" sldId="268"/>
            <ac:spMk id="4" creationId="{51E73376-619C-1548-86F6-746BC7D2B888}"/>
          </ac:spMkLst>
        </pc:spChg>
        <pc:spChg chg="add del mod">
          <ac:chgData name="Emma Haggett (2100501)" userId="e1e2c922-11e8-4002-8a74-02403a56913c" providerId="ADAL" clId="{BA903574-B925-2641-B014-4EAA74BD0582}" dt="2023-04-22T16:34:57.086" v="5006" actId="931"/>
          <ac:spMkLst>
            <pc:docMk/>
            <pc:sldMk cId="3683431170" sldId="268"/>
            <ac:spMk id="8" creationId="{E85A0AF0-5DEF-BE64-0417-903F42C0455F}"/>
          </ac:spMkLst>
        </pc:spChg>
        <pc:spChg chg="add">
          <ac:chgData name="Emma Haggett (2100501)" userId="e1e2c922-11e8-4002-8a74-02403a56913c" providerId="ADAL" clId="{BA903574-B925-2641-B014-4EAA74BD0582}" dt="2023-04-22T16:37:43.099" v="5300" actId="26606"/>
          <ac:spMkLst>
            <pc:docMk/>
            <pc:sldMk cId="3683431170" sldId="268"/>
            <ac:spMk id="15" creationId="{1500B4A4-B1F1-41EA-886A-B8A210DBCA3B}"/>
          </ac:spMkLst>
        </pc:spChg>
        <pc:spChg chg="add">
          <ac:chgData name="Emma Haggett (2100501)" userId="e1e2c922-11e8-4002-8a74-02403a56913c" providerId="ADAL" clId="{BA903574-B925-2641-B014-4EAA74BD0582}" dt="2023-04-22T16:37:43.099" v="5300" actId="26606"/>
          <ac:spMkLst>
            <pc:docMk/>
            <pc:sldMk cId="3683431170" sldId="268"/>
            <ac:spMk id="17" creationId="{5E55A99C-0BDC-4DBE-8E40-9FA66F629FA1}"/>
          </ac:spMkLst>
        </pc:spChg>
        <pc:graphicFrameChg chg="add del">
          <ac:chgData name="Emma Haggett (2100501)" userId="e1e2c922-11e8-4002-8a74-02403a56913c" providerId="ADAL" clId="{BA903574-B925-2641-B014-4EAA74BD0582}" dt="2023-04-23T14:46:26.053" v="5733" actId="26606"/>
          <ac:graphicFrameMkLst>
            <pc:docMk/>
            <pc:sldMk cId="3683431170" sldId="268"/>
            <ac:graphicFrameMk id="19" creationId="{DAB5B77D-F1D8-479A-96B8-5F215845A204}"/>
          </ac:graphicFrameMkLst>
        </pc:graphicFrameChg>
        <pc:picChg chg="add del mod">
          <ac:chgData name="Emma Haggett (2100501)" userId="e1e2c922-11e8-4002-8a74-02403a56913c" providerId="ADAL" clId="{BA903574-B925-2641-B014-4EAA74BD0582}" dt="2023-04-22T16:34:49.425" v="5005" actId="478"/>
          <ac:picMkLst>
            <pc:docMk/>
            <pc:sldMk cId="3683431170" sldId="268"/>
            <ac:picMk id="6" creationId="{D53AA82E-CBE6-70DB-6C86-63BCE75A0E03}"/>
          </ac:picMkLst>
        </pc:picChg>
        <pc:picChg chg="add mod modCrop">
          <ac:chgData name="Emma Haggett (2100501)" userId="e1e2c922-11e8-4002-8a74-02403a56913c" providerId="ADAL" clId="{BA903574-B925-2641-B014-4EAA74BD0582}" dt="2023-04-23T14:40:38.761" v="5726" actId="732"/>
          <ac:picMkLst>
            <pc:docMk/>
            <pc:sldMk cId="3683431170" sldId="268"/>
            <ac:picMk id="10" creationId="{DAA6AAB5-B023-F942-575C-F866015D3C8C}"/>
          </ac:picMkLst>
        </pc:picChg>
      </pc:sldChg>
      <pc:sldChg chg="addSp delSp modSp new mod setBg">
        <pc:chgData name="Emma Haggett (2100501)" userId="e1e2c922-11e8-4002-8a74-02403a56913c" providerId="ADAL" clId="{BA903574-B925-2641-B014-4EAA74BD0582}" dt="2023-04-25T15:42:41.805" v="9451" actId="20577"/>
        <pc:sldMkLst>
          <pc:docMk/>
          <pc:sldMk cId="1284629698" sldId="269"/>
        </pc:sldMkLst>
        <pc:spChg chg="mod">
          <ac:chgData name="Emma Haggett (2100501)" userId="e1e2c922-11e8-4002-8a74-02403a56913c" providerId="ADAL" clId="{BA903574-B925-2641-B014-4EAA74BD0582}" dt="2023-04-23T14:53:20.092" v="6520" actId="26606"/>
          <ac:spMkLst>
            <pc:docMk/>
            <pc:sldMk cId="1284629698" sldId="269"/>
            <ac:spMk id="2" creationId="{058D7572-DF15-1FD1-05B8-605415AA744C}"/>
          </ac:spMkLst>
        </pc:spChg>
        <pc:spChg chg="del">
          <ac:chgData name="Emma Haggett (2100501)" userId="e1e2c922-11e8-4002-8a74-02403a56913c" providerId="ADAL" clId="{BA903574-B925-2641-B014-4EAA74BD0582}" dt="2023-04-22T16:45:45.209" v="5343" actId="931"/>
          <ac:spMkLst>
            <pc:docMk/>
            <pc:sldMk cId="1284629698" sldId="269"/>
            <ac:spMk id="3" creationId="{BB8522F4-7C33-75B2-AE98-9A0938EC0BD6}"/>
          </ac:spMkLst>
        </pc:spChg>
        <pc:spChg chg="mod">
          <ac:chgData name="Emma Haggett (2100501)" userId="e1e2c922-11e8-4002-8a74-02403a56913c" providerId="ADAL" clId="{BA903574-B925-2641-B014-4EAA74BD0582}" dt="2023-04-25T15:42:41.805" v="9451" actId="20577"/>
          <ac:spMkLst>
            <pc:docMk/>
            <pc:sldMk cId="1284629698" sldId="269"/>
            <ac:spMk id="4" creationId="{DC541C1D-7309-C4E5-53FB-D6E23DF59CEF}"/>
          </ac:spMkLst>
        </pc:spChg>
        <pc:spChg chg="add mod">
          <ac:chgData name="Emma Haggett (2100501)" userId="e1e2c922-11e8-4002-8a74-02403a56913c" providerId="ADAL" clId="{BA903574-B925-2641-B014-4EAA74BD0582}" dt="2023-04-23T14:53:20.092" v="6520" actId="26606"/>
          <ac:spMkLst>
            <pc:docMk/>
            <pc:sldMk cId="1284629698" sldId="269"/>
            <ac:spMk id="7" creationId="{D36D608F-DC6F-9932-3EBB-1F3CF6006BC6}"/>
          </ac:spMkLst>
        </pc:spChg>
        <pc:spChg chg="add">
          <ac:chgData name="Emma Haggett (2100501)" userId="e1e2c922-11e8-4002-8a74-02403a56913c" providerId="ADAL" clId="{BA903574-B925-2641-B014-4EAA74BD0582}" dt="2023-04-23T14:53:20.092" v="6520" actId="26606"/>
          <ac:spMkLst>
            <pc:docMk/>
            <pc:sldMk cId="1284629698" sldId="269"/>
            <ac:spMk id="12" creationId="{2C61293E-6EBE-43EF-A52C-9BEBFD7679D4}"/>
          </ac:spMkLst>
        </pc:spChg>
        <pc:spChg chg="add">
          <ac:chgData name="Emma Haggett (2100501)" userId="e1e2c922-11e8-4002-8a74-02403a56913c" providerId="ADAL" clId="{BA903574-B925-2641-B014-4EAA74BD0582}" dt="2023-04-23T14:53:20.092" v="6520" actId="26606"/>
          <ac:spMkLst>
            <pc:docMk/>
            <pc:sldMk cId="1284629698" sldId="269"/>
            <ac:spMk id="14" creationId="{21540236-BFD5-4A9D-8840-4703E7F76825}"/>
          </ac:spMkLst>
        </pc:spChg>
        <pc:picChg chg="add mod">
          <ac:chgData name="Emma Haggett (2100501)" userId="e1e2c922-11e8-4002-8a74-02403a56913c" providerId="ADAL" clId="{BA903574-B925-2641-B014-4EAA74BD0582}" dt="2023-04-23T14:53:20.092" v="6520" actId="26606"/>
          <ac:picMkLst>
            <pc:docMk/>
            <pc:sldMk cId="1284629698" sldId="269"/>
            <ac:picMk id="6" creationId="{196EE867-756E-A389-87DF-45ED7AC05778}"/>
          </ac:picMkLst>
        </pc:picChg>
      </pc:sldChg>
      <pc:sldChg chg="new del">
        <pc:chgData name="Emma Haggett (2100501)" userId="e1e2c922-11e8-4002-8a74-02403a56913c" providerId="ADAL" clId="{BA903574-B925-2641-B014-4EAA74BD0582}" dt="2023-04-22T16:40:41.287" v="5302" actId="2696"/>
        <pc:sldMkLst>
          <pc:docMk/>
          <pc:sldMk cId="3790381995" sldId="269"/>
        </pc:sldMkLst>
      </pc:sldChg>
      <pc:sldChg chg="new del">
        <pc:chgData name="Emma Haggett (2100501)" userId="e1e2c922-11e8-4002-8a74-02403a56913c" providerId="ADAL" clId="{BA903574-B925-2641-B014-4EAA74BD0582}" dt="2023-04-23T14:36:46.150" v="5702" actId="2696"/>
        <pc:sldMkLst>
          <pc:docMk/>
          <pc:sldMk cId="1003482192" sldId="270"/>
        </pc:sldMkLst>
      </pc:sldChg>
      <pc:sldChg chg="addSp delSp modSp new mod setBg">
        <pc:chgData name="Emma Haggett (2100501)" userId="e1e2c922-11e8-4002-8a74-02403a56913c" providerId="ADAL" clId="{BA903574-B925-2641-B014-4EAA74BD0582}" dt="2023-04-25T15:43:25.327" v="9464" actId="20577"/>
        <pc:sldMkLst>
          <pc:docMk/>
          <pc:sldMk cId="3883225785" sldId="270"/>
        </pc:sldMkLst>
        <pc:spChg chg="mod">
          <ac:chgData name="Emma Haggett (2100501)" userId="e1e2c922-11e8-4002-8a74-02403a56913c" providerId="ADAL" clId="{BA903574-B925-2641-B014-4EAA74BD0582}" dt="2023-04-23T14:46:41.594" v="5737" actId="26606"/>
          <ac:spMkLst>
            <pc:docMk/>
            <pc:sldMk cId="3883225785" sldId="270"/>
            <ac:spMk id="2" creationId="{5C41E4FB-3615-9FD2-AB56-67A500E5191B}"/>
          </ac:spMkLst>
        </pc:spChg>
        <pc:spChg chg="add del">
          <ac:chgData name="Emma Haggett (2100501)" userId="e1e2c922-11e8-4002-8a74-02403a56913c" providerId="ADAL" clId="{BA903574-B925-2641-B014-4EAA74BD0582}" dt="2023-04-23T14:46:36.789" v="5734" actId="931"/>
          <ac:spMkLst>
            <pc:docMk/>
            <pc:sldMk cId="3883225785" sldId="270"/>
            <ac:spMk id="3" creationId="{1D5C8AB0-D67B-1F07-E6B3-B310F1EBC862}"/>
          </ac:spMkLst>
        </pc:spChg>
        <pc:spChg chg="mod">
          <ac:chgData name="Emma Haggett (2100501)" userId="e1e2c922-11e8-4002-8a74-02403a56913c" providerId="ADAL" clId="{BA903574-B925-2641-B014-4EAA74BD0582}" dt="2023-04-25T15:43:25.327" v="9464" actId="20577"/>
          <ac:spMkLst>
            <pc:docMk/>
            <pc:sldMk cId="3883225785" sldId="270"/>
            <ac:spMk id="4" creationId="{F8A839C1-F244-95A9-BC39-7309116D5D4B}"/>
          </ac:spMkLst>
        </pc:spChg>
        <pc:spChg chg="add del mod">
          <ac:chgData name="Emma Haggett (2100501)" userId="e1e2c922-11e8-4002-8a74-02403a56913c" providerId="ADAL" clId="{BA903574-B925-2641-B014-4EAA74BD0582}" dt="2023-04-23T14:46:22.876" v="5732" actId="931"/>
          <ac:spMkLst>
            <pc:docMk/>
            <pc:sldMk cId="3883225785" sldId="270"/>
            <ac:spMk id="7" creationId="{D858F44B-C81E-4E56-84F8-9615CB2547A2}"/>
          </ac:spMkLst>
        </pc:spChg>
        <pc:spChg chg="add">
          <ac:chgData name="Emma Haggett (2100501)" userId="e1e2c922-11e8-4002-8a74-02403a56913c" providerId="ADAL" clId="{BA903574-B925-2641-B014-4EAA74BD0582}" dt="2023-04-23T14:46:41.594" v="5737" actId="26606"/>
          <ac:spMkLst>
            <pc:docMk/>
            <pc:sldMk cId="3883225785" sldId="270"/>
            <ac:spMk id="14" creationId="{2B97F24A-32CE-4C1C-A50D-3016B394DCFB}"/>
          </ac:spMkLst>
        </pc:spChg>
        <pc:spChg chg="add">
          <ac:chgData name="Emma Haggett (2100501)" userId="e1e2c922-11e8-4002-8a74-02403a56913c" providerId="ADAL" clId="{BA903574-B925-2641-B014-4EAA74BD0582}" dt="2023-04-23T14:46:41.594" v="5737" actId="26606"/>
          <ac:spMkLst>
            <pc:docMk/>
            <pc:sldMk cId="3883225785" sldId="270"/>
            <ac:spMk id="16" creationId="{CD8B4F24-440B-49E9-B85D-733523DC064B}"/>
          </ac:spMkLst>
        </pc:spChg>
        <pc:picChg chg="add del mod">
          <ac:chgData name="Emma Haggett (2100501)" userId="e1e2c922-11e8-4002-8a74-02403a56913c" providerId="ADAL" clId="{BA903574-B925-2641-B014-4EAA74BD0582}" dt="2023-04-23T14:46:22.876" v="5732" actId="931"/>
          <ac:picMkLst>
            <pc:docMk/>
            <pc:sldMk cId="3883225785" sldId="270"/>
            <ac:picMk id="6" creationId="{9A1DA028-BE38-3D72-9542-967A4CC64510}"/>
          </ac:picMkLst>
        </pc:picChg>
        <pc:picChg chg="add mod ord">
          <ac:chgData name="Emma Haggett (2100501)" userId="e1e2c922-11e8-4002-8a74-02403a56913c" providerId="ADAL" clId="{BA903574-B925-2641-B014-4EAA74BD0582}" dt="2023-04-23T14:46:41.594" v="5737" actId="26606"/>
          <ac:picMkLst>
            <pc:docMk/>
            <pc:sldMk cId="3883225785" sldId="270"/>
            <ac:picMk id="9" creationId="{3C068CAA-3920-5015-DE4C-3EE42969062B}"/>
          </ac:picMkLst>
        </pc:picChg>
      </pc:sldChg>
      <pc:sldChg chg="addSp delSp modSp new mod setBg">
        <pc:chgData name="Emma Haggett (2100501)" userId="e1e2c922-11e8-4002-8a74-02403a56913c" providerId="ADAL" clId="{BA903574-B925-2641-B014-4EAA74BD0582}" dt="2023-04-25T15:43:20.722" v="9462" actId="20577"/>
        <pc:sldMkLst>
          <pc:docMk/>
          <pc:sldMk cId="4144050532" sldId="271"/>
        </pc:sldMkLst>
        <pc:spChg chg="mod">
          <ac:chgData name="Emma Haggett (2100501)" userId="e1e2c922-11e8-4002-8a74-02403a56913c" providerId="ADAL" clId="{BA903574-B925-2641-B014-4EAA74BD0582}" dt="2023-04-23T14:48:16.369" v="5951" actId="26606"/>
          <ac:spMkLst>
            <pc:docMk/>
            <pc:sldMk cId="4144050532" sldId="271"/>
            <ac:spMk id="2" creationId="{9ECD1883-ABDC-D24E-8F77-D5A866F84C17}"/>
          </ac:spMkLst>
        </pc:spChg>
        <pc:spChg chg="del">
          <ac:chgData name="Emma Haggett (2100501)" userId="e1e2c922-11e8-4002-8a74-02403a56913c" providerId="ADAL" clId="{BA903574-B925-2641-B014-4EAA74BD0582}" dt="2023-04-23T14:48:13.891" v="5948" actId="931"/>
          <ac:spMkLst>
            <pc:docMk/>
            <pc:sldMk cId="4144050532" sldId="271"/>
            <ac:spMk id="3" creationId="{78C89CC9-7C4A-87BD-CD32-B0F25DEBDF09}"/>
          </ac:spMkLst>
        </pc:spChg>
        <pc:spChg chg="mod">
          <ac:chgData name="Emma Haggett (2100501)" userId="e1e2c922-11e8-4002-8a74-02403a56913c" providerId="ADAL" clId="{BA903574-B925-2641-B014-4EAA74BD0582}" dt="2023-04-25T15:43:20.722" v="9462" actId="20577"/>
          <ac:spMkLst>
            <pc:docMk/>
            <pc:sldMk cId="4144050532" sldId="271"/>
            <ac:spMk id="4" creationId="{583B43A5-E959-E2EF-A0F4-B5E3FE2CFB20}"/>
          </ac:spMkLst>
        </pc:spChg>
        <pc:spChg chg="add">
          <ac:chgData name="Emma Haggett (2100501)" userId="e1e2c922-11e8-4002-8a74-02403a56913c" providerId="ADAL" clId="{BA903574-B925-2641-B014-4EAA74BD0582}" dt="2023-04-23T14:48:16.369" v="5951" actId="26606"/>
          <ac:spMkLst>
            <pc:docMk/>
            <pc:sldMk cId="4144050532" sldId="271"/>
            <ac:spMk id="11" creationId="{2C61293E-6EBE-43EF-A52C-9BEBFD7679D4}"/>
          </ac:spMkLst>
        </pc:spChg>
        <pc:spChg chg="add">
          <ac:chgData name="Emma Haggett (2100501)" userId="e1e2c922-11e8-4002-8a74-02403a56913c" providerId="ADAL" clId="{BA903574-B925-2641-B014-4EAA74BD0582}" dt="2023-04-23T14:48:16.369" v="5951" actId="26606"/>
          <ac:spMkLst>
            <pc:docMk/>
            <pc:sldMk cId="4144050532" sldId="271"/>
            <ac:spMk id="13" creationId="{21540236-BFD5-4A9D-8840-4703E7F76825}"/>
          </ac:spMkLst>
        </pc:spChg>
        <pc:picChg chg="add mod">
          <ac:chgData name="Emma Haggett (2100501)" userId="e1e2c922-11e8-4002-8a74-02403a56913c" providerId="ADAL" clId="{BA903574-B925-2641-B014-4EAA74BD0582}" dt="2023-04-23T14:48:16.369" v="5951" actId="26606"/>
          <ac:picMkLst>
            <pc:docMk/>
            <pc:sldMk cId="4144050532" sldId="271"/>
            <ac:picMk id="6" creationId="{28C57663-FC48-3101-0C44-D0A44BECEDD3}"/>
          </ac:picMkLst>
        </pc:picChg>
      </pc:sldChg>
      <pc:sldChg chg="addSp delSp modSp new mod">
        <pc:chgData name="Emma Haggett (2100501)" userId="e1e2c922-11e8-4002-8a74-02403a56913c" providerId="ADAL" clId="{BA903574-B925-2641-B014-4EAA74BD0582}" dt="2023-04-25T15:42:39.065" v="9450" actId="20577"/>
        <pc:sldMkLst>
          <pc:docMk/>
          <pc:sldMk cId="3161349637" sldId="272"/>
        </pc:sldMkLst>
        <pc:spChg chg="del">
          <ac:chgData name="Emma Haggett (2100501)" userId="e1e2c922-11e8-4002-8a74-02403a56913c" providerId="ADAL" clId="{BA903574-B925-2641-B014-4EAA74BD0582}" dt="2023-04-23T14:53:32.796" v="6521" actId="478"/>
          <ac:spMkLst>
            <pc:docMk/>
            <pc:sldMk cId="3161349637" sldId="272"/>
            <ac:spMk id="2" creationId="{DF479CF4-21C9-52ED-172C-4982B98FA274}"/>
          </ac:spMkLst>
        </pc:spChg>
        <pc:spChg chg="mod">
          <ac:chgData name="Emma Haggett (2100501)" userId="e1e2c922-11e8-4002-8a74-02403a56913c" providerId="ADAL" clId="{BA903574-B925-2641-B014-4EAA74BD0582}" dt="2023-04-25T15:42:39.065" v="9450" actId="20577"/>
          <ac:spMkLst>
            <pc:docMk/>
            <pc:sldMk cId="3161349637" sldId="272"/>
            <ac:spMk id="3" creationId="{79CDF4F4-243E-4D0E-4C5F-5DEB34B971C3}"/>
          </ac:spMkLst>
        </pc:spChg>
        <pc:spChg chg="del">
          <ac:chgData name="Emma Haggett (2100501)" userId="e1e2c922-11e8-4002-8a74-02403a56913c" providerId="ADAL" clId="{BA903574-B925-2641-B014-4EAA74BD0582}" dt="2023-04-23T14:53:13.707" v="6517" actId="931"/>
          <ac:spMkLst>
            <pc:docMk/>
            <pc:sldMk cId="3161349637" sldId="272"/>
            <ac:spMk id="4" creationId="{D6034FCF-C6EC-98CD-DBB6-77CCF66C02D3}"/>
          </ac:spMkLst>
        </pc:spChg>
        <pc:picChg chg="add mod">
          <ac:chgData name="Emma Haggett (2100501)" userId="e1e2c922-11e8-4002-8a74-02403a56913c" providerId="ADAL" clId="{BA903574-B925-2641-B014-4EAA74BD0582}" dt="2023-04-23T14:53:49.477" v="6524" actId="14100"/>
          <ac:picMkLst>
            <pc:docMk/>
            <pc:sldMk cId="3161349637" sldId="272"/>
            <ac:picMk id="6" creationId="{3B63D8FD-3BD0-E5FF-D6A5-B32080D7235B}"/>
          </ac:picMkLst>
        </pc:picChg>
      </pc:sldChg>
      <pc:sldChg chg="addSp delSp modSp new mod setBg">
        <pc:chgData name="Emma Haggett (2100501)" userId="e1e2c922-11e8-4002-8a74-02403a56913c" providerId="ADAL" clId="{BA903574-B925-2641-B014-4EAA74BD0582}" dt="2023-04-25T15:42:33.751" v="9448" actId="20577"/>
        <pc:sldMkLst>
          <pc:docMk/>
          <pc:sldMk cId="1945945381" sldId="273"/>
        </pc:sldMkLst>
        <pc:spChg chg="mod">
          <ac:chgData name="Emma Haggett (2100501)" userId="e1e2c922-11e8-4002-8a74-02403a56913c" providerId="ADAL" clId="{BA903574-B925-2641-B014-4EAA74BD0582}" dt="2023-04-23T14:59:08.915" v="7246" actId="26606"/>
          <ac:spMkLst>
            <pc:docMk/>
            <pc:sldMk cId="1945945381" sldId="273"/>
            <ac:spMk id="2" creationId="{0363FA5E-A21F-4179-72E0-2AD27F3A16BB}"/>
          </ac:spMkLst>
        </pc:spChg>
        <pc:spChg chg="del">
          <ac:chgData name="Emma Haggett (2100501)" userId="e1e2c922-11e8-4002-8a74-02403a56913c" providerId="ADAL" clId="{BA903574-B925-2641-B014-4EAA74BD0582}" dt="2023-04-23T14:59:06.732" v="7243" actId="931"/>
          <ac:spMkLst>
            <pc:docMk/>
            <pc:sldMk cId="1945945381" sldId="273"/>
            <ac:spMk id="3" creationId="{BF4FA3BA-A0B3-6FD4-4A7B-76670F0D3237}"/>
          </ac:spMkLst>
        </pc:spChg>
        <pc:spChg chg="mod">
          <ac:chgData name="Emma Haggett (2100501)" userId="e1e2c922-11e8-4002-8a74-02403a56913c" providerId="ADAL" clId="{BA903574-B925-2641-B014-4EAA74BD0582}" dt="2023-04-25T15:42:33.751" v="9448" actId="20577"/>
          <ac:spMkLst>
            <pc:docMk/>
            <pc:sldMk cId="1945945381" sldId="273"/>
            <ac:spMk id="4" creationId="{B9B03FC9-9068-4B34-785C-12E9A7B2A608}"/>
          </ac:spMkLst>
        </pc:spChg>
        <pc:spChg chg="add">
          <ac:chgData name="Emma Haggett (2100501)" userId="e1e2c922-11e8-4002-8a74-02403a56913c" providerId="ADAL" clId="{BA903574-B925-2641-B014-4EAA74BD0582}" dt="2023-04-23T14:59:08.915" v="7246" actId="26606"/>
          <ac:spMkLst>
            <pc:docMk/>
            <pc:sldMk cId="1945945381" sldId="273"/>
            <ac:spMk id="11" creationId="{7B831B6F-405A-4B47-B9BB-5CA88F285844}"/>
          </ac:spMkLst>
        </pc:spChg>
        <pc:spChg chg="add">
          <ac:chgData name="Emma Haggett (2100501)" userId="e1e2c922-11e8-4002-8a74-02403a56913c" providerId="ADAL" clId="{BA903574-B925-2641-B014-4EAA74BD0582}" dt="2023-04-23T14:59:08.915" v="7246" actId="26606"/>
          <ac:spMkLst>
            <pc:docMk/>
            <pc:sldMk cId="1945945381" sldId="273"/>
            <ac:spMk id="13" creationId="{953EE71A-6488-4203-A7C4-77102FD0DCCA}"/>
          </ac:spMkLst>
        </pc:spChg>
        <pc:picChg chg="add mod">
          <ac:chgData name="Emma Haggett (2100501)" userId="e1e2c922-11e8-4002-8a74-02403a56913c" providerId="ADAL" clId="{BA903574-B925-2641-B014-4EAA74BD0582}" dt="2023-04-23T14:59:08.915" v="7246" actId="26606"/>
          <ac:picMkLst>
            <pc:docMk/>
            <pc:sldMk cId="1945945381" sldId="273"/>
            <ac:picMk id="6" creationId="{14F0600A-68D1-6777-3978-4393537825D8}"/>
          </ac:picMkLst>
        </pc:picChg>
      </pc:sldChg>
      <pc:sldChg chg="addSp delSp modSp new mod setBg">
        <pc:chgData name="Emma Haggett (2100501)" userId="e1e2c922-11e8-4002-8a74-02403a56913c" providerId="ADAL" clId="{BA903574-B925-2641-B014-4EAA74BD0582}" dt="2023-04-25T15:42:27.076" v="9447" actId="20577"/>
        <pc:sldMkLst>
          <pc:docMk/>
          <pc:sldMk cId="3419158638" sldId="274"/>
        </pc:sldMkLst>
        <pc:spChg chg="mod">
          <ac:chgData name="Emma Haggett (2100501)" userId="e1e2c922-11e8-4002-8a74-02403a56913c" providerId="ADAL" clId="{BA903574-B925-2641-B014-4EAA74BD0582}" dt="2023-04-23T15:00:13.872" v="7281" actId="26606"/>
          <ac:spMkLst>
            <pc:docMk/>
            <pc:sldMk cId="3419158638" sldId="274"/>
            <ac:spMk id="2" creationId="{CB041D5E-628B-9DE9-8BF5-7EDDB8C9B33E}"/>
          </ac:spMkLst>
        </pc:spChg>
        <pc:spChg chg="del">
          <ac:chgData name="Emma Haggett (2100501)" userId="e1e2c922-11e8-4002-8a74-02403a56913c" providerId="ADAL" clId="{BA903574-B925-2641-B014-4EAA74BD0582}" dt="2023-04-23T14:59:56.476" v="7280"/>
          <ac:spMkLst>
            <pc:docMk/>
            <pc:sldMk cId="3419158638" sldId="274"/>
            <ac:spMk id="3" creationId="{D42BA828-6B2F-C012-3BCE-654B10B01374}"/>
          </ac:spMkLst>
        </pc:spChg>
        <pc:spChg chg="mod ord">
          <ac:chgData name="Emma Haggett (2100501)" userId="e1e2c922-11e8-4002-8a74-02403a56913c" providerId="ADAL" clId="{BA903574-B925-2641-B014-4EAA74BD0582}" dt="2023-04-25T15:42:27.076" v="9447" actId="20577"/>
          <ac:spMkLst>
            <pc:docMk/>
            <pc:sldMk cId="3419158638" sldId="274"/>
            <ac:spMk id="4" creationId="{BB94C98C-5B7D-F44F-2DD7-9E43843A4D9D}"/>
          </ac:spMkLst>
        </pc:spChg>
        <pc:spChg chg="add">
          <ac:chgData name="Emma Haggett (2100501)" userId="e1e2c922-11e8-4002-8a74-02403a56913c" providerId="ADAL" clId="{BA903574-B925-2641-B014-4EAA74BD0582}" dt="2023-04-23T15:00:13.872" v="7281" actId="26606"/>
          <ac:spMkLst>
            <pc:docMk/>
            <pc:sldMk cId="3419158638" sldId="274"/>
            <ac:spMk id="1031" creationId="{FFB60E8C-7224-44A4-87A0-46A1711DD2ED}"/>
          </ac:spMkLst>
        </pc:spChg>
        <pc:spChg chg="add">
          <ac:chgData name="Emma Haggett (2100501)" userId="e1e2c922-11e8-4002-8a74-02403a56913c" providerId="ADAL" clId="{BA903574-B925-2641-B014-4EAA74BD0582}" dt="2023-04-23T15:00:13.872" v="7281" actId="26606"/>
          <ac:spMkLst>
            <pc:docMk/>
            <pc:sldMk cId="3419158638" sldId="274"/>
            <ac:spMk id="1033" creationId="{5DA32751-37A2-45C0-BE94-63D375E27003}"/>
          </ac:spMkLst>
        </pc:spChg>
        <pc:spChg chg="add">
          <ac:chgData name="Emma Haggett (2100501)" userId="e1e2c922-11e8-4002-8a74-02403a56913c" providerId="ADAL" clId="{BA903574-B925-2641-B014-4EAA74BD0582}" dt="2023-04-23T15:00:13.872" v="7281" actId="26606"/>
          <ac:spMkLst>
            <pc:docMk/>
            <pc:sldMk cId="3419158638" sldId="274"/>
            <ac:spMk id="1035" creationId="{E659831F-0D9A-4C63-9EBB-8435B85A440F}"/>
          </ac:spMkLst>
        </pc:spChg>
        <pc:spChg chg="add">
          <ac:chgData name="Emma Haggett (2100501)" userId="e1e2c922-11e8-4002-8a74-02403a56913c" providerId="ADAL" clId="{BA903574-B925-2641-B014-4EAA74BD0582}" dt="2023-04-23T15:00:13.872" v="7281" actId="26606"/>
          <ac:spMkLst>
            <pc:docMk/>
            <pc:sldMk cId="3419158638" sldId="274"/>
            <ac:spMk id="1037" creationId="{5A55FBCD-CD42-40F5-8A1B-3203F9CAEEAA}"/>
          </ac:spMkLst>
        </pc:spChg>
        <pc:picChg chg="add mod">
          <ac:chgData name="Emma Haggett (2100501)" userId="e1e2c922-11e8-4002-8a74-02403a56913c" providerId="ADAL" clId="{BA903574-B925-2641-B014-4EAA74BD0582}" dt="2023-04-23T15:00:13.872" v="7281" actId="26606"/>
          <ac:picMkLst>
            <pc:docMk/>
            <pc:sldMk cId="3419158638" sldId="274"/>
            <ac:picMk id="1026" creationId="{08C2A0D4-8013-ADAC-81B3-2AE2C69D578F}"/>
          </ac:picMkLst>
        </pc:picChg>
      </pc:sldChg>
      <pc:sldChg chg="modSp new mod">
        <pc:chgData name="Emma Haggett (2100501)" userId="e1e2c922-11e8-4002-8a74-02403a56913c" providerId="ADAL" clId="{BA903574-B925-2641-B014-4EAA74BD0582}" dt="2023-04-25T21:31:45.771" v="11450" actId="313"/>
        <pc:sldMkLst>
          <pc:docMk/>
          <pc:sldMk cId="3482502019" sldId="275"/>
        </pc:sldMkLst>
        <pc:spChg chg="mod">
          <ac:chgData name="Emma Haggett (2100501)" userId="e1e2c922-11e8-4002-8a74-02403a56913c" providerId="ADAL" clId="{BA903574-B925-2641-B014-4EAA74BD0582}" dt="2023-04-23T15:24:56.212" v="8031" actId="20577"/>
          <ac:spMkLst>
            <pc:docMk/>
            <pc:sldMk cId="3482502019" sldId="275"/>
            <ac:spMk id="2" creationId="{40F01441-6479-3553-188F-1AA04669BFF1}"/>
          </ac:spMkLst>
        </pc:spChg>
        <pc:spChg chg="mod">
          <ac:chgData name="Emma Haggett (2100501)" userId="e1e2c922-11e8-4002-8a74-02403a56913c" providerId="ADAL" clId="{BA903574-B925-2641-B014-4EAA74BD0582}" dt="2023-04-25T15:51:39.881" v="9620" actId="20577"/>
          <ac:spMkLst>
            <pc:docMk/>
            <pc:sldMk cId="3482502019" sldId="275"/>
            <ac:spMk id="3" creationId="{494CFB50-03F8-E34A-80ED-751EF6FF60E9}"/>
          </ac:spMkLst>
        </pc:spChg>
        <pc:spChg chg="mod">
          <ac:chgData name="Emma Haggett (2100501)" userId="e1e2c922-11e8-4002-8a74-02403a56913c" providerId="ADAL" clId="{BA903574-B925-2641-B014-4EAA74BD0582}" dt="2023-04-25T21:31:45.771" v="11450" actId="313"/>
          <ac:spMkLst>
            <pc:docMk/>
            <pc:sldMk cId="3482502019" sldId="275"/>
            <ac:spMk id="4" creationId="{F4768B3D-C3BF-A5D4-3357-F07A2EC483C8}"/>
          </ac:spMkLst>
        </pc:spChg>
      </pc:sldChg>
      <pc:sldChg chg="new del">
        <pc:chgData name="Emma Haggett (2100501)" userId="e1e2c922-11e8-4002-8a74-02403a56913c" providerId="ADAL" clId="{BA903574-B925-2641-B014-4EAA74BD0582}" dt="2023-04-25T14:15:57.617" v="8972" actId="680"/>
        <pc:sldMkLst>
          <pc:docMk/>
          <pc:sldMk cId="1854467379" sldId="276"/>
        </pc:sldMkLst>
      </pc:sldChg>
      <pc:sldChg chg="delSp new del mod">
        <pc:chgData name="Emma Haggett (2100501)" userId="e1e2c922-11e8-4002-8a74-02403a56913c" providerId="ADAL" clId="{BA903574-B925-2641-B014-4EAA74BD0582}" dt="2023-04-25T14:16:12.025" v="8975" actId="2696"/>
        <pc:sldMkLst>
          <pc:docMk/>
          <pc:sldMk cId="2290350339" sldId="276"/>
        </pc:sldMkLst>
        <pc:spChg chg="del">
          <ac:chgData name="Emma Haggett (2100501)" userId="e1e2c922-11e8-4002-8a74-02403a56913c" providerId="ADAL" clId="{BA903574-B925-2641-B014-4EAA74BD0582}" dt="2023-04-25T14:16:04.234" v="8974" actId="478"/>
          <ac:spMkLst>
            <pc:docMk/>
            <pc:sldMk cId="2290350339" sldId="276"/>
            <ac:spMk id="2" creationId="{68974D00-2A44-5523-78F8-743C7F494FA8}"/>
          </ac:spMkLst>
        </pc:spChg>
      </pc:sldChg>
      <pc:sldChg chg="addSp delSp modSp new mod setBg">
        <pc:chgData name="Emma Haggett (2100501)" userId="e1e2c922-11e8-4002-8a74-02403a56913c" providerId="ADAL" clId="{BA903574-B925-2641-B014-4EAA74BD0582}" dt="2023-04-25T14:18:10.311" v="9039" actId="1076"/>
        <pc:sldMkLst>
          <pc:docMk/>
          <pc:sldMk cId="4271555977" sldId="276"/>
        </pc:sldMkLst>
        <pc:spChg chg="del">
          <ac:chgData name="Emma Haggett (2100501)" userId="e1e2c922-11e8-4002-8a74-02403a56913c" providerId="ADAL" clId="{BA903574-B925-2641-B014-4EAA74BD0582}" dt="2023-04-25T14:16:19.864" v="8977" actId="478"/>
          <ac:spMkLst>
            <pc:docMk/>
            <pc:sldMk cId="4271555977" sldId="276"/>
            <ac:spMk id="2" creationId="{DD04C57E-D3E8-D029-2875-D35165D040CC}"/>
          </ac:spMkLst>
        </pc:spChg>
        <pc:spChg chg="del mod">
          <ac:chgData name="Emma Haggett (2100501)" userId="e1e2c922-11e8-4002-8a74-02403a56913c" providerId="ADAL" clId="{BA903574-B925-2641-B014-4EAA74BD0582}" dt="2023-04-25T14:17:13.136" v="9004" actId="478"/>
          <ac:spMkLst>
            <pc:docMk/>
            <pc:sldMk cId="4271555977" sldId="276"/>
            <ac:spMk id="3" creationId="{D036F777-F809-68C2-F93F-C5EADA57489F}"/>
          </ac:spMkLst>
        </pc:spChg>
        <pc:spChg chg="del">
          <ac:chgData name="Emma Haggett (2100501)" userId="e1e2c922-11e8-4002-8a74-02403a56913c" providerId="ADAL" clId="{BA903574-B925-2641-B014-4EAA74BD0582}" dt="2023-04-25T14:16:59.892" v="9002" actId="931"/>
          <ac:spMkLst>
            <pc:docMk/>
            <pc:sldMk cId="4271555977" sldId="276"/>
            <ac:spMk id="4" creationId="{99525500-1FE7-F6A4-8990-F9C78B1AD71B}"/>
          </ac:spMkLst>
        </pc:spChg>
        <pc:spChg chg="add del mod">
          <ac:chgData name="Emma Haggett (2100501)" userId="e1e2c922-11e8-4002-8a74-02403a56913c" providerId="ADAL" clId="{BA903574-B925-2641-B014-4EAA74BD0582}" dt="2023-04-25T14:18:03.397" v="9037" actId="478"/>
          <ac:spMkLst>
            <pc:docMk/>
            <pc:sldMk cId="4271555977" sldId="276"/>
            <ac:spMk id="8" creationId="{0AFCB882-3557-02B8-3AD9-2BC8B74089D4}"/>
          </ac:spMkLst>
        </pc:spChg>
        <pc:spChg chg="add">
          <ac:chgData name="Emma Haggett (2100501)" userId="e1e2c922-11e8-4002-8a74-02403a56913c" providerId="ADAL" clId="{BA903574-B925-2641-B014-4EAA74BD0582}" dt="2023-04-25T14:17:57.530" v="9035" actId="26606"/>
          <ac:spMkLst>
            <pc:docMk/>
            <pc:sldMk cId="4271555977" sldId="276"/>
            <ac:spMk id="13" creationId="{0B761509-3B9A-49A6-A84B-C3D86811697D}"/>
          </ac:spMkLst>
        </pc:spChg>
        <pc:spChg chg="add">
          <ac:chgData name="Emma Haggett (2100501)" userId="e1e2c922-11e8-4002-8a74-02403a56913c" providerId="ADAL" clId="{BA903574-B925-2641-B014-4EAA74BD0582}" dt="2023-04-25T14:17:57.530" v="9035" actId="26606"/>
          <ac:spMkLst>
            <pc:docMk/>
            <pc:sldMk cId="4271555977" sldId="276"/>
            <ac:spMk id="15" creationId="{91DE43FD-EB47-414A-B0AB-169B0FFFA527}"/>
          </ac:spMkLst>
        </pc:spChg>
        <pc:grpChg chg="add">
          <ac:chgData name="Emma Haggett (2100501)" userId="e1e2c922-11e8-4002-8a74-02403a56913c" providerId="ADAL" clId="{BA903574-B925-2641-B014-4EAA74BD0582}" dt="2023-04-25T14:17:57.530" v="9035" actId="26606"/>
          <ac:grpSpMkLst>
            <pc:docMk/>
            <pc:sldMk cId="4271555977" sldId="276"/>
            <ac:grpSpMk id="17" creationId="{58495BCC-CE77-4CC2-952E-846F41119FD5}"/>
          </ac:grpSpMkLst>
        </pc:grpChg>
        <pc:picChg chg="add mod">
          <ac:chgData name="Emma Haggett (2100501)" userId="e1e2c922-11e8-4002-8a74-02403a56913c" providerId="ADAL" clId="{BA903574-B925-2641-B014-4EAA74BD0582}" dt="2023-04-25T14:18:10.311" v="9039" actId="1076"/>
          <ac:picMkLst>
            <pc:docMk/>
            <pc:sldMk cId="4271555977" sldId="276"/>
            <ac:picMk id="6" creationId="{9CB7C281-D5F8-2F0C-26D1-77D5C0787B24}"/>
          </ac:picMkLst>
        </pc:picChg>
      </pc:sldChg>
      <pc:sldChg chg="modSp new mod">
        <pc:chgData name="Emma Haggett (2100501)" userId="e1e2c922-11e8-4002-8a74-02403a56913c" providerId="ADAL" clId="{BA903574-B925-2641-B014-4EAA74BD0582}" dt="2023-04-25T21:14:29.136" v="11447" actId="20577"/>
        <pc:sldMkLst>
          <pc:docMk/>
          <pc:sldMk cId="3804770019" sldId="277"/>
        </pc:sldMkLst>
        <pc:spChg chg="mod">
          <ac:chgData name="Emma Haggett (2100501)" userId="e1e2c922-11e8-4002-8a74-02403a56913c" providerId="ADAL" clId="{BA903574-B925-2641-B014-4EAA74BD0582}" dt="2023-04-25T14:18:18.747" v="9054" actId="20577"/>
          <ac:spMkLst>
            <pc:docMk/>
            <pc:sldMk cId="3804770019" sldId="277"/>
            <ac:spMk id="2" creationId="{ED35401C-55A7-C19A-49BD-2698F7EDBCEE}"/>
          </ac:spMkLst>
        </pc:spChg>
        <pc:spChg chg="mod">
          <ac:chgData name="Emma Haggett (2100501)" userId="e1e2c922-11e8-4002-8a74-02403a56913c" providerId="ADAL" clId="{BA903574-B925-2641-B014-4EAA74BD0582}" dt="2023-04-25T21:14:29.136" v="11447" actId="20577"/>
          <ac:spMkLst>
            <pc:docMk/>
            <pc:sldMk cId="3804770019" sldId="277"/>
            <ac:spMk id="3" creationId="{59F1EFF8-97D6-9FE2-DE3E-405CADCFE0FB}"/>
          </ac:spMkLst>
        </pc:spChg>
        <pc:spChg chg="mod">
          <ac:chgData name="Emma Haggett (2100501)" userId="e1e2c922-11e8-4002-8a74-02403a56913c" providerId="ADAL" clId="{BA903574-B925-2641-B014-4EAA74BD0582}" dt="2023-04-25T21:10:21.123" v="11435" actId="255"/>
          <ac:spMkLst>
            <pc:docMk/>
            <pc:sldMk cId="3804770019" sldId="277"/>
            <ac:spMk id="4" creationId="{CE05EF19-3F8E-5AE3-A35A-250413A70AEE}"/>
          </ac:spMkLst>
        </pc:spChg>
      </pc:sldChg>
      <pc:sldChg chg="modSp new mod">
        <pc:chgData name="Emma Haggett (2100501)" userId="e1e2c922-11e8-4002-8a74-02403a56913c" providerId="ADAL" clId="{BA903574-B925-2641-B014-4EAA74BD0582}" dt="2023-04-25T15:46:24.331" v="9619" actId="20577"/>
        <pc:sldMkLst>
          <pc:docMk/>
          <pc:sldMk cId="879988852" sldId="278"/>
        </pc:sldMkLst>
        <pc:spChg chg="mod">
          <ac:chgData name="Emma Haggett (2100501)" userId="e1e2c922-11e8-4002-8a74-02403a56913c" providerId="ADAL" clId="{BA903574-B925-2641-B014-4EAA74BD0582}" dt="2023-04-25T15:36:15.501" v="9103" actId="20577"/>
          <ac:spMkLst>
            <pc:docMk/>
            <pc:sldMk cId="879988852" sldId="278"/>
            <ac:spMk id="2" creationId="{B12B91EA-8950-F291-B250-67718A4223A8}"/>
          </ac:spMkLst>
        </pc:spChg>
        <pc:spChg chg="mod">
          <ac:chgData name="Emma Haggett (2100501)" userId="e1e2c922-11e8-4002-8a74-02403a56913c" providerId="ADAL" clId="{BA903574-B925-2641-B014-4EAA74BD0582}" dt="2023-04-25T15:45:57.564" v="9599" actId="27636"/>
          <ac:spMkLst>
            <pc:docMk/>
            <pc:sldMk cId="879988852" sldId="278"/>
            <ac:spMk id="3" creationId="{4FF390F5-BDF3-6550-96CA-62679989D451}"/>
          </ac:spMkLst>
        </pc:spChg>
        <pc:spChg chg="mod">
          <ac:chgData name="Emma Haggett (2100501)" userId="e1e2c922-11e8-4002-8a74-02403a56913c" providerId="ADAL" clId="{BA903574-B925-2641-B014-4EAA74BD0582}" dt="2023-04-25T15:46:24.331" v="9619" actId="20577"/>
          <ac:spMkLst>
            <pc:docMk/>
            <pc:sldMk cId="879988852" sldId="278"/>
            <ac:spMk id="4" creationId="{186E897E-E87A-2C1E-E9E8-0A0FE2AFE8D8}"/>
          </ac:spMkLst>
        </pc:spChg>
      </pc:sldChg>
      <pc:sldChg chg="new del">
        <pc:chgData name="Emma Haggett (2100501)" userId="e1e2c922-11e8-4002-8a74-02403a56913c" providerId="ADAL" clId="{BA903574-B925-2641-B014-4EAA74BD0582}" dt="2023-04-25T17:20:54.622" v="9622" actId="2696"/>
        <pc:sldMkLst>
          <pc:docMk/>
          <pc:sldMk cId="1154775315" sldId="279"/>
        </pc:sldMkLst>
      </pc:sldChg>
      <pc:sldChg chg="addSp delSp modSp new mod ord setBg">
        <pc:chgData name="Emma Haggett (2100501)" userId="e1e2c922-11e8-4002-8a74-02403a56913c" providerId="ADAL" clId="{BA903574-B925-2641-B014-4EAA74BD0582}" dt="2023-04-25T17:29:40.810" v="10342" actId="20577"/>
        <pc:sldMkLst>
          <pc:docMk/>
          <pc:sldMk cId="3281363121" sldId="279"/>
        </pc:sldMkLst>
        <pc:spChg chg="mod">
          <ac:chgData name="Emma Haggett (2100501)" userId="e1e2c922-11e8-4002-8a74-02403a56913c" providerId="ADAL" clId="{BA903574-B925-2641-B014-4EAA74BD0582}" dt="2023-04-25T17:22:25.347" v="9655" actId="26606"/>
          <ac:spMkLst>
            <pc:docMk/>
            <pc:sldMk cId="3281363121" sldId="279"/>
            <ac:spMk id="2" creationId="{52101037-79B9-E6B1-3C45-8098B07F6E00}"/>
          </ac:spMkLst>
        </pc:spChg>
        <pc:spChg chg="del">
          <ac:chgData name="Emma Haggett (2100501)" userId="e1e2c922-11e8-4002-8a74-02403a56913c" providerId="ADAL" clId="{BA903574-B925-2641-B014-4EAA74BD0582}" dt="2023-04-25T17:21:54.062" v="9652" actId="931"/>
          <ac:spMkLst>
            <pc:docMk/>
            <pc:sldMk cId="3281363121" sldId="279"/>
            <ac:spMk id="3" creationId="{E8005FE7-B839-1B4D-1E13-AB1FE0811B1C}"/>
          </ac:spMkLst>
        </pc:spChg>
        <pc:spChg chg="mod">
          <ac:chgData name="Emma Haggett (2100501)" userId="e1e2c922-11e8-4002-8a74-02403a56913c" providerId="ADAL" clId="{BA903574-B925-2641-B014-4EAA74BD0582}" dt="2023-04-25T17:29:40.810" v="10342" actId="20577"/>
          <ac:spMkLst>
            <pc:docMk/>
            <pc:sldMk cId="3281363121" sldId="279"/>
            <ac:spMk id="4" creationId="{170771F7-20B3-76A6-701A-1768FEC7BD48}"/>
          </ac:spMkLst>
        </pc:spChg>
        <pc:spChg chg="add mod">
          <ac:chgData name="Emma Haggett (2100501)" userId="e1e2c922-11e8-4002-8a74-02403a56913c" providerId="ADAL" clId="{BA903574-B925-2641-B014-4EAA74BD0582}" dt="2023-04-25T17:22:25.347" v="9655" actId="26606"/>
          <ac:spMkLst>
            <pc:docMk/>
            <pc:sldMk cId="3281363121" sldId="279"/>
            <ac:spMk id="7" creationId="{87C75CDE-D77D-298A-42FF-D05E36AB1CA4}"/>
          </ac:spMkLst>
        </pc:spChg>
        <pc:spChg chg="add">
          <ac:chgData name="Emma Haggett (2100501)" userId="e1e2c922-11e8-4002-8a74-02403a56913c" providerId="ADAL" clId="{BA903574-B925-2641-B014-4EAA74BD0582}" dt="2023-04-25T17:22:25.347" v="9655" actId="26606"/>
          <ac:spMkLst>
            <pc:docMk/>
            <pc:sldMk cId="3281363121" sldId="279"/>
            <ac:spMk id="12" creationId="{201CC55D-ED54-4C5C-95E6-10947BD1103B}"/>
          </ac:spMkLst>
        </pc:spChg>
        <pc:spChg chg="add">
          <ac:chgData name="Emma Haggett (2100501)" userId="e1e2c922-11e8-4002-8a74-02403a56913c" providerId="ADAL" clId="{BA903574-B925-2641-B014-4EAA74BD0582}" dt="2023-04-25T17:22:25.347" v="9655" actId="26606"/>
          <ac:spMkLst>
            <pc:docMk/>
            <pc:sldMk cId="3281363121" sldId="279"/>
            <ac:spMk id="18" creationId="{3873B707-463F-40B0-8227-E8CC6C67EB25}"/>
          </ac:spMkLst>
        </pc:spChg>
        <pc:spChg chg="add">
          <ac:chgData name="Emma Haggett (2100501)" userId="e1e2c922-11e8-4002-8a74-02403a56913c" providerId="ADAL" clId="{BA903574-B925-2641-B014-4EAA74BD0582}" dt="2023-04-25T17:22:25.347" v="9655" actId="26606"/>
          <ac:spMkLst>
            <pc:docMk/>
            <pc:sldMk cId="3281363121" sldId="279"/>
            <ac:spMk id="20" creationId="{C13237C8-E62C-4F0D-A318-BD6FB6C2D138}"/>
          </ac:spMkLst>
        </pc:spChg>
        <pc:spChg chg="add">
          <ac:chgData name="Emma Haggett (2100501)" userId="e1e2c922-11e8-4002-8a74-02403a56913c" providerId="ADAL" clId="{BA903574-B925-2641-B014-4EAA74BD0582}" dt="2023-04-25T17:22:25.347" v="9655" actId="26606"/>
          <ac:spMkLst>
            <pc:docMk/>
            <pc:sldMk cId="3281363121" sldId="279"/>
            <ac:spMk id="22" creationId="{19C9EAEA-39D0-4B0E-A0EB-51E7B26740B1}"/>
          </ac:spMkLst>
        </pc:spChg>
        <pc:grpChg chg="add">
          <ac:chgData name="Emma Haggett (2100501)" userId="e1e2c922-11e8-4002-8a74-02403a56913c" providerId="ADAL" clId="{BA903574-B925-2641-B014-4EAA74BD0582}" dt="2023-04-25T17:22:25.347" v="9655" actId="26606"/>
          <ac:grpSpMkLst>
            <pc:docMk/>
            <pc:sldMk cId="3281363121" sldId="279"/>
            <ac:grpSpMk id="14" creationId="{1DE889C7-FAD6-4397-98E2-05D503484459}"/>
          </ac:grpSpMkLst>
        </pc:grpChg>
        <pc:picChg chg="add mod ord">
          <ac:chgData name="Emma Haggett (2100501)" userId="e1e2c922-11e8-4002-8a74-02403a56913c" providerId="ADAL" clId="{BA903574-B925-2641-B014-4EAA74BD0582}" dt="2023-04-25T17:22:25.347" v="9655" actId="26606"/>
          <ac:picMkLst>
            <pc:docMk/>
            <pc:sldMk cId="3281363121" sldId="279"/>
            <ac:picMk id="6" creationId="{FE7FD5C1-F857-816E-A343-8C1B5170400A}"/>
          </ac:picMkLst>
        </pc:picChg>
      </pc:sldChg>
      <pc:sldChg chg="addSp delSp modSp new mod setBg">
        <pc:chgData name="Emma Haggett (2100501)" userId="e1e2c922-11e8-4002-8a74-02403a56913c" providerId="ADAL" clId="{BA903574-B925-2641-B014-4EAA74BD0582}" dt="2023-04-25T18:04:01.644" v="11095" actId="20577"/>
        <pc:sldMkLst>
          <pc:docMk/>
          <pc:sldMk cId="2275003379" sldId="280"/>
        </pc:sldMkLst>
        <pc:spChg chg="mod">
          <ac:chgData name="Emma Haggett (2100501)" userId="e1e2c922-11e8-4002-8a74-02403a56913c" providerId="ADAL" clId="{BA903574-B925-2641-B014-4EAA74BD0582}" dt="2023-04-25T17:59:43.358" v="10363" actId="26606"/>
          <ac:spMkLst>
            <pc:docMk/>
            <pc:sldMk cId="2275003379" sldId="280"/>
            <ac:spMk id="2" creationId="{CBF0FBE7-E1BF-5A08-0FB2-8CE65E9F6C47}"/>
          </ac:spMkLst>
        </pc:spChg>
        <pc:spChg chg="del">
          <ac:chgData name="Emma Haggett (2100501)" userId="e1e2c922-11e8-4002-8a74-02403a56913c" providerId="ADAL" clId="{BA903574-B925-2641-B014-4EAA74BD0582}" dt="2023-04-25T17:59:36.304" v="10360" actId="931"/>
          <ac:spMkLst>
            <pc:docMk/>
            <pc:sldMk cId="2275003379" sldId="280"/>
            <ac:spMk id="3" creationId="{06D748F9-B306-16B7-1C3C-5A9EF8C531A8}"/>
          </ac:spMkLst>
        </pc:spChg>
        <pc:spChg chg="mod">
          <ac:chgData name="Emma Haggett (2100501)" userId="e1e2c922-11e8-4002-8a74-02403a56913c" providerId="ADAL" clId="{BA903574-B925-2641-B014-4EAA74BD0582}" dt="2023-04-25T18:04:01.644" v="11095" actId="20577"/>
          <ac:spMkLst>
            <pc:docMk/>
            <pc:sldMk cId="2275003379" sldId="280"/>
            <ac:spMk id="4" creationId="{E1DECC6B-B10F-DE43-737F-640CFFD3B70E}"/>
          </ac:spMkLst>
        </pc:spChg>
        <pc:spChg chg="add">
          <ac:chgData name="Emma Haggett (2100501)" userId="e1e2c922-11e8-4002-8a74-02403a56913c" providerId="ADAL" clId="{BA903574-B925-2641-B014-4EAA74BD0582}" dt="2023-04-25T17:59:43.358" v="10363" actId="26606"/>
          <ac:spMkLst>
            <pc:docMk/>
            <pc:sldMk cId="2275003379" sldId="280"/>
            <ac:spMk id="11" creationId="{201CC55D-ED54-4C5C-95E6-10947BD1103B}"/>
          </ac:spMkLst>
        </pc:spChg>
        <pc:spChg chg="add">
          <ac:chgData name="Emma Haggett (2100501)" userId="e1e2c922-11e8-4002-8a74-02403a56913c" providerId="ADAL" clId="{BA903574-B925-2641-B014-4EAA74BD0582}" dt="2023-04-25T17:59:43.358" v="10363" actId="26606"/>
          <ac:spMkLst>
            <pc:docMk/>
            <pc:sldMk cId="2275003379" sldId="280"/>
            <ac:spMk id="17" creationId="{3873B707-463F-40B0-8227-E8CC6C67EB25}"/>
          </ac:spMkLst>
        </pc:spChg>
        <pc:spChg chg="add">
          <ac:chgData name="Emma Haggett (2100501)" userId="e1e2c922-11e8-4002-8a74-02403a56913c" providerId="ADAL" clId="{BA903574-B925-2641-B014-4EAA74BD0582}" dt="2023-04-25T17:59:43.358" v="10363" actId="26606"/>
          <ac:spMkLst>
            <pc:docMk/>
            <pc:sldMk cId="2275003379" sldId="280"/>
            <ac:spMk id="19" creationId="{C13237C8-E62C-4F0D-A318-BD6FB6C2D138}"/>
          </ac:spMkLst>
        </pc:spChg>
        <pc:spChg chg="add">
          <ac:chgData name="Emma Haggett (2100501)" userId="e1e2c922-11e8-4002-8a74-02403a56913c" providerId="ADAL" clId="{BA903574-B925-2641-B014-4EAA74BD0582}" dt="2023-04-25T17:59:43.358" v="10363" actId="26606"/>
          <ac:spMkLst>
            <pc:docMk/>
            <pc:sldMk cId="2275003379" sldId="280"/>
            <ac:spMk id="21" creationId="{19C9EAEA-39D0-4B0E-A0EB-51E7B26740B1}"/>
          </ac:spMkLst>
        </pc:spChg>
        <pc:grpChg chg="add">
          <ac:chgData name="Emma Haggett (2100501)" userId="e1e2c922-11e8-4002-8a74-02403a56913c" providerId="ADAL" clId="{BA903574-B925-2641-B014-4EAA74BD0582}" dt="2023-04-25T17:59:43.358" v="10363" actId="26606"/>
          <ac:grpSpMkLst>
            <pc:docMk/>
            <pc:sldMk cId="2275003379" sldId="280"/>
            <ac:grpSpMk id="13" creationId="{1DE889C7-FAD6-4397-98E2-05D503484459}"/>
          </ac:grpSpMkLst>
        </pc:grpChg>
        <pc:picChg chg="add mod ord">
          <ac:chgData name="Emma Haggett (2100501)" userId="e1e2c922-11e8-4002-8a74-02403a56913c" providerId="ADAL" clId="{BA903574-B925-2641-B014-4EAA74BD0582}" dt="2023-04-25T17:59:43.358" v="10363" actId="26606"/>
          <ac:picMkLst>
            <pc:docMk/>
            <pc:sldMk cId="2275003379" sldId="280"/>
            <ac:picMk id="6" creationId="{E9C0FFFA-6A34-7D8A-46C0-6691706278CB}"/>
          </ac:picMkLst>
        </pc:picChg>
      </pc:sldChg>
      <pc:sldChg chg="modSp add mod">
        <pc:chgData name="Emma Haggett (2100501)" userId="e1e2c922-11e8-4002-8a74-02403a56913c" providerId="ADAL" clId="{BA903574-B925-2641-B014-4EAA74BD0582}" dt="2023-04-25T18:04:43.988" v="11260" actId="20577"/>
        <pc:sldMkLst>
          <pc:docMk/>
          <pc:sldMk cId="950376143" sldId="281"/>
        </pc:sldMkLst>
        <pc:spChg chg="mod">
          <ac:chgData name="Emma Haggett (2100501)" userId="e1e2c922-11e8-4002-8a74-02403a56913c" providerId="ADAL" clId="{BA903574-B925-2641-B014-4EAA74BD0582}" dt="2023-04-25T18:04:43.988" v="11260" actId="20577"/>
          <ac:spMkLst>
            <pc:docMk/>
            <pc:sldMk cId="950376143" sldId="281"/>
            <ac:spMk id="4" creationId="{E1DECC6B-B10F-DE43-737F-640CFFD3B70E}"/>
          </ac:spMkLst>
        </pc:spChg>
      </pc:sldChg>
      <pc:sldChg chg="addSp delSp modSp new mod setBg">
        <pc:chgData name="Emma Haggett (2100501)" userId="e1e2c922-11e8-4002-8a74-02403a56913c" providerId="ADAL" clId="{BA903574-B925-2641-B014-4EAA74BD0582}" dt="2023-04-25T20:54:28.944" v="11323" actId="26606"/>
        <pc:sldMkLst>
          <pc:docMk/>
          <pc:sldMk cId="2538442680" sldId="282"/>
        </pc:sldMkLst>
        <pc:spChg chg="mod">
          <ac:chgData name="Emma Haggett (2100501)" userId="e1e2c922-11e8-4002-8a74-02403a56913c" providerId="ADAL" clId="{BA903574-B925-2641-B014-4EAA74BD0582}" dt="2023-04-25T20:54:28.944" v="11323" actId="26606"/>
          <ac:spMkLst>
            <pc:docMk/>
            <pc:sldMk cId="2538442680" sldId="282"/>
            <ac:spMk id="2" creationId="{81D9A41F-FDCD-53CD-3E19-16670C7E0A81}"/>
          </ac:spMkLst>
        </pc:spChg>
        <pc:spChg chg="del">
          <ac:chgData name="Emma Haggett (2100501)" userId="e1e2c922-11e8-4002-8a74-02403a56913c" providerId="ADAL" clId="{BA903574-B925-2641-B014-4EAA74BD0582}" dt="2023-04-25T20:29:31.856" v="11272" actId="931"/>
          <ac:spMkLst>
            <pc:docMk/>
            <pc:sldMk cId="2538442680" sldId="282"/>
            <ac:spMk id="3" creationId="{1C9D2C22-03A8-A013-465E-7C9601A6EFAC}"/>
          </ac:spMkLst>
        </pc:spChg>
        <pc:spChg chg="mod">
          <ac:chgData name="Emma Haggett (2100501)" userId="e1e2c922-11e8-4002-8a74-02403a56913c" providerId="ADAL" clId="{BA903574-B925-2641-B014-4EAA74BD0582}" dt="2023-04-25T20:54:28.944" v="11323" actId="26606"/>
          <ac:spMkLst>
            <pc:docMk/>
            <pc:sldMk cId="2538442680" sldId="282"/>
            <ac:spMk id="4" creationId="{0DAEE764-B1DB-1E31-C340-B72A313CAFBB}"/>
          </ac:spMkLst>
        </pc:spChg>
        <pc:spChg chg="add mod">
          <ac:chgData name="Emma Haggett (2100501)" userId="e1e2c922-11e8-4002-8a74-02403a56913c" providerId="ADAL" clId="{BA903574-B925-2641-B014-4EAA74BD0582}" dt="2023-04-25T20:54:28.944" v="11323" actId="26606"/>
          <ac:spMkLst>
            <pc:docMk/>
            <pc:sldMk cId="2538442680" sldId="282"/>
            <ac:spMk id="7" creationId="{D4FD7BB1-9FD1-C337-FE44-72B0C041A501}"/>
          </ac:spMkLst>
        </pc:spChg>
        <pc:spChg chg="add del">
          <ac:chgData name="Emma Haggett (2100501)" userId="e1e2c922-11e8-4002-8a74-02403a56913c" providerId="ADAL" clId="{BA903574-B925-2641-B014-4EAA74BD0582}" dt="2023-04-25T20:54:28.944" v="11323" actId="26606"/>
          <ac:spMkLst>
            <pc:docMk/>
            <pc:sldMk cId="2538442680" sldId="282"/>
            <ac:spMk id="12" creationId="{3756B343-807D-456E-AA26-80E96B75D13B}"/>
          </ac:spMkLst>
        </pc:spChg>
        <pc:spChg chg="add del">
          <ac:chgData name="Emma Haggett (2100501)" userId="e1e2c922-11e8-4002-8a74-02403a56913c" providerId="ADAL" clId="{BA903574-B925-2641-B014-4EAA74BD0582}" dt="2023-04-25T20:54:28.944" v="11323" actId="26606"/>
          <ac:spMkLst>
            <pc:docMk/>
            <pc:sldMk cId="2538442680" sldId="282"/>
            <ac:spMk id="14" creationId="{08980754-6F4B-43C9-B9BE-127B6BED6586}"/>
          </ac:spMkLst>
        </pc:spChg>
        <pc:spChg chg="add del">
          <ac:chgData name="Emma Haggett (2100501)" userId="e1e2c922-11e8-4002-8a74-02403a56913c" providerId="ADAL" clId="{BA903574-B925-2641-B014-4EAA74BD0582}" dt="2023-04-25T20:54:28.944" v="11323" actId="26606"/>
          <ac:spMkLst>
            <pc:docMk/>
            <pc:sldMk cId="2538442680" sldId="282"/>
            <ac:spMk id="16" creationId="{2C1BBA94-3F40-40AA-8BB9-E69E25E537C1}"/>
          </ac:spMkLst>
        </pc:spChg>
        <pc:spChg chg="add del">
          <ac:chgData name="Emma Haggett (2100501)" userId="e1e2c922-11e8-4002-8a74-02403a56913c" providerId="ADAL" clId="{BA903574-B925-2641-B014-4EAA74BD0582}" dt="2023-04-25T20:54:28.944" v="11323" actId="26606"/>
          <ac:spMkLst>
            <pc:docMk/>
            <pc:sldMk cId="2538442680" sldId="282"/>
            <ac:spMk id="18" creationId="{169CC832-2974-4E8D-90ED-3E2941BA7336}"/>
          </ac:spMkLst>
        </pc:spChg>
        <pc:spChg chg="add del">
          <ac:chgData name="Emma Haggett (2100501)" userId="e1e2c922-11e8-4002-8a74-02403a56913c" providerId="ADAL" clId="{BA903574-B925-2641-B014-4EAA74BD0582}" dt="2023-04-25T20:54:28.944" v="11323" actId="26606"/>
          <ac:spMkLst>
            <pc:docMk/>
            <pc:sldMk cId="2538442680" sldId="282"/>
            <ac:spMk id="20" creationId="{55222F96-971A-4F90-B841-6BAB416C7AC1}"/>
          </ac:spMkLst>
        </pc:spChg>
        <pc:picChg chg="add mod">
          <ac:chgData name="Emma Haggett (2100501)" userId="e1e2c922-11e8-4002-8a74-02403a56913c" providerId="ADAL" clId="{BA903574-B925-2641-B014-4EAA74BD0582}" dt="2023-04-25T20:54:28.944" v="11323" actId="26606"/>
          <ac:picMkLst>
            <pc:docMk/>
            <pc:sldMk cId="2538442680" sldId="282"/>
            <ac:picMk id="6" creationId="{39B1F4E6-9440-B69D-91B7-59296B4A4EED}"/>
          </ac:picMkLst>
        </pc:picChg>
      </pc:sldChg>
      <pc:sldChg chg="addSp modSp add mod setBg">
        <pc:chgData name="Emma Haggett (2100501)" userId="e1e2c922-11e8-4002-8a74-02403a56913c" providerId="ADAL" clId="{BA903574-B925-2641-B014-4EAA74BD0582}" dt="2023-04-25T20:32:29.031" v="11321" actId="26606"/>
        <pc:sldMkLst>
          <pc:docMk/>
          <pc:sldMk cId="1978730200" sldId="283"/>
        </pc:sldMkLst>
        <pc:spChg chg="mod">
          <ac:chgData name="Emma Haggett (2100501)" userId="e1e2c922-11e8-4002-8a74-02403a56913c" providerId="ADAL" clId="{BA903574-B925-2641-B014-4EAA74BD0582}" dt="2023-04-25T20:32:29.031" v="11321" actId="26606"/>
          <ac:spMkLst>
            <pc:docMk/>
            <pc:sldMk cId="1978730200" sldId="283"/>
            <ac:spMk id="2" creationId="{81D9A41F-FDCD-53CD-3E19-16670C7E0A81}"/>
          </ac:spMkLst>
        </pc:spChg>
        <pc:spChg chg="mod">
          <ac:chgData name="Emma Haggett (2100501)" userId="e1e2c922-11e8-4002-8a74-02403a56913c" providerId="ADAL" clId="{BA903574-B925-2641-B014-4EAA74BD0582}" dt="2023-04-25T20:32:29.031" v="11321" actId="26606"/>
          <ac:spMkLst>
            <pc:docMk/>
            <pc:sldMk cId="1978730200" sldId="283"/>
            <ac:spMk id="4" creationId="{0DAEE764-B1DB-1E31-C340-B72A313CAFBB}"/>
          </ac:spMkLst>
        </pc:spChg>
        <pc:spChg chg="mod">
          <ac:chgData name="Emma Haggett (2100501)" userId="e1e2c922-11e8-4002-8a74-02403a56913c" providerId="ADAL" clId="{BA903574-B925-2641-B014-4EAA74BD0582}" dt="2023-04-25T20:32:29.031" v="11321" actId="26606"/>
          <ac:spMkLst>
            <pc:docMk/>
            <pc:sldMk cId="1978730200" sldId="283"/>
            <ac:spMk id="7" creationId="{D4FD7BB1-9FD1-C337-FE44-72B0C041A501}"/>
          </ac:spMkLst>
        </pc:spChg>
        <pc:spChg chg="add">
          <ac:chgData name="Emma Haggett (2100501)" userId="e1e2c922-11e8-4002-8a74-02403a56913c" providerId="ADAL" clId="{BA903574-B925-2641-B014-4EAA74BD0582}" dt="2023-04-25T20:32:29.031" v="11321" actId="26606"/>
          <ac:spMkLst>
            <pc:docMk/>
            <pc:sldMk cId="1978730200" sldId="283"/>
            <ac:spMk id="12" creationId="{3756B343-807D-456E-AA26-80E96B75D13B}"/>
          </ac:spMkLst>
        </pc:spChg>
        <pc:spChg chg="add">
          <ac:chgData name="Emma Haggett (2100501)" userId="e1e2c922-11e8-4002-8a74-02403a56913c" providerId="ADAL" clId="{BA903574-B925-2641-B014-4EAA74BD0582}" dt="2023-04-25T20:32:29.031" v="11321" actId="26606"/>
          <ac:spMkLst>
            <pc:docMk/>
            <pc:sldMk cId="1978730200" sldId="283"/>
            <ac:spMk id="14" creationId="{08980754-6F4B-43C9-B9BE-127B6BED6586}"/>
          </ac:spMkLst>
        </pc:spChg>
        <pc:spChg chg="add">
          <ac:chgData name="Emma Haggett (2100501)" userId="e1e2c922-11e8-4002-8a74-02403a56913c" providerId="ADAL" clId="{BA903574-B925-2641-B014-4EAA74BD0582}" dt="2023-04-25T20:32:29.031" v="11321" actId="26606"/>
          <ac:spMkLst>
            <pc:docMk/>
            <pc:sldMk cId="1978730200" sldId="283"/>
            <ac:spMk id="16" creationId="{2C1BBA94-3F40-40AA-8BB9-E69E25E537C1}"/>
          </ac:spMkLst>
        </pc:spChg>
        <pc:spChg chg="add">
          <ac:chgData name="Emma Haggett (2100501)" userId="e1e2c922-11e8-4002-8a74-02403a56913c" providerId="ADAL" clId="{BA903574-B925-2641-B014-4EAA74BD0582}" dt="2023-04-25T20:32:29.031" v="11321" actId="26606"/>
          <ac:spMkLst>
            <pc:docMk/>
            <pc:sldMk cId="1978730200" sldId="283"/>
            <ac:spMk id="18" creationId="{169CC832-2974-4E8D-90ED-3E2941BA7336}"/>
          </ac:spMkLst>
        </pc:spChg>
        <pc:spChg chg="add">
          <ac:chgData name="Emma Haggett (2100501)" userId="e1e2c922-11e8-4002-8a74-02403a56913c" providerId="ADAL" clId="{BA903574-B925-2641-B014-4EAA74BD0582}" dt="2023-04-25T20:32:29.031" v="11321" actId="26606"/>
          <ac:spMkLst>
            <pc:docMk/>
            <pc:sldMk cId="1978730200" sldId="283"/>
            <ac:spMk id="20" creationId="{55222F96-971A-4F90-B841-6BAB416C7AC1}"/>
          </ac:spMkLst>
        </pc:spChg>
        <pc:picChg chg="mod">
          <ac:chgData name="Emma Haggett (2100501)" userId="e1e2c922-11e8-4002-8a74-02403a56913c" providerId="ADAL" clId="{BA903574-B925-2641-B014-4EAA74BD0582}" dt="2023-04-25T20:32:29.031" v="11321" actId="26606"/>
          <ac:picMkLst>
            <pc:docMk/>
            <pc:sldMk cId="1978730200" sldId="283"/>
            <ac:picMk id="6" creationId="{39B1F4E6-9440-B69D-91B7-59296B4A4EE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254BBF-6D97-B34B-8619-8DC42F9F1D07}" type="datetimeFigureOut">
              <a:rPr lang="en-US" smtClean="0"/>
              <a:t>4/25/23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B2A5F5-62FD-EC42-99F1-57CCBAA8A3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947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B2A5F5-62FD-EC42-99F1-57CCBAA8A3F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0424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B2A5F5-62FD-EC42-99F1-57CCBAA8A3F3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6288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16EA3-5052-6ADE-30B8-365151CAB3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88D3C3-289B-EB7E-911F-9A832FDE10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220D90-D5DF-2286-24B1-2F6D418692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April 25,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43F75D-EFD9-1B0E-B219-F2BBD75410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6AA15B-040F-51FC-FAB2-DD22F7D5E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63060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0ACC7-CE58-689F-D93A-47E110E6CB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0C13A0-BBA0-0870-BE5B-04D82A0978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2E2F9F-E236-4EF2-86EC-E716A15788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340FED-6E95-4177-A7EF-CD303B9E611D}" type="datetime4">
              <a:rPr lang="en-US" smtClean="0"/>
              <a:t>April 25,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D52346-32A6-77C4-7123-A9584D6A92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F264C6-A30B-F221-2F38-8190796A2A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740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74413-7F46-D165-0B68-77EC4C886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5FB271-D1F0-6C8F-DF22-564FBFC973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A8780F-7E2D-C0DB-9E37-57B7EE4F7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962CB-39AD-45A9-800F-54DAB53D6021}" type="datetime4">
              <a:rPr lang="en-US" smtClean="0"/>
              <a:t>April 25,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30F340-3273-6B4D-80DD-1003F97B64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C377FB-1D17-8FB1-AF55-89D247939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844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31F2C-32F8-DF2D-D376-2940A802A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CB5BC-EDC4-A392-4756-E6344F675B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57F0DC-2A76-4664-D1E2-EB5E9167D9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48FC8C-D57A-BBF0-1C0F-1BDC3A91CD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April 25, 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C1F839-7869-F9A7-2759-78C5714785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A1340A-BE90-03AC-59C7-3E7CF78C3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39204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0F002-BD79-E9F6-A4E4-5691AE2E10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941370-7DAE-1FA2-6D49-161C30A3D0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6BED42-1C75-7CAC-7852-07AEB96F63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0AE85B-FD31-7526-4403-368A9936AB6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A12BAE-2AE5-1DD9-A420-CC3960FB41B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1DAAEC-DA1D-3137-D068-35602766B1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841D-FB5C-47AB-B2FF-32E855C1EA71}" type="datetime4">
              <a:rPr lang="en-US" smtClean="0"/>
              <a:t>April 25, 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408CC4B-A5D1-FE56-6A58-2FDCC0478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98C0DE-7557-13B4-BF61-20CBCF9A6C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087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D3608-1974-9EEE-AAA3-01B667495A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E628DE-38DC-9A76-FAD7-E6CC1D687A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37E9-D174-424D-BEE8-AFC4CA5F9F97}" type="datetime4">
              <a:rPr lang="en-US" smtClean="0"/>
              <a:t>April 25, 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F41B3D-BBD3-B949-08D9-AAFF563CD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94AF27-75AA-F55B-FD85-93745E018F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933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2A8B39-C3C7-3CB2-4F30-82B7789F5B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44C0-F7AC-49C2-8289-1E7A86D9FB50}" type="datetime4">
              <a:rPr lang="en-US" smtClean="0"/>
              <a:t>April 25, 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F591DA-CF96-7528-43E9-CB8C135DB8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8BDE4A-326D-3637-698A-F85E1FCC6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1187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A144-CEDF-3EEF-3159-03D662810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C26A7-8980-D2E5-BFD0-BAD5DDB581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423C6E-08F6-4491-4C7E-B460DF0D7B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604815-888C-ACE9-4D82-961EA371C5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B84BC-6E78-40D1-8831-40AB1F596614}" type="datetime4">
              <a:rPr lang="en-US" smtClean="0"/>
              <a:t>April 25,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4CCDC2-39F6-4286-83D3-258A1067C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21FF36-C0C8-B224-F7F8-0413582861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866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780FD-34ED-7010-B482-578159C43D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FDE4F9-68FD-B327-2D9B-AFD6B0C6A7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4B75F7-CE02-2AD2-635E-177C102C71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23D9D8-CF02-F6C8-78D8-387F3F5A8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A080F-3961-4D42-BEDE-84A1FED032F1}" type="datetime4">
              <a:rPr lang="en-US" smtClean="0"/>
              <a:t>April 25,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CCB271-9068-6F6E-5076-53F6498343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0DE64F-601F-E825-D7C1-AA7762B98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820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1DDA8-C4E4-E0F4-5FF0-3084BBB8F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8CDB60-5086-E5B6-9A5B-B4808AD3BF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637819-25C9-F014-2F8B-2F6C38ACD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3C8F-D4A7-4EAD-92AD-82C91CB8BB85}" type="datetime4">
              <a:rPr lang="en-US" smtClean="0"/>
              <a:t>April 25,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B04D09-1022-F93F-ACE3-B37F54545E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D8F289-8197-3F7D-540F-0F9BC5DB5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51228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843343C-C4BB-580F-C37A-C71A41ED050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1AC01D-26AF-6A2A-DFEB-5A93601CE9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C78FB3-9B11-7AD6-754D-0DA224B733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11D41-E33C-4BC7-8272-37E8417FD097}" type="datetime4">
              <a:rPr lang="en-US" smtClean="0"/>
              <a:t>April 25,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6EF584-F97A-744B-0C0B-505DE2C1C3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60428F-F940-DD62-360D-8E9FC5BD9B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0566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2EEB8F-98B1-9BAB-BB0E-3408A2B2A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11D0E5-A4F8-8018-BE77-B1A1C88331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C077CB-D48E-33D3-17FF-A6AF2DF5BE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3960BD-7AC1-4217-9611-AAA56D3EE38F}" type="datetime4">
              <a:rPr lang="en-US" smtClean="0"/>
              <a:pPr/>
              <a:t>April 25, 2023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68CBBB-1BE0-E877-C963-CFF7AC85BF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61259A-4B4A-6419-3D4A-EA86F38D7F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149172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staceycav/36814291390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creativecommons.org/licenses/by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westmidlandspolice/6800316262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s/vectors/facebook-bot%C3%B3n-pin-vector-icono-667456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s/vectors/facebook-bot%C3%B3n-pin-vector-icono-667456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yooperann/5726230711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creativecommons.org/licenses/by-nc-nd/3.0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line.org/covid/expert-quotes-social-isolation-mental-health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sa/3.0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319752&amp;picture=6-foot-social-distancing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illustrations/twitter-icon-symbol-social-media-720970/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282298&amp;picture=world-news-free-illustration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282298&amp;picture=world-news-free-illustration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eanvillepost.com/2019/06/09/monopoly-media-manipulation-2/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creativecommons.org/licenses/by-nc/3.0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eanvillepost.com/2019/06/09/monopoly-media-manipulation-2/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creativecommons.org/licenses/by-nc/3.0/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thank-you-thanks-gratitude-grateful-1186356/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sgp.fas.org/crs/misc/R47008.pdf" TargetMode="External"/><Relationship Id="rId13" Type="http://schemas.openxmlformats.org/officeDocument/2006/relationships/hyperlink" Target="https://cummingscfbh.org/police-and-the-media/" TargetMode="External"/><Relationship Id="rId3" Type="http://schemas.openxmlformats.org/officeDocument/2006/relationships/hyperlink" Target="https://www.bbc.com/news/uk-wales-41127674" TargetMode="External"/><Relationship Id="rId7" Type="http://schemas.openxmlformats.org/officeDocument/2006/relationships/hyperlink" Target="https://www.college.police.uk/app/engagement-and-communication/media-relations#:~:text=Working%20with%20the%20media%20to,why%20they%20are%20doing%20it" TargetMode="External"/><Relationship Id="rId12" Type="http://schemas.openxmlformats.org/officeDocument/2006/relationships/hyperlink" Target="https://www.police-foundation.org.uk/2017/wp-content/uploads/2017/08/Social_media_briefing_FINAL.pdf" TargetMode="External"/><Relationship Id="rId2" Type="http://schemas.openxmlformats.org/officeDocument/2006/relationships/hyperlink" Target="https://www.researchgate.net/publication/319453091_An_Analysis_of_UK_Policing_Engagement_via_Social_Media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surrey.police.uk/SysSiteAssets/media/downloads/surrey/stats-and-data/NPCC_SMSurvey_2018.pdf" TargetMode="External"/><Relationship Id="rId11" Type="http://schemas.openxmlformats.org/officeDocument/2006/relationships/hyperlink" Target="https://www.researchgate.net/publication/354762897_We_are_all_in_this_together_Police_use_of_social_media_during_the_COVID-19_pandemic" TargetMode="External"/><Relationship Id="rId5" Type="http://schemas.openxmlformats.org/officeDocument/2006/relationships/hyperlink" Target="https://www.bbc.co.uk/news/uk-59010503" TargetMode="External"/><Relationship Id="rId10" Type="http://schemas.openxmlformats.org/officeDocument/2006/relationships/hyperlink" Target="https://oxfordre.com/criminology/display/10.1093/acrefore/9780190264079.001.0001/acrefore-9780190264079-e-501;jsessionid=0EC5270732341F14711980470AC9C41D" TargetMode="External"/><Relationship Id="rId4" Type="http://schemas.openxmlformats.org/officeDocument/2006/relationships/hyperlink" Target="https://www.bbc.com/news/uk-england-devon-41060461" TargetMode="External"/><Relationship Id="rId9" Type="http://schemas.openxmlformats.org/officeDocument/2006/relationships/hyperlink" Target="https://news.harvard.edu/gazette/story/2014/04/putting-twitter-to-the-test/" TargetMode="External"/><Relationship Id="rId14" Type="http://schemas.openxmlformats.org/officeDocument/2006/relationships/hyperlink" Target="https://inews.co.uk/news/wayne-couzens-sarah-everard-killer-shared-abusive-texts-police-officers-white-122714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76F68C-3B30-6C67-5CB6-2661421DCF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 b="1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“Critically discuss the impact the media has on </a:t>
            </a:r>
            <a:r>
              <a:rPr lang="en-GB" sz="4800" b="1">
                <a:solidFill>
                  <a:srgbClr val="FFFFFF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UK</a:t>
            </a:r>
            <a:r>
              <a:rPr lang="en-GB" sz="4800" b="1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policing”</a:t>
            </a:r>
            <a:br>
              <a:rPr lang="en-GB" sz="480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US" sz="48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B559F8-EF5E-DE53-8DB8-451F1DAE51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By Emma Haggett</a:t>
            </a:r>
          </a:p>
        </p:txBody>
      </p:sp>
    </p:spTree>
    <p:extLst>
      <p:ext uri="{BB962C8B-B14F-4D97-AF65-F5344CB8AC3E}">
        <p14:creationId xmlns:p14="http://schemas.microsoft.com/office/powerpoint/2010/main" val="19251394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187340-60A7-65F7-9BA9-67186F03B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56621"/>
          </a:xfrm>
        </p:spPr>
        <p:txBody>
          <a:bodyPr anchor="t">
            <a:normAutofit/>
          </a:bodyPr>
          <a:lstStyle/>
          <a:p>
            <a:r>
              <a:rPr lang="en-US" sz="36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do the police use media?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63E12-4198-7D06-C4BD-81BA39ADD2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98993" y="1412489"/>
            <a:ext cx="2926080" cy="4363844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Use media, mainly social media for community engagement.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“social media works as an extra channel” between the public and the police.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Also reinforces a “deeper engagement with the public”.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(Alani et al., 2017)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772FB1-83A8-673B-2FB9-C853F92D60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2926080" cy="4363844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Social media allows “important information to be distributed quickly and easily”.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Three uses are for engagement with the community, to provide information, and to gain information for investigations.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</a:rPr>
              <a:t>Can be used as an "effective tool" and has become a "routinized tool" for police.</a:t>
            </a:r>
          </a:p>
          <a:p>
            <a:pPr marL="0" indent="0">
              <a:buNone/>
            </a:pPr>
            <a:r>
              <a:rPr lang="en-GB" sz="1800" dirty="0">
                <a:latin typeface="Calibri" panose="020F0502020204030204" pitchFamily="34" charset="0"/>
                <a:cs typeface="Arial" panose="020B0604020202020204" pitchFamily="34" charset="0"/>
              </a:rPr>
              <a:t>(Hu et al., 2022: p. 1)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(The Police Foundation, 2014)</a:t>
            </a:r>
          </a:p>
        </p:txBody>
      </p:sp>
    </p:spTree>
    <p:extLst>
      <p:ext uri="{BB962C8B-B14F-4D97-AF65-F5344CB8AC3E}">
        <p14:creationId xmlns:p14="http://schemas.microsoft.com/office/powerpoint/2010/main" val="39531946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Graphical user interface&#10;&#10;Description automatically generated">
            <a:extLst>
              <a:ext uri="{FF2B5EF4-FFF2-40B4-BE49-F238E27FC236}">
                <a16:creationId xmlns:a16="http://schemas.microsoft.com/office/drawing/2014/main" id="{770FCF8D-3540-11DE-E127-D30D39432D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236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070F42-DD9A-DBF5-CB9E-A14880DC4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Why do the Police use social media?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7E6111-B27C-4668-82FD-2B6279EFCD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Use social media as a form of communication, investigations, and information gathering.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i="1" dirty="0"/>
              <a:t>”To connect with the community” </a:t>
            </a:r>
            <a:r>
              <a:rPr lang="en-US" sz="2000" dirty="0"/>
              <a:t>and update the community by sharing information on cases, wanted persons or missing persons.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”</a:t>
            </a:r>
            <a:r>
              <a:rPr lang="en-US" sz="2000" i="1" dirty="0"/>
              <a:t>It provides a speed and reach unmatched” </a:t>
            </a:r>
            <a:r>
              <a:rPr lang="en-US" sz="2000" dirty="0"/>
              <a:t>by other forms of communication.</a:t>
            </a:r>
          </a:p>
          <a:p>
            <a:r>
              <a:rPr lang="en-US" sz="2000" dirty="0"/>
              <a:t>(Finklea, 2022: p. 1)</a:t>
            </a:r>
          </a:p>
          <a:p>
            <a:endParaRPr lang="en-US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176F42-D998-B46B-D09E-5A0B90E71742}"/>
              </a:ext>
            </a:extLst>
          </p:cNvPr>
          <p:cNvSpPr txBox="1"/>
          <p:nvPr/>
        </p:nvSpPr>
        <p:spPr>
          <a:xfrm>
            <a:off x="10005182" y="6657945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flickr.com/photos/staceycav/3681429139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29320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picture containing person, standing&#10;&#10;Description automatically generated">
            <a:extLst>
              <a:ext uri="{FF2B5EF4-FFF2-40B4-BE49-F238E27FC236}">
                <a16:creationId xmlns:a16="http://schemas.microsoft.com/office/drawing/2014/main" id="{2F0F17D1-948E-9EDF-10CB-217922C068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787" r="-2" b="-2"/>
          <a:stretch/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122C36-CF51-0DB8-AF5A-B9C97FB8FE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63579" y="230379"/>
            <a:ext cx="2942813" cy="597830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By using social media, the police can “</a:t>
            </a:r>
            <a:r>
              <a:rPr lang="en-US" sz="2000" i="1" dirty="0"/>
              <a:t>connect with the public”</a:t>
            </a:r>
            <a:r>
              <a:rPr lang="en-US" sz="2000" dirty="0"/>
              <a:t> and build trust and a relationship.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The police use other forms of media such as newspapers, radio, television.</a:t>
            </a:r>
          </a:p>
          <a:p>
            <a:r>
              <a:rPr lang="en-US" sz="2000" dirty="0"/>
              <a:t>( Finklea, 2022)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41F4B2-ED0B-2626-D5C7-531974DD5321}"/>
              </a:ext>
            </a:extLst>
          </p:cNvPr>
          <p:cNvSpPr txBox="1"/>
          <p:nvPr/>
        </p:nvSpPr>
        <p:spPr>
          <a:xfrm>
            <a:off x="5808258" y="6208687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://www.flickr.com/photos/westmidlandspolice/6800316262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04450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53F0C857-D0AB-4C73-2432-6A9C6E4F534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t="9931" r="11876"/>
          <a:stretch/>
        </p:blipFill>
        <p:spPr>
          <a:xfrm>
            <a:off x="0" y="681036"/>
            <a:ext cx="9669642" cy="6176963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9ED043-9FAE-0AA6-ECA5-F0AF1A5FE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NPCC Social media survey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6F2300D-FC79-6B50-39EE-7DDDBB9F3B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/>
              <a:t>The Surrey Police social media survey included 43 forces across the UK.</a:t>
            </a:r>
          </a:p>
          <a:p>
            <a:r>
              <a:rPr lang="en-US" sz="2000" dirty="0"/>
              <a:t>Facebook had most responses- 15, 839, therefore I will focus on Facebook.</a:t>
            </a:r>
          </a:p>
          <a:p>
            <a:r>
              <a:rPr lang="en-US" sz="2000" dirty="0"/>
              <a:t>Most responses on Facebook- 2, 971 aged 45- 54.</a:t>
            </a:r>
          </a:p>
          <a:p>
            <a:pPr marL="0"/>
            <a:r>
              <a:rPr lang="en-US" sz="2000" dirty="0"/>
              <a:t>(Bailey et al., 2018)</a:t>
            </a:r>
          </a:p>
        </p:txBody>
      </p:sp>
    </p:spTree>
    <p:extLst>
      <p:ext uri="{BB962C8B-B14F-4D97-AF65-F5344CB8AC3E}">
        <p14:creationId xmlns:p14="http://schemas.microsoft.com/office/powerpoint/2010/main" val="42306748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10">
            <a:extLst>
              <a:ext uri="{FF2B5EF4-FFF2-40B4-BE49-F238E27FC236}">
                <a16:creationId xmlns:a16="http://schemas.microsoft.com/office/drawing/2014/main" id="{1500B4A4-B1F1-41EA-886A-B8A210DBC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12">
            <a:extLst>
              <a:ext uri="{FF2B5EF4-FFF2-40B4-BE49-F238E27FC236}">
                <a16:creationId xmlns:a16="http://schemas.microsoft.com/office/drawing/2014/main" id="{5E55A99C-0BDC-4DBE-8E40-9FA66F629F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1540"/>
            <a:ext cx="722376" cy="5071110"/>
          </a:xfrm>
          <a:prstGeom prst="rect">
            <a:avLst/>
          </a:prstGeom>
          <a:solidFill>
            <a:srgbClr val="4C52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91B78-B5A9-C2AD-9864-3EB9F5E451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52237" y="1288176"/>
            <a:ext cx="3978351" cy="3624483"/>
          </a:xfrm>
        </p:spPr>
        <p:txBody>
          <a:bodyPr>
            <a:normAutofit fontScale="92500"/>
          </a:bodyPr>
          <a:lstStyle/>
          <a:p>
            <a:pPr marL="224028" indent="-224028" defTabSz="896112">
              <a:spcBef>
                <a:spcPts val="980"/>
              </a:spcBef>
            </a:pPr>
            <a:r>
              <a:rPr lang="en-US" sz="2744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75% of users were most interested in updates about incidences. </a:t>
            </a:r>
          </a:p>
          <a:p>
            <a:pPr marL="224028" indent="-224028" defTabSz="896112">
              <a:spcBef>
                <a:spcPts val="980"/>
              </a:spcBef>
            </a:pPr>
            <a:r>
              <a:rPr lang="en-US" sz="2744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30% were interested in crime appeals and missing persons inquiries. </a:t>
            </a:r>
          </a:p>
          <a:p>
            <a:pPr marL="224028" indent="-224028" defTabSz="896112">
              <a:spcBef>
                <a:spcPts val="980"/>
              </a:spcBef>
            </a:pPr>
            <a:r>
              <a:rPr lang="en-US" sz="2744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“Keeps us informed on ongoing issues”.</a:t>
            </a:r>
          </a:p>
          <a:p>
            <a:pPr marL="0" indent="0" defTabSz="896112">
              <a:spcBef>
                <a:spcPts val="980"/>
              </a:spcBef>
              <a:buNone/>
            </a:pPr>
            <a:r>
              <a:rPr lang="en-US" sz="2744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(Bailey et al., 2018: p. 11)</a:t>
            </a:r>
            <a:endParaRPr lang="en-US" dirty="0"/>
          </a:p>
        </p:txBody>
      </p:sp>
      <p:pic>
        <p:nvPicPr>
          <p:cNvPr id="6" name="Content Placeholder 5" descr="Chart&#10;&#10;Description automatically generated">
            <a:extLst>
              <a:ext uri="{FF2B5EF4-FFF2-40B4-BE49-F238E27FC236}">
                <a16:creationId xmlns:a16="http://schemas.microsoft.com/office/drawing/2014/main" id="{EC1633D5-8C6C-118B-CEB0-C9F8AB8F714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t="10205"/>
          <a:stretch/>
        </p:blipFill>
        <p:spPr>
          <a:xfrm>
            <a:off x="5160448" y="1288175"/>
            <a:ext cx="6930673" cy="4036859"/>
          </a:xfrm>
        </p:spPr>
      </p:pic>
    </p:spTree>
    <p:extLst>
      <p:ext uri="{BB962C8B-B14F-4D97-AF65-F5344CB8AC3E}">
        <p14:creationId xmlns:p14="http://schemas.microsoft.com/office/powerpoint/2010/main" val="2957011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500B4A4-B1F1-41EA-886A-B8A210DBC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E55A99C-0BDC-4DBE-8E40-9FA66F629F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1540"/>
            <a:ext cx="722376" cy="5071110"/>
          </a:xfrm>
          <a:prstGeom prst="rect">
            <a:avLst/>
          </a:prstGeom>
          <a:solidFill>
            <a:srgbClr val="4C52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E73376-619C-1548-86F6-746BC7D2B8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6137" y="1288176"/>
            <a:ext cx="5094075" cy="4277837"/>
          </a:xfrm>
        </p:spPr>
        <p:txBody>
          <a:bodyPr/>
          <a:lstStyle/>
          <a:p>
            <a:pPr marL="224028" indent="-224028" defTabSz="896112">
              <a:spcBef>
                <a:spcPts val="980"/>
              </a:spcBef>
            </a:pPr>
            <a:r>
              <a:rPr lang="en-US" sz="2744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98% of Facebook users trust the police if they responded on the Facebook page.</a:t>
            </a:r>
          </a:p>
          <a:p>
            <a:pPr marL="224028" indent="-224028" defTabSz="896112">
              <a:spcBef>
                <a:spcPts val="980"/>
              </a:spcBef>
            </a:pPr>
            <a:r>
              <a:rPr lang="en-US" sz="2744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Users trusted other media platforms if the police responded.</a:t>
            </a:r>
          </a:p>
          <a:p>
            <a:pPr marL="224028" indent="-224028" defTabSz="896112">
              <a:spcBef>
                <a:spcPts val="980"/>
              </a:spcBef>
            </a:pPr>
            <a:r>
              <a:rPr lang="en-US" sz="2744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“fail to listen and respond we will decrease overall trust”.</a:t>
            </a:r>
          </a:p>
          <a:p>
            <a:endParaRPr lang="en-US" dirty="0"/>
          </a:p>
        </p:txBody>
      </p:sp>
      <p:pic>
        <p:nvPicPr>
          <p:cNvPr id="10" name="Content Placeholder 9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DAA6AAB5-B023-F942-575C-F866015D3C8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t="11625"/>
          <a:stretch/>
        </p:blipFill>
        <p:spPr>
          <a:xfrm>
            <a:off x="952237" y="2205318"/>
            <a:ext cx="5094075" cy="2813675"/>
          </a:xfrm>
        </p:spPr>
      </p:pic>
    </p:spTree>
    <p:extLst>
      <p:ext uri="{BB962C8B-B14F-4D97-AF65-F5344CB8AC3E}">
        <p14:creationId xmlns:p14="http://schemas.microsoft.com/office/powerpoint/2010/main" val="36834311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41E4FB-3615-9FD2-AB56-67A500E51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Surrey Police Findings</a:t>
            </a:r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A839C1-F244-95A9-BC39-7309116D5D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200" dirty="0"/>
              <a:t>812 users reported a crime or incident via Facebook.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 dirty="0"/>
              <a:t>151 were deal with on Facebook.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 dirty="0"/>
              <a:t>207 did not have any response.</a:t>
            </a:r>
          </a:p>
        </p:txBody>
      </p:sp>
      <p:pic>
        <p:nvPicPr>
          <p:cNvPr id="9" name="Content Placeholder 8" descr="Icon&#10;&#10;Description automatically generated">
            <a:extLst>
              <a:ext uri="{FF2B5EF4-FFF2-40B4-BE49-F238E27FC236}">
                <a16:creationId xmlns:a16="http://schemas.microsoft.com/office/drawing/2014/main" id="{3C068CAA-3920-5015-DE4C-3EE4296906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03221" y="640080"/>
            <a:ext cx="5605870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2257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CD1883-ABDC-D24E-8F77-D5A866F84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vert="horz" lIns="91440" tIns="45720" rIns="91440" bIns="45720" rtlCol="0" anchor="b">
            <a:normAutofit/>
          </a:bodyPr>
          <a:lstStyle/>
          <a:p>
            <a:endParaRPr lang="en-US" sz="5400"/>
          </a:p>
        </p:txBody>
      </p:sp>
      <p:pic>
        <p:nvPicPr>
          <p:cNvPr id="6" name="Content Placeholder 5" descr="Icon&#10;&#10;Description automatically generated">
            <a:extLst>
              <a:ext uri="{FF2B5EF4-FFF2-40B4-BE49-F238E27FC236}">
                <a16:creationId xmlns:a16="http://schemas.microsoft.com/office/drawing/2014/main" id="{28C57663-FC48-3101-0C44-D0A44BECED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8628" r="3800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3B43A5-E959-E2EF-A0F4-B5E3FE2CFB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200" dirty="0"/>
              <a:t>321 were “referred to other channels” to report crime or incident.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 dirty="0"/>
              <a:t>This caused an extra 97 phone calls to force control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 dirty="0"/>
              <a:t>174 did not report crime or incident when referred to another channel.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 dirty="0"/>
              <a:t>Individual will not report crime outside of Facebook if they are asked to “change channel” and would rather report it through Facebook or social media.</a:t>
            </a:r>
          </a:p>
          <a:p>
            <a:r>
              <a:rPr lang="en-US" sz="2200" dirty="0"/>
              <a:t>(Bailey et al., 2018)</a:t>
            </a:r>
          </a:p>
        </p:txBody>
      </p:sp>
    </p:spTree>
    <p:extLst>
      <p:ext uri="{BB962C8B-B14F-4D97-AF65-F5344CB8AC3E}">
        <p14:creationId xmlns:p14="http://schemas.microsoft.com/office/powerpoint/2010/main" val="41440505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AD96FDFD-4E42-4A06-B8B5-768A1DB9C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6DD479-7317-7183-3EEC-1B78BC988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368" y="371719"/>
            <a:ext cx="6125964" cy="19068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Gwent Police Posts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9ECD77-3D41-7777-8AC7-3CC124B6AA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71368" y="2711395"/>
            <a:ext cx="4114801" cy="3465568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Forces use social media like Instagram, Facebook and Twitter to engage with the public and for the public to engage with the police.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Aims to retrieve and share information with the public such as road closures.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Also keep the public up-to- date with information, which then allows the public to share these posts.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/>
              <a:t>(Police Foundation, 2014)</a:t>
            </a:r>
          </a:p>
        </p:txBody>
      </p:sp>
      <p:pic>
        <p:nvPicPr>
          <p:cNvPr id="12" name="Picture 11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AA586405-B6D1-34BA-963D-E519A2111D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369" t="14235" r="10887" b="-2"/>
          <a:stretch/>
        </p:blipFill>
        <p:spPr>
          <a:xfrm>
            <a:off x="8452968" y="4133637"/>
            <a:ext cx="3747932" cy="2724369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</p:spPr>
      </p:pic>
      <p:pic>
        <p:nvPicPr>
          <p:cNvPr id="14" name="Picture 13" descr="A blue race car&#10;&#10;Description automatically generated with low confidence">
            <a:extLst>
              <a:ext uri="{FF2B5EF4-FFF2-40B4-BE49-F238E27FC236}">
                <a16:creationId xmlns:a16="http://schemas.microsoft.com/office/drawing/2014/main" id="{C860FDEF-D334-1E03-6191-88D7DAA7F28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458" t="12017" r="19364"/>
          <a:stretch/>
        </p:blipFill>
        <p:spPr>
          <a:xfrm>
            <a:off x="5398276" y="2875722"/>
            <a:ext cx="3458367" cy="3058513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</p:spPr>
      </p:pic>
      <p:pic>
        <p:nvPicPr>
          <p:cNvPr id="10" name="Picture Placeholder 9" descr="Graphical user interface, website, calendar&#10;&#10;Description automatically generated">
            <a:extLst>
              <a:ext uri="{FF2B5EF4-FFF2-40B4-BE49-F238E27FC236}">
                <a16:creationId xmlns:a16="http://schemas.microsoft.com/office/drawing/2014/main" id="{D9EC2DD0-C5B9-A6EB-C5ED-4445C7AA802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4"/>
          <a:srcRect l="9412" t="10511" r="9649"/>
          <a:stretch/>
        </p:blipFill>
        <p:spPr>
          <a:xfrm>
            <a:off x="7621024" y="371719"/>
            <a:ext cx="4579876" cy="3164778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394907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1CDAB4-C064-2BBB-C178-E0077AEE5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Boston Marathon Bombings (2013)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9E0326-85FA-2E94-3E53-03949033A6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53908" y="2112580"/>
            <a:ext cx="4833713" cy="4059194"/>
          </a:xfrm>
        </p:spPr>
        <p:txBody>
          <a:bodyPr/>
          <a:lstStyle/>
          <a:p>
            <a:pPr marL="212598" indent="-212598" defTabSz="850392">
              <a:spcBef>
                <a:spcPts val="930"/>
              </a:spcBef>
            </a:pPr>
            <a:r>
              <a:rPr lang="en-US" sz="2604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During the Boston Marathon Bombings in 2013, the police constantly kept the public up-to- date and informed about all stages of the investigation for the suspect.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44EB98A4-8059-B13F-B496-4738395F89B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39138" t="29199" r="19158" b="18122"/>
          <a:stretch/>
        </p:blipFill>
        <p:spPr>
          <a:xfrm>
            <a:off x="5987555" y="2112579"/>
            <a:ext cx="4874478" cy="3848270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CE98DD3-3BDD-B91E-2C19-3CBD1D244D2C}"/>
              </a:ext>
            </a:extLst>
          </p:cNvPr>
          <p:cNvSpPr txBox="1"/>
          <p:nvPr/>
        </p:nvSpPr>
        <p:spPr>
          <a:xfrm>
            <a:off x="7829325" y="5960849"/>
            <a:ext cx="2071591" cy="3499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850392">
              <a:spcAft>
                <a:spcPts val="600"/>
              </a:spcAft>
            </a:pPr>
            <a:r>
              <a:rPr lang="en-US" sz="1674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(Gavel, 2014</a:t>
            </a:r>
            <a:r>
              <a:rPr lang="en-US" sz="167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3598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101037-79B9-E6B1-3C45-8098B07F6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/>
              <a:t>The Police and the media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0771F7-20B3-76A6-701A-1768FEC7BD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0719" y="2330505"/>
            <a:ext cx="4559425" cy="3979585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“A successful” relationship between the police and the media is ”vital”.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can “help solve crimes, bring offenders to justice and keep communities safe”.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Legitimacy is important for policing by consent- more the public engage and support, the more legitimate the police are and can resolve and prevent crime.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Police are open with information the more legitimate they appear- use media to promote and share police work and can be “accountable for actions, decisions and omissions”.</a:t>
            </a:r>
          </a:p>
          <a:p>
            <a:r>
              <a:rPr lang="en-US" sz="2000" dirty="0"/>
              <a:t>(College of Policing, 2022)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group of police officers&#10;&#10;Description automatically generated">
            <a:extLst>
              <a:ext uri="{FF2B5EF4-FFF2-40B4-BE49-F238E27FC236}">
                <a16:creationId xmlns:a16="http://schemas.microsoft.com/office/drawing/2014/main" id="{FE7FD5C1-F857-816E-A343-8C1B517040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4" b="3065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7C75CDE-D77D-298A-42FF-D05E36AB1CA4}"/>
              </a:ext>
            </a:extLst>
          </p:cNvPr>
          <p:cNvSpPr txBox="1"/>
          <p:nvPr/>
        </p:nvSpPr>
        <p:spPr>
          <a:xfrm>
            <a:off x="8943871" y="5858593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://www.flickr.com/photos/yooperann/5726230711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13631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Police forces 'struggling' to grasp social media - BBC News">
            <a:extLst>
              <a:ext uri="{FF2B5EF4-FFF2-40B4-BE49-F238E27FC236}">
                <a16:creationId xmlns:a16="http://schemas.microsoft.com/office/drawing/2014/main" id="{4C252200-6FA9-B8F1-B2A4-C4BC129058D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02" t="9091" r="27961"/>
          <a:stretch/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5B964D-3C88-C85C-7067-C23E25011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/>
              <a:t>The Police and the Media</a:t>
            </a:r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91FDA3-4A47-8636-99B0-00645B2C86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200" dirty="0"/>
              <a:t>Sir Robert Mark- “an enduring, if not ecstatically happy marriage”.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200" dirty="0"/>
              <a:t>(Newburn, 2017: p. 96)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200" dirty="0"/>
              <a:t>The police and media heavily rely on each other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200" dirty="0"/>
              <a:t>crime reporters rely heavily on the police for information on cases such as leads and suspects.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200" dirty="0"/>
              <a:t>”specialist departments” were formed to manage the relationship between the police and the media.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200" dirty="0"/>
              <a:t>The Scotland Yard Press Bureau released verry little to no information and were “uncooperative” and “suspicious” of reporters.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200" dirty="0"/>
              <a:t>(Newburn, 2017: p. 96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200" dirty="0"/>
              <a:t>Photo- (BBC, 2017)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3171764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35890E-FBAA-DCC1-6254-43F1D16B1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/>
              <a:t>The relationship between the Police and the media</a:t>
            </a:r>
          </a:p>
        </p:txBody>
      </p:sp>
      <p:sp>
        <p:nvSpPr>
          <p:cNvPr id="205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786889-C93F-1586-6C78-69C4C069C8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 dirty="0"/>
              <a:t>Relationship has become “problematic” due to increase of negative stories of the police in the media.</a:t>
            </a:r>
          </a:p>
          <a:p>
            <a:r>
              <a:rPr lang="en-US" sz="1800" dirty="0"/>
              <a:t>(Newburn, 2017: p. 96)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Media increased “police fetishism” which benefited the police due to the media’s representation of the police.</a:t>
            </a:r>
          </a:p>
          <a:p>
            <a:r>
              <a:rPr lang="en-US" sz="1800" dirty="0"/>
              <a:t>(Newburn, 2017: p. 98)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Police dramas and cop shows such as </a:t>
            </a:r>
            <a:r>
              <a:rPr lang="en-US" sz="1800" i="1" dirty="0"/>
              <a:t>“The Sweeney” </a:t>
            </a:r>
            <a:r>
              <a:rPr lang="en-US" sz="1800" dirty="0"/>
              <a:t>and “</a:t>
            </a:r>
            <a:r>
              <a:rPr lang="en-US" sz="1800" i="1" dirty="0"/>
              <a:t>corruption scandals” </a:t>
            </a:r>
            <a:r>
              <a:rPr lang="en-US" sz="1800" dirty="0"/>
              <a:t>changed public’s conceptions of the police- lead to increase in crime and anti-social </a:t>
            </a:r>
            <a:r>
              <a:rPr lang="en-US" sz="1800" dirty="0" err="1"/>
              <a:t>behaviour</a:t>
            </a:r>
            <a:r>
              <a:rPr lang="en-US" sz="1800" dirty="0"/>
              <a:t>.</a:t>
            </a:r>
          </a:p>
          <a:p>
            <a:r>
              <a:rPr lang="en-US" sz="1800" dirty="0"/>
              <a:t>(Newburn, 2017: p. 99)</a:t>
            </a:r>
          </a:p>
          <a:p>
            <a:endParaRPr lang="en-US" sz="1400" dirty="0"/>
          </a:p>
        </p:txBody>
      </p:sp>
      <p:pic>
        <p:nvPicPr>
          <p:cNvPr id="2050" name="Picture 2" descr="Police forces 'struggling' to grasp social media - BBC News">
            <a:extLst>
              <a:ext uri="{FF2B5EF4-FFF2-40B4-BE49-F238E27FC236}">
                <a16:creationId xmlns:a16="http://schemas.microsoft.com/office/drawing/2014/main" id="{B8E75836-13D4-339F-BD7B-A726E650EA4F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69" r="22410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80339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8D7572-DF15-1FD1-05B8-605415AA7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Police use of social media during COVID</a:t>
            </a:r>
          </a:p>
        </p:txBody>
      </p:sp>
      <p:pic>
        <p:nvPicPr>
          <p:cNvPr id="6" name="Content Placeholder 5" descr="A group of people in different poses&#10;&#10;Description automatically generated with low confidence">
            <a:extLst>
              <a:ext uri="{FF2B5EF4-FFF2-40B4-BE49-F238E27FC236}">
                <a16:creationId xmlns:a16="http://schemas.microsoft.com/office/drawing/2014/main" id="{196EE867-756E-A389-87DF-45ED7AC0577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8378" r="22572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541C1D-7309-C4E5-53FB-D6E23DF59C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900" dirty="0"/>
              <a:t>“traditional” face- to- face community policing and engagement was put to stop due to new rules and laws surrounding covid.</a:t>
            </a:r>
          </a:p>
          <a:p>
            <a:pPr marL="0"/>
            <a:r>
              <a:rPr lang="en-US" sz="1900" dirty="0"/>
              <a:t>(Hu et al., 2022: p. 1)</a:t>
            </a:r>
          </a:p>
          <a:p>
            <a:r>
              <a:rPr lang="en-US" sz="1900" dirty="0"/>
              <a:t>Allowed the police to effectively communicate with public while following rules put into place by Government.</a:t>
            </a:r>
          </a:p>
          <a:p>
            <a:r>
              <a:rPr lang="en-US" sz="1900" dirty="0"/>
              <a:t>Allowed police to send out vital information to the public about laws and rules surrounding covid to reduce confusion over guidelines.</a:t>
            </a:r>
          </a:p>
          <a:p>
            <a:endParaRPr lang="en-US" sz="19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36D608F-DC6F-9932-3EBB-1F3CF6006BC6}"/>
              </a:ext>
            </a:extLst>
          </p:cNvPr>
          <p:cNvSpPr txBox="1"/>
          <p:nvPr/>
        </p:nvSpPr>
        <p:spPr>
          <a:xfrm>
            <a:off x="9884958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sciline.org/covid/expert-quotes-social-isolation-mental-health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46296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CDF4F4-243E-4D0E-4C5F-5DEB34B971C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Police used social media to promote guidelines such as social distancing.</a:t>
            </a:r>
          </a:p>
          <a:p>
            <a:r>
              <a:rPr lang="en-US" dirty="0"/>
              <a:t>Helped send out health information to large audiences at little cost.</a:t>
            </a:r>
          </a:p>
          <a:p>
            <a:pPr marL="0" indent="0">
              <a:buNone/>
            </a:pPr>
            <a:r>
              <a:rPr lang="en-US" dirty="0"/>
              <a:t>(Hu et al., 2022)</a:t>
            </a:r>
          </a:p>
        </p:txBody>
      </p:sp>
      <p:pic>
        <p:nvPicPr>
          <p:cNvPr id="6" name="Content Placeholder 5" descr="A picture containing logo&#10;&#10;Description automatically generated">
            <a:extLst>
              <a:ext uri="{FF2B5EF4-FFF2-40B4-BE49-F238E27FC236}">
                <a16:creationId xmlns:a16="http://schemas.microsoft.com/office/drawing/2014/main" id="{3B63D8FD-3BD0-E5FF-D6A5-B32080D7235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67387" y="1825624"/>
            <a:ext cx="4521388" cy="4521388"/>
          </a:xfrm>
        </p:spPr>
      </p:pic>
    </p:spTree>
    <p:extLst>
      <p:ext uri="{BB962C8B-B14F-4D97-AF65-F5344CB8AC3E}">
        <p14:creationId xmlns:p14="http://schemas.microsoft.com/office/powerpoint/2010/main" val="31613496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63FA5E-A21F-4179-72E0-2AD27F3A1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4768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Negative posts by the police</a:t>
            </a:r>
          </a:p>
        </p:txBody>
      </p:sp>
      <p:pic>
        <p:nvPicPr>
          <p:cNvPr id="6" name="Content Placeholder 5" descr="Background pattern&#10;&#10;Description automatically generated with medium confidence">
            <a:extLst>
              <a:ext uri="{FF2B5EF4-FFF2-40B4-BE49-F238E27FC236}">
                <a16:creationId xmlns:a16="http://schemas.microsoft.com/office/drawing/2014/main" id="{14F0600A-68D1-6777-3978-4393537825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0936" y="1300003"/>
            <a:ext cx="5458968" cy="4257994"/>
          </a:xfrm>
          <a:prstGeom prst="rect">
            <a:avLst/>
          </a:prstGeom>
        </p:spPr>
      </p:pic>
      <p:sp>
        <p:nvSpPr>
          <p:cNvPr id="13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B03FC9-9068-4B34-785C-12E9A7B2A6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39128" y="2664886"/>
            <a:ext cx="4818888" cy="355078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 dirty="0"/>
              <a:t>Although there are many benefits to the police using social media, there are also negatives.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 dirty="0"/>
              <a:t>can impact the reputation of the police and damage the trust between police and public.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 dirty="0"/>
              <a:t>An example is when officers have shared posts which can be seen as negative or even toxic which can then damage the relationship between the public and the police.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9459453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041D5E-628B-9DE9-8BF5-7EDDB8C9B3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Sergeant Harry Tangye</a:t>
            </a:r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Sgt Harry Tangye O &#10;Following &#10;Addicted to drugs? &#10;I'm fed up with being your keeper. You knew &#10;the risks. &#10;Find help, use help, sort it, or get lost. &#10;#TooMuchEmpathy &#10;12:28 AM • 26 Aug 2017 ">
            <a:extLst>
              <a:ext uri="{FF2B5EF4-FFF2-40B4-BE49-F238E27FC236}">
                <a16:creationId xmlns:a16="http://schemas.microsoft.com/office/drawing/2014/main" id="{08C2A0D4-8013-ADAC-81B3-2AE2C69D578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5295" y="3094268"/>
            <a:ext cx="5150277" cy="2575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94C98C-5B7D-F44F-2DD7-9E43843A4D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6429" y="2599509"/>
            <a:ext cx="4530898" cy="3639450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This tweet sparked controversy and debate.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Tweets like this can seriously harm the reputation of the police and damage the trust between the community and public.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However, former addict stated that ”tough love” helped their recovery and agreed with tweet.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Showing that officer’s posts can damage the reputation or improve the reputation by connecting with the public.</a:t>
            </a:r>
          </a:p>
          <a:p>
            <a:r>
              <a:rPr lang="en-US" sz="2000" dirty="0"/>
              <a:t>(Photo- BBC, 2017)</a:t>
            </a: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1586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01441-6479-3553-188F-1AA04669B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Sarah Everard case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CFB50-03F8-E34A-80ED-751EF6FF60E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After watchdog investigation, was found that officers from four forces were sending vile messages surrounding the Everard case.</a:t>
            </a:r>
          </a:p>
          <a:p>
            <a:r>
              <a:rPr lang="en-US" dirty="0"/>
              <a:t>Was found that an officer had shared an “inappropriate graphic depicting violence against women”.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768B3D-C3BF-A5D4-3357-F07A2EC483C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/>
              <a:t>Also found that two other officers had made “unprofessional remarks” about Everard's killer and had also “</a:t>
            </a:r>
            <a:r>
              <a:rPr lang="en-US"/>
              <a:t>endorsed comments”.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(BBC, 2017)</a:t>
            </a:r>
          </a:p>
          <a:p>
            <a:r>
              <a:rPr lang="en-US" dirty="0"/>
              <a:t>Moreover, Everard’s killer sent messages to officers that were of “discriminatory and/ or inappropriate nature”.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25020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B91EA-8950-F291-B250-67718A422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Sara Everard case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F390F5-BDF3-6550-96CA-62679989D45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Other texts were also “misogynistic, racist and homophobic”.</a:t>
            </a:r>
          </a:p>
          <a:p>
            <a:r>
              <a:rPr lang="en-US" dirty="0"/>
              <a:t>The Everard case on top of the vile messages seriously impacted Scotland Yard’s reputation</a:t>
            </a:r>
          </a:p>
          <a:p>
            <a:pPr marL="0" indent="0">
              <a:buNone/>
            </a:pPr>
            <a:r>
              <a:rPr lang="en-US" dirty="0"/>
              <a:t>(Wood, 2019)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6E897E-E87A-2C1E-E9E8-0A0FE2AFE8D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/>
              <a:t>“It’s hard to underestimate the impact of such an awful case” and aims to “rebuild trust”.</a:t>
            </a:r>
          </a:p>
          <a:p>
            <a:pPr marL="0" indent="0">
              <a:buNone/>
            </a:pPr>
            <a:r>
              <a:rPr lang="en-US" dirty="0"/>
              <a:t>(Wood, 2019)</a:t>
            </a:r>
          </a:p>
          <a:p>
            <a:r>
              <a:rPr lang="en-US" dirty="0"/>
              <a:t>Incidences like these damage the police’s reputation and relationship with the public and  “undermines people’s confidence in policing”.</a:t>
            </a:r>
          </a:p>
          <a:p>
            <a:pPr marL="0" indent="0">
              <a:buNone/>
            </a:pPr>
            <a:r>
              <a:rPr lang="en-US" dirty="0"/>
              <a:t>(BBC, 2017)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99888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F0FBE7-E1BF-5A08-0FB2-8CE65E9F6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Negative media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DECC6B-B10F-DE43-737F-640CFFD3B7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0719" y="2330505"/>
            <a:ext cx="4559425" cy="3979585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r>
              <a:rPr lang="en-US" sz="2000" dirty="0"/>
              <a:t>“Negative media depictions” can result in “negative attitudes towards the police”</a:t>
            </a:r>
          </a:p>
          <a:p>
            <a:r>
              <a:rPr lang="en-US" sz="2000" dirty="0"/>
              <a:t>Newiss’ (2022) study showed that officers were “disheartened” due to how the media presented the police during pandemic.</a:t>
            </a:r>
          </a:p>
          <a:p>
            <a:r>
              <a:rPr lang="en-US" sz="2000" dirty="0"/>
              <a:t>Negative media of the police created a negative perception of the police to the public.</a:t>
            </a:r>
          </a:p>
          <a:p>
            <a:r>
              <a:rPr lang="en-US" sz="2000" dirty="0"/>
              <a:t>Also found that certain media outlets portray the police in a positive way while others negative. </a:t>
            </a:r>
          </a:p>
          <a:p>
            <a:pPr marL="0" indent="0">
              <a:buNone/>
            </a:pPr>
            <a:r>
              <a:rPr lang="en-US" sz="2000" dirty="0"/>
              <a:t>(Terrizi, 2022)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picture containing text&#10;&#10;Description automatically generated">
            <a:extLst>
              <a:ext uri="{FF2B5EF4-FFF2-40B4-BE49-F238E27FC236}">
                <a16:creationId xmlns:a16="http://schemas.microsoft.com/office/drawing/2014/main" id="{E9C0FFFA-6A34-7D8A-46C0-6691706278C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980" r="27188" b="-2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0033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F0FBE7-E1BF-5A08-0FB2-8CE65E9F6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Negative media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DECC6B-B10F-DE43-737F-640CFFD3B7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0719" y="2330505"/>
            <a:ext cx="4559425" cy="397958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/>
              <a:t>As stated, the media increased “police fetishism” due to portrayals of the police, however, these are not always accurate.</a:t>
            </a:r>
          </a:p>
          <a:p>
            <a:r>
              <a:rPr lang="en-US" sz="2000" dirty="0"/>
              <a:t>81% of police officers have stated that the media ”treats officers unfairly”.</a:t>
            </a:r>
          </a:p>
          <a:p>
            <a:r>
              <a:rPr lang="en-US" sz="2000" dirty="0"/>
              <a:t>Media platforms are “extremely influential”- if the media portrays the police negatively, the public will view them negatively and vice versa.</a:t>
            </a:r>
          </a:p>
          <a:p>
            <a:pPr marL="0" indent="0">
              <a:buNone/>
            </a:pPr>
            <a:r>
              <a:rPr lang="en-US" sz="2000" dirty="0"/>
              <a:t>(Terrizi, 2022).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picture containing text&#10;&#10;Description automatically generated">
            <a:extLst>
              <a:ext uri="{FF2B5EF4-FFF2-40B4-BE49-F238E27FC236}">
                <a16:creationId xmlns:a16="http://schemas.microsoft.com/office/drawing/2014/main" id="{E9C0FFFA-6A34-7D8A-46C0-6691706278C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980" r="27188" b="-2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03761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9A41F-FDCD-53CD-3E19-16670C7E0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Media </a:t>
            </a:r>
            <a:endParaRPr lang="en-US" dirty="0"/>
          </a:p>
        </p:txBody>
      </p:sp>
      <p:pic>
        <p:nvPicPr>
          <p:cNvPr id="6" name="Content Placeholder 5" descr="A picture containing text, sign, street, outdoor&#10;&#10;Description automatically generated">
            <a:extLst>
              <a:ext uri="{FF2B5EF4-FFF2-40B4-BE49-F238E27FC236}">
                <a16:creationId xmlns:a16="http://schemas.microsoft.com/office/drawing/2014/main" id="{39B1F4E6-9440-B69D-91B7-59296B4A4E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18288" y="1843087"/>
            <a:ext cx="3302000" cy="3162300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AEE764-B1DB-1E31-C340-B72A313CAFB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rtl="0" font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800">
                <a:effectLst/>
                <a:latin typeface="Calibri" panose="020F0502020204030204" pitchFamily="34" charset="0"/>
              </a:rPr>
              <a:t>Newspapers, radio, television and magazines have "depended on the police" for news to report on</a:t>
            </a:r>
          </a:p>
          <a:p>
            <a:pPr rtl="0" font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800">
                <a:effectLst/>
                <a:latin typeface="Calibri" panose="020F0502020204030204" pitchFamily="34" charset="0"/>
              </a:rPr>
              <a:t>However, the relationship between the police and the media has changed due to "investigative reporting" and the internet.</a:t>
            </a:r>
          </a:p>
          <a:p>
            <a:pPr fontAlgn="ctr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>
                <a:effectLst/>
                <a:latin typeface="Calibri" panose="020F0502020204030204" pitchFamily="34" charset="0"/>
              </a:rPr>
              <a:t>Many have become fascinated with "crime coverage" and law enforcement which is now all over the media.</a:t>
            </a:r>
          </a:p>
          <a:p>
            <a:pPr fontAlgn="ctr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>
                <a:effectLst/>
                <a:latin typeface="Calibri" panose="020F0502020204030204" pitchFamily="34" charset="0"/>
              </a:rPr>
              <a:t>When the media has reported on crime, mainly that of violent crime, viewing ratings and newspaper readership had increased dramatically.</a:t>
            </a:r>
          </a:p>
          <a:p>
            <a:pPr fontAlgn="ctr">
              <a:spcBef>
                <a:spcPts val="0"/>
              </a:spcBef>
            </a:pPr>
            <a:r>
              <a:rPr lang="en-GB" sz="1800">
                <a:latin typeface="Calibri" panose="020F0502020204030204" pitchFamily="34" charset="0"/>
              </a:rPr>
              <a:t>(Gest, 2022)</a:t>
            </a:r>
            <a:endParaRPr lang="en-GB" sz="1800">
              <a:effectLst/>
              <a:latin typeface="Calibri" panose="020F0502020204030204" pitchFamily="34" charset="0"/>
            </a:endParaRPr>
          </a:p>
          <a:p>
            <a:pPr rtl="0" font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sz="1800">
              <a:effectLst/>
              <a:latin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4FD7BB1-9FD1-C337-FE44-72B0C041A501}"/>
              </a:ext>
            </a:extLst>
          </p:cNvPr>
          <p:cNvSpPr txBox="1"/>
          <p:nvPr/>
        </p:nvSpPr>
        <p:spPr>
          <a:xfrm>
            <a:off x="6618288" y="5005387"/>
            <a:ext cx="3302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s://www.greanvillepost.com/2019/06/09/monopoly-media-manipulation-2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-nc/3.0/"/>
              </a:rPr>
              <a:t>CC BY-NC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25384426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756B343-807D-456E-AA26-80E96B75D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D9A41F-FDCD-53CD-3E19-16670C7E0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14" y="525982"/>
            <a:ext cx="4282983" cy="120036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/>
              <a:t>The Media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picture containing text, sign, street, outdoor&#10;&#10;Description automatically generated">
            <a:extLst>
              <a:ext uri="{FF2B5EF4-FFF2-40B4-BE49-F238E27FC236}">
                <a16:creationId xmlns:a16="http://schemas.microsoft.com/office/drawing/2014/main" id="{39B1F4E6-9440-B69D-91B7-59296B4A4E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20" r="-1" b="-1"/>
          <a:stretch/>
        </p:blipFill>
        <p:spPr>
          <a:xfrm>
            <a:off x="576244" y="650494"/>
            <a:ext cx="5628018" cy="5324142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AEE764-B1DB-1E31-C340-B72A313CAF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9012" y="2031101"/>
            <a:ext cx="4282984" cy="35119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fontAlgn="ctr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</a:rPr>
              <a:t>Therefore, if the media get their hands on any coverage of the police or crime- good or bad- they will report on it.</a:t>
            </a:r>
          </a:p>
          <a:p>
            <a:pPr indent="-228600" fontAlgn="ctr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</a:rPr>
              <a:t>The media "remains a powerful interpreter of how law enforcement does its job”.</a:t>
            </a:r>
          </a:p>
          <a:p>
            <a:pPr indent="-228600" fontAlgn="ctr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</a:rPr>
              <a:t>If the media want the public to see a specific kind of story, the public will see it.</a:t>
            </a:r>
          </a:p>
          <a:p>
            <a:pPr indent="-228600" fontAlgn="ctr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(Gest, 2022)</a:t>
            </a:r>
            <a:endParaRPr lang="en-US" sz="1800" dirty="0">
              <a:effectLst/>
            </a:endParaRPr>
          </a:p>
          <a:p>
            <a:pPr indent="-228600" font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1800" dirty="0">
              <a:effectLst/>
            </a:endParaRPr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4FD7BB1-9FD1-C337-FE44-72B0C041A501}"/>
              </a:ext>
            </a:extLst>
          </p:cNvPr>
          <p:cNvSpPr txBox="1"/>
          <p:nvPr/>
        </p:nvSpPr>
        <p:spPr>
          <a:xfrm>
            <a:off x="3884396" y="5774581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greanvillepost.com/2019/06/09/monopoly-media-manipulation-2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87302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B761509-3B9A-49A6-A84B-C3D868116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91DE43FD-EB47-414A-B0AB-169B0FFFA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272922" cy="6858000"/>
          </a:xfrm>
          <a:custGeom>
            <a:avLst/>
            <a:gdLst>
              <a:gd name="connsiteX0" fmla="*/ 0 w 9272922"/>
              <a:gd name="connsiteY0" fmla="*/ 0 h 6858000"/>
              <a:gd name="connsiteX1" fmla="*/ 1733417 w 9272922"/>
              <a:gd name="connsiteY1" fmla="*/ 0 h 6858000"/>
              <a:gd name="connsiteX2" fmla="*/ 3307976 w 9272922"/>
              <a:gd name="connsiteY2" fmla="*/ 0 h 6858000"/>
              <a:gd name="connsiteX3" fmla="*/ 8126249 w 9272922"/>
              <a:gd name="connsiteY3" fmla="*/ 0 h 6858000"/>
              <a:gd name="connsiteX4" fmla="*/ 8138896 w 9272922"/>
              <a:gd name="connsiteY4" fmla="*/ 31774 h 6858000"/>
              <a:gd name="connsiteX5" fmla="*/ 9193904 w 9272922"/>
              <a:gd name="connsiteY5" fmla="*/ 2682457 h 6858000"/>
              <a:gd name="connsiteX6" fmla="*/ 9193904 w 9272922"/>
              <a:gd name="connsiteY6" fmla="*/ 3752208 h 6858000"/>
              <a:gd name="connsiteX7" fmla="*/ 8036400 w 9272922"/>
              <a:gd name="connsiteY7" fmla="*/ 6660411 h 6858000"/>
              <a:gd name="connsiteX8" fmla="*/ 7957938 w 9272922"/>
              <a:gd name="connsiteY8" fmla="*/ 6857542 h 6858000"/>
              <a:gd name="connsiteX9" fmla="*/ 3307976 w 9272922"/>
              <a:gd name="connsiteY9" fmla="*/ 6857542 h 6858000"/>
              <a:gd name="connsiteX10" fmla="*/ 3307976 w 9272922"/>
              <a:gd name="connsiteY10" fmla="*/ 6858000 h 6858000"/>
              <a:gd name="connsiteX11" fmla="*/ 0 w 9272922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272922" h="6858000">
                <a:moveTo>
                  <a:pt x="0" y="0"/>
                </a:moveTo>
                <a:lnTo>
                  <a:pt x="1733417" y="0"/>
                </a:lnTo>
                <a:lnTo>
                  <a:pt x="3307976" y="0"/>
                </a:lnTo>
                <a:lnTo>
                  <a:pt x="8126249" y="0"/>
                </a:lnTo>
                <a:lnTo>
                  <a:pt x="8138896" y="31774"/>
                </a:lnTo>
                <a:cubicBezTo>
                  <a:pt x="9193904" y="2682457"/>
                  <a:pt x="9193904" y="2682457"/>
                  <a:pt x="9193904" y="2682457"/>
                </a:cubicBezTo>
                <a:cubicBezTo>
                  <a:pt x="9299262" y="2988100"/>
                  <a:pt x="9299262" y="3446565"/>
                  <a:pt x="9193904" y="3752208"/>
                </a:cubicBezTo>
                <a:cubicBezTo>
                  <a:pt x="8709916" y="4968215"/>
                  <a:pt x="8331802" y="5918220"/>
                  <a:pt x="8036400" y="6660411"/>
                </a:cubicBezTo>
                <a:lnTo>
                  <a:pt x="7957938" y="6857542"/>
                </a:lnTo>
                <a:lnTo>
                  <a:pt x="3307976" y="6857542"/>
                </a:lnTo>
                <a:lnTo>
                  <a:pt x="3307976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58495BCC-CE77-4CC2-952E-846F41119F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60561" y="1075188"/>
            <a:ext cx="1562267" cy="1172973"/>
            <a:chOff x="9160561" y="1075188"/>
            <a:chExt cx="1562267" cy="1172973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1B42538B-E30F-4967-A6C1-8EBA775F4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423846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9A6BD9AC-4DE7-4B20-8547-4E3B375C2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75188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6" name="Content Placeholder 5" descr="Logo&#10;&#10;Description automatically generated">
            <a:extLst>
              <a:ext uri="{FF2B5EF4-FFF2-40B4-BE49-F238E27FC236}">
                <a16:creationId xmlns:a16="http://schemas.microsoft.com/office/drawing/2014/main" id="{9CB7C281-D5F8-2F0C-26D1-77D5C0787B2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36431" y="1747103"/>
            <a:ext cx="4547725" cy="3240254"/>
          </a:xfrm>
        </p:spPr>
      </p:pic>
    </p:spTree>
    <p:extLst>
      <p:ext uri="{BB962C8B-B14F-4D97-AF65-F5344CB8AC3E}">
        <p14:creationId xmlns:p14="http://schemas.microsoft.com/office/powerpoint/2010/main" val="427155597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5401C-55A7-C19A-49BD-2698F7EDB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F1EFF8-97D6-9FE2-DE3E-405CADCFE0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253330"/>
            <a:ext cx="5181600" cy="550231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400" dirty="0">
                <a:effectLst/>
                <a:latin typeface="Calibri"/>
                <a:cs typeface="Calibri"/>
              </a:rPr>
              <a:t>Alani, H., Dickinson, T., Fernandez, M. (2017) "</a:t>
            </a:r>
            <a:r>
              <a:rPr lang="en-GB" sz="1400" i="1" dirty="0">
                <a:effectLst/>
                <a:latin typeface="Calibri"/>
                <a:cs typeface="Calibri"/>
              </a:rPr>
              <a:t>An analysis of UK policing engagement via social media" </a:t>
            </a:r>
            <a:r>
              <a:rPr lang="en-GB" sz="1400" dirty="0">
                <a:effectLst/>
                <a:latin typeface="Calibri"/>
                <a:cs typeface="Calibri"/>
              </a:rPr>
              <a:t>Knowledge Media Institute: Open University. Available at- </a:t>
            </a:r>
            <a:r>
              <a:rPr lang="en-GB" sz="1400" dirty="0">
                <a:effectLst/>
                <a:latin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https://www.researchgate.net/publication/</a:t>
            </a:r>
            <a:r>
              <a:rPr lang="en-GB" sz="1400" dirty="0">
                <a:latin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319453 091</a:t>
            </a:r>
            <a:r>
              <a:rPr lang="en-GB" sz="1400" dirty="0">
                <a:effectLst/>
                <a:latin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_An_Analysis_of_UK_Policing_Engagement_via_Social_Media</a:t>
            </a:r>
            <a:endParaRPr lang="en-GB" sz="1400" dirty="0">
              <a:effectLst/>
              <a:latin typeface="Calibri"/>
              <a:cs typeface="Calibri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</a:rPr>
              <a:t>BBC. (2017) "</a:t>
            </a:r>
            <a:r>
              <a:rPr lang="en-GB" sz="1400" i="1" dirty="0">
                <a:effectLst/>
                <a:latin typeface="Calibri" panose="020F0502020204030204" pitchFamily="34" charset="0"/>
              </a:rPr>
              <a:t>Police forces 'struggling' to grasp social media" </a:t>
            </a:r>
            <a:r>
              <a:rPr lang="en-GB" sz="1400" dirty="0">
                <a:effectLst/>
                <a:latin typeface="Calibri" panose="020F0502020204030204" pitchFamily="34" charset="0"/>
              </a:rPr>
              <a:t>BBC News. Available at: </a:t>
            </a:r>
            <a:r>
              <a:rPr lang="en-GB" sz="1400" dirty="0">
                <a:effectLst/>
                <a:latin typeface="Calibri" panose="020F0502020204030204" pitchFamily="34" charset="0"/>
                <a:hlinkClick r:id="rId3"/>
              </a:rPr>
              <a:t>https://www.bbc.com/news/uk-wales-41127674</a:t>
            </a:r>
            <a:endParaRPr lang="en-GB" sz="1400" dirty="0">
              <a:effectLst/>
              <a:latin typeface="Calibri" panose="020F0502020204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</a:rPr>
              <a:t>BBC. (2017) "</a:t>
            </a:r>
            <a:r>
              <a:rPr lang="en-GB" sz="1400" i="1" dirty="0">
                <a:effectLst/>
                <a:latin typeface="Calibri" panose="020F0502020204030204" pitchFamily="34" charset="0"/>
              </a:rPr>
              <a:t>Sgt Harry Tangye 'fed up with drugs addicts' Twitter row" </a:t>
            </a:r>
            <a:r>
              <a:rPr lang="en-GB" sz="1400" dirty="0">
                <a:effectLst/>
                <a:latin typeface="Calibri" panose="020F0502020204030204" pitchFamily="34" charset="0"/>
              </a:rPr>
              <a:t>BBC News. Available at- </a:t>
            </a:r>
            <a:r>
              <a:rPr lang="en-GB" sz="1400" dirty="0">
                <a:effectLst/>
                <a:latin typeface="Calibri" panose="020F0502020204030204" pitchFamily="34" charset="0"/>
                <a:hlinkClick r:id="rId4"/>
              </a:rPr>
              <a:t>https://www.bbc.com/news/uk-england-devon-41060461</a:t>
            </a:r>
            <a:endParaRPr lang="en-GB" sz="1400" dirty="0">
              <a:effectLst/>
              <a:latin typeface="Calibri" panose="020F0502020204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</a:rPr>
              <a:t>BBC. (2021) "</a:t>
            </a:r>
            <a:r>
              <a:rPr lang="en-GB" sz="1400" i="1" dirty="0">
                <a:effectLst/>
                <a:latin typeface="Calibri" panose="020F0502020204030204" pitchFamily="34" charset="0"/>
              </a:rPr>
              <a:t>Sarah Everard: five police officers facing action over social media messages" </a:t>
            </a:r>
            <a:r>
              <a:rPr lang="en-GB" sz="1400" dirty="0">
                <a:effectLst/>
                <a:latin typeface="Calibri" panose="020F0502020204030204" pitchFamily="34" charset="0"/>
              </a:rPr>
              <a:t>BBC news. Available at: </a:t>
            </a:r>
            <a:r>
              <a:rPr lang="en-GB" sz="1400" dirty="0">
                <a:effectLst/>
                <a:latin typeface="Calibri" panose="020F0502020204030204" pitchFamily="34" charset="0"/>
                <a:hlinkClick r:id="rId5"/>
              </a:rPr>
              <a:t>https://www.bbc.co.uk/news/uk-59010503</a:t>
            </a:r>
            <a:endParaRPr lang="en-GB" sz="1400" dirty="0">
              <a:effectLst/>
              <a:latin typeface="Calibri" panose="020F0502020204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</a:rPr>
              <a:t>Bailey, D., York, R. (2018) "</a:t>
            </a:r>
            <a:r>
              <a:rPr lang="en-GB" sz="1400" i="1" dirty="0">
                <a:effectLst/>
                <a:latin typeface="Calibri" panose="020F0502020204030204" pitchFamily="34" charset="0"/>
              </a:rPr>
              <a:t>Social Media Survey Findings" </a:t>
            </a:r>
            <a:r>
              <a:rPr lang="en-GB" sz="1400" dirty="0">
                <a:effectLst/>
                <a:latin typeface="Calibri" panose="020F0502020204030204" pitchFamily="34" charset="0"/>
              </a:rPr>
              <a:t>Surrey Police. Available at: </a:t>
            </a:r>
            <a:r>
              <a:rPr lang="en-GB" sz="1400" dirty="0">
                <a:effectLst/>
                <a:latin typeface="Calibri" panose="020F0502020204030204" pitchFamily="34" charset="0"/>
                <a:hlinkClick r:id="rId6"/>
              </a:rPr>
              <a:t>https://www.surrey.police.uk/SysSiteAssets/media/downloads/surrey/stats-and-data/NPCC_SMSurvey_2018.pdf</a:t>
            </a:r>
            <a:endParaRPr lang="en-GB" sz="1400" dirty="0">
              <a:effectLst/>
              <a:latin typeface="Calibri" panose="020F0502020204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</a:rPr>
              <a:t>College of Policing. (2022) "</a:t>
            </a:r>
            <a:r>
              <a:rPr lang="en-GB" sz="1400" i="1" dirty="0">
                <a:effectLst/>
                <a:latin typeface="Calibri" panose="020F0502020204030204" pitchFamily="34" charset="0"/>
              </a:rPr>
              <a:t>Media relations" </a:t>
            </a:r>
            <a:r>
              <a:rPr lang="en-GB" sz="1400" dirty="0">
                <a:effectLst/>
                <a:latin typeface="Calibri" panose="020F0502020204030204" pitchFamily="34" charset="0"/>
              </a:rPr>
              <a:t>College of Policing. Available at: </a:t>
            </a:r>
            <a:r>
              <a:rPr lang="en-GB" sz="1400" dirty="0">
                <a:effectLst/>
                <a:latin typeface="Calibri" panose="020F0502020204030204" pitchFamily="34" charset="0"/>
                <a:hlinkClick r:id="rId7"/>
              </a:rPr>
              <a:t>https://www.college.police.uk/app/engagement-and-communication/media-relations#:~:text=Working%20with%20the%20media%20to,why%20they%20are%20doing%20it</a:t>
            </a:r>
            <a:endParaRPr lang="en-GB" sz="1400" dirty="0">
              <a:effectLst/>
              <a:latin typeface="Calibri" panose="020F0502020204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dirty="0">
              <a:effectLst/>
              <a:latin typeface="Calibri" panose="020F0502020204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dirty="0">
              <a:effectLst/>
              <a:latin typeface="Calibri" panose="020F0502020204030204" pitchFamily="34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</a:endParaRP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05EF19-3F8E-5AE3-A35A-250413A70A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61508"/>
            <a:ext cx="5181600" cy="6594133"/>
          </a:xfrm>
        </p:spPr>
        <p:txBody>
          <a:bodyPr>
            <a:normAutofit fontScale="92500" lnSpcReduction="10000"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400" dirty="0" err="1">
                <a:latin typeface="Calibri" panose="020F0502020204030204" pitchFamily="34" charset="0"/>
              </a:rPr>
              <a:t>Finklea</a:t>
            </a:r>
            <a:r>
              <a:rPr lang="en-GB" sz="1400" dirty="0">
                <a:latin typeface="Calibri" panose="020F0502020204030204" pitchFamily="34" charset="0"/>
              </a:rPr>
              <a:t>, K. (2022) "</a:t>
            </a:r>
            <a:r>
              <a:rPr lang="en-GB" sz="1400" i="1" dirty="0">
                <a:latin typeface="Calibri" panose="020F0502020204030204" pitchFamily="34" charset="0"/>
              </a:rPr>
              <a:t>Law Enforcement and Technology: Using Social Media" </a:t>
            </a:r>
            <a:r>
              <a:rPr lang="en-GB" sz="1400" dirty="0">
                <a:latin typeface="Calibri" panose="020F0502020204030204" pitchFamily="34" charset="0"/>
              </a:rPr>
              <a:t>Congressional Research Service: Version 1. Available at- </a:t>
            </a:r>
            <a:r>
              <a:rPr lang="en-GB" sz="1400" dirty="0">
                <a:latin typeface="Calibri" panose="020F0502020204030204" pitchFamily="34" charset="0"/>
                <a:hlinkClick r:id="rId8"/>
              </a:rPr>
              <a:t>https://sgp.fas.org/crs/misc/R47008.pdf</a:t>
            </a:r>
            <a:endParaRPr lang="en-GB" sz="1400" dirty="0">
              <a:latin typeface="Calibri" panose="020F0502020204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</a:rPr>
              <a:t>Gavel, D. (2014) "</a:t>
            </a:r>
            <a:r>
              <a:rPr lang="en-GB" sz="1400" i="1" dirty="0">
                <a:effectLst/>
                <a:latin typeface="Calibri" panose="020F0502020204030204" pitchFamily="34" charset="0"/>
              </a:rPr>
              <a:t>Putting Twitter to the test" </a:t>
            </a:r>
            <a:r>
              <a:rPr lang="en-GB" sz="1400" dirty="0">
                <a:effectLst/>
                <a:latin typeface="Calibri" panose="020F0502020204030204" pitchFamily="34" charset="0"/>
              </a:rPr>
              <a:t>The Harvard Gazette. Available at: </a:t>
            </a:r>
            <a:r>
              <a:rPr lang="en-GB" sz="1400" dirty="0">
                <a:effectLst/>
                <a:latin typeface="Calibri" panose="020F0502020204030204" pitchFamily="34" charset="0"/>
                <a:hlinkClick r:id="rId9"/>
              </a:rPr>
              <a:t>https://news.harvard.edu/gazette/story/2014/04/putting-twitter-to-the-test/</a:t>
            </a:r>
            <a:endParaRPr lang="en-GB" sz="1400" dirty="0">
              <a:effectLst/>
              <a:latin typeface="Calibri" panose="020F0502020204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</a:rPr>
              <a:t>Gest, T. (2019) "</a:t>
            </a:r>
            <a:r>
              <a:rPr lang="en-GB" sz="1400" i="1" dirty="0">
                <a:effectLst/>
                <a:latin typeface="Calibri" panose="020F0502020204030204" pitchFamily="34" charset="0"/>
              </a:rPr>
              <a:t>Police and the News Media" </a:t>
            </a:r>
            <a:r>
              <a:rPr lang="en-GB" sz="1400" dirty="0">
                <a:effectLst/>
                <a:latin typeface="Calibri" panose="020F0502020204030204" pitchFamily="34" charset="0"/>
              </a:rPr>
              <a:t>Criminology and Criminal Justice: Oxford Research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Encyclopedias</a:t>
            </a:r>
            <a:r>
              <a:rPr lang="en-GB" sz="1400" dirty="0">
                <a:effectLst/>
                <a:latin typeface="Calibri" panose="020F0502020204030204" pitchFamily="34" charset="0"/>
              </a:rPr>
              <a:t>. Available at: </a:t>
            </a:r>
            <a:r>
              <a:rPr lang="en-GB" sz="1400" dirty="0">
                <a:effectLst/>
                <a:latin typeface="Calibri" panose="020F0502020204030204" pitchFamily="34" charset="0"/>
                <a:hlinkClick r:id="rId10"/>
              </a:rPr>
              <a:t>https://oxfordre.com/criminology/display/10.1093/acrefore/9780190264079.001.0001/acrefore-9780190264079-e-501;jsessionid=0EC5270732341F14711980470AC9C41D</a:t>
            </a:r>
            <a:endParaRPr lang="en-GB" sz="1400" dirty="0">
              <a:effectLst/>
              <a:latin typeface="Calibri" panose="020F0502020204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</a:rPr>
              <a:t>Hu, X., Dong, B., </a:t>
            </a:r>
            <a:r>
              <a:rPr lang="en-GB" sz="1400" dirty="0" err="1">
                <a:effectLst/>
                <a:latin typeface="Calibri" panose="020F0502020204030204" pitchFamily="34" charset="0"/>
              </a:rPr>
              <a:t>Lovrich</a:t>
            </a:r>
            <a:r>
              <a:rPr lang="en-GB" sz="1400" dirty="0">
                <a:effectLst/>
                <a:latin typeface="Calibri" panose="020F0502020204030204" pitchFamily="34" charset="0"/>
              </a:rPr>
              <a:t>, N. (2022) "</a:t>
            </a:r>
            <a:r>
              <a:rPr lang="en-GB" sz="1400" i="1" dirty="0">
                <a:effectLst/>
                <a:latin typeface="Calibri" panose="020F0502020204030204" pitchFamily="34" charset="0"/>
              </a:rPr>
              <a:t>'We are all in this together:' police use of social media during the COVID-19 pandemic". </a:t>
            </a:r>
            <a:r>
              <a:rPr lang="en-GB" sz="1400" dirty="0">
                <a:effectLst/>
                <a:latin typeface="Calibri" panose="020F0502020204030204" pitchFamily="34" charset="0"/>
              </a:rPr>
              <a:t>Vol 45, NO 1: Emerald Publishing Limited. Available at: </a:t>
            </a:r>
            <a:r>
              <a:rPr lang="en-GB" sz="1400" dirty="0">
                <a:effectLst/>
                <a:latin typeface="Calibri" panose="020F0502020204030204" pitchFamily="34" charset="0"/>
                <a:hlinkClick r:id="rId11"/>
              </a:rPr>
              <a:t>https://www.researchgate.net/publication/354762897_We_are_all_in_this_together_Police_use_of_social_media_during_the_COVID-19_pandemic</a:t>
            </a:r>
            <a:endParaRPr lang="en-GB" sz="1400" dirty="0">
              <a:effectLst/>
              <a:latin typeface="Calibri" panose="020F0502020204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</a:rPr>
              <a:t>Newburn, T. (2017) ”</a:t>
            </a:r>
            <a:r>
              <a:rPr lang="en-GB" sz="1400" i="1" dirty="0">
                <a:effectLst/>
                <a:latin typeface="Source Sans Pro" panose="020B0503030403020204" pitchFamily="34" charset="0"/>
              </a:rPr>
              <a:t>Criminology”</a:t>
            </a:r>
            <a:r>
              <a:rPr lang="en-GB" sz="1400" dirty="0">
                <a:effectLst/>
                <a:latin typeface="Calibri" panose="020F0502020204030204" pitchFamily="34" charset="0"/>
              </a:rPr>
              <a:t>. Third Edition. London : Routledge, Taylor &amp; Francis Group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</a:rPr>
              <a:t>The Police </a:t>
            </a:r>
            <a:r>
              <a:rPr lang="en-GB" sz="1500" dirty="0">
                <a:effectLst/>
                <a:latin typeface="Calibri" panose="020F0502020204030204" pitchFamily="34" charset="0"/>
              </a:rPr>
              <a:t>Foundation. (2014) "</a:t>
            </a:r>
            <a:r>
              <a:rPr lang="en-GB" sz="1500" i="1" dirty="0">
                <a:effectLst/>
                <a:latin typeface="Calibri" panose="020F0502020204030204" pitchFamily="34" charset="0"/>
              </a:rPr>
              <a:t>Police use of social media" </a:t>
            </a:r>
            <a:r>
              <a:rPr lang="en-GB" sz="1500" dirty="0">
                <a:effectLst/>
                <a:latin typeface="Calibri" panose="020F0502020204030204" pitchFamily="34" charset="0"/>
              </a:rPr>
              <a:t>The briefing. Available at- </a:t>
            </a:r>
            <a:r>
              <a:rPr lang="en-GB" sz="1500" dirty="0">
                <a:effectLst/>
                <a:latin typeface="Calibri" panose="020F0502020204030204" pitchFamily="34" charset="0"/>
                <a:hlinkClick r:id="rId12"/>
              </a:rPr>
              <a:t>https://www.police-foundation.org.uk/2017/wp-content/uploads/2017/08/Social_media_briefing_FINAL.pdf</a:t>
            </a:r>
            <a:endParaRPr lang="en-GB" sz="1500" dirty="0">
              <a:effectLst/>
              <a:latin typeface="Calibri" panose="020F0502020204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dirty="0" err="1">
                <a:effectLst/>
                <a:latin typeface="Calibri" panose="020F0502020204030204" pitchFamily="34" charset="0"/>
              </a:rPr>
              <a:t>Terrizi</a:t>
            </a:r>
            <a:r>
              <a:rPr lang="en-GB" sz="1400" dirty="0">
                <a:effectLst/>
                <a:latin typeface="Calibri" panose="020F0502020204030204" pitchFamily="34" charset="0"/>
              </a:rPr>
              <a:t>, J. (2022) "</a:t>
            </a:r>
            <a:r>
              <a:rPr lang="en-GB" sz="1400" i="1" dirty="0">
                <a:effectLst/>
                <a:latin typeface="Calibri" panose="020F0502020204030204" pitchFamily="34" charset="0"/>
              </a:rPr>
              <a:t>Police and the media" </a:t>
            </a:r>
            <a:r>
              <a:rPr lang="en-GB" sz="1400" dirty="0">
                <a:effectLst/>
                <a:latin typeface="Calibri" panose="020F0502020204030204" pitchFamily="34" charset="0"/>
              </a:rPr>
              <a:t>The Cummings Foundation. Available at: </a:t>
            </a:r>
            <a:r>
              <a:rPr lang="en-GB" sz="1400" dirty="0">
                <a:effectLst/>
                <a:latin typeface="Calibri" panose="020F0502020204030204" pitchFamily="34" charset="0"/>
                <a:hlinkClick r:id="rId13"/>
              </a:rPr>
              <a:t>https://cummingscfbh.org/police-and-the-media/</a:t>
            </a:r>
            <a:endParaRPr lang="en-GB" sz="1400" dirty="0">
              <a:effectLst/>
              <a:latin typeface="Calibri" panose="020F0502020204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500" dirty="0">
                <a:effectLst/>
                <a:latin typeface="Calibri" panose="020F0502020204030204" pitchFamily="34" charset="0"/>
              </a:rPr>
              <a:t>Wood, P. (2019) "</a:t>
            </a:r>
            <a:r>
              <a:rPr lang="en-GB" sz="1500" i="1" dirty="0">
                <a:effectLst/>
                <a:latin typeface="Calibri" panose="020F0502020204030204" pitchFamily="34" charset="0"/>
              </a:rPr>
              <a:t>Wayne </a:t>
            </a:r>
            <a:r>
              <a:rPr lang="en-GB" sz="1500" i="1" dirty="0" err="1">
                <a:effectLst/>
                <a:latin typeface="Calibri" panose="020F0502020204030204" pitchFamily="34" charset="0"/>
              </a:rPr>
              <a:t>Couzens</a:t>
            </a:r>
            <a:r>
              <a:rPr lang="en-GB" sz="1500" i="1" dirty="0">
                <a:effectLst/>
                <a:latin typeface="Calibri" panose="020F0502020204030204" pitchFamily="34" charset="0"/>
              </a:rPr>
              <a:t>: Sarah Everard killer 'shared abusive WhatsApp messages' with five serving police officers" INews. Available at: </a:t>
            </a:r>
            <a:r>
              <a:rPr lang="en-GB" sz="1500" dirty="0">
                <a:effectLst/>
                <a:latin typeface="Calibri" panose="020F0502020204030204" pitchFamily="34" charset="0"/>
                <a:hlinkClick r:id="rId14"/>
              </a:rPr>
              <a:t>https://inews.co.uk/news/wayne-couzens-sarah-everard-killer-shared-abusive-texts-police-officers-white-1227149</a:t>
            </a:r>
            <a:endParaRPr lang="en-GB" sz="1500" dirty="0">
              <a:effectLst/>
              <a:latin typeface="Calibri" panose="020F0502020204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dirty="0">
              <a:effectLst/>
              <a:latin typeface="Calibri" panose="020F0502020204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dirty="0">
              <a:effectLst/>
              <a:latin typeface="Calibri" panose="020F0502020204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dirty="0">
              <a:effectLst/>
              <a:latin typeface="Calibri" panose="020F0502020204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dirty="0">
              <a:effectLst/>
              <a:latin typeface="Calibri" panose="020F0502020204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dirty="0">
              <a:effectLst/>
              <a:latin typeface="Calibri" panose="020F0502020204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dirty="0">
              <a:effectLst/>
              <a:latin typeface="Calibri" panose="020F0502020204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dirty="0">
              <a:effectLst/>
              <a:latin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47700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819</TotalTime>
  <Words>2309</Words>
  <Application>Microsoft Macintosh PowerPoint</Application>
  <PresentationFormat>Widescreen</PresentationFormat>
  <Paragraphs>156</Paragraphs>
  <Slides>26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Arial</vt:lpstr>
      <vt:lpstr>Calibri</vt:lpstr>
      <vt:lpstr>Calibri Light</vt:lpstr>
      <vt:lpstr>Source Sans Pro</vt:lpstr>
      <vt:lpstr>Times New Roman</vt:lpstr>
      <vt:lpstr>Office Theme</vt:lpstr>
      <vt:lpstr>“Critically discuss the impact the media has on UK policing” </vt:lpstr>
      <vt:lpstr>Why do the police use media?</vt:lpstr>
      <vt:lpstr>Why do the Police use social media?</vt:lpstr>
      <vt:lpstr>PowerPoint Presentation</vt:lpstr>
      <vt:lpstr>NPCC Social media survey</vt:lpstr>
      <vt:lpstr>PowerPoint Presentation</vt:lpstr>
      <vt:lpstr>PowerPoint Presentation</vt:lpstr>
      <vt:lpstr>Surrey Police Findings</vt:lpstr>
      <vt:lpstr>PowerPoint Presentation</vt:lpstr>
      <vt:lpstr>Gwent Police Posts</vt:lpstr>
      <vt:lpstr>Boston Marathon Bombings (2013)</vt:lpstr>
      <vt:lpstr>The Police and the media</vt:lpstr>
      <vt:lpstr>The Police and the Media</vt:lpstr>
      <vt:lpstr>The relationship between the Police and the media</vt:lpstr>
      <vt:lpstr>Police use of social media during COVID</vt:lpstr>
      <vt:lpstr>PowerPoint Presentation</vt:lpstr>
      <vt:lpstr>Negative posts by the police</vt:lpstr>
      <vt:lpstr>Sergeant Harry Tangye</vt:lpstr>
      <vt:lpstr>Sarah Everard case</vt:lpstr>
      <vt:lpstr>Sara Everard case</vt:lpstr>
      <vt:lpstr>Negative media</vt:lpstr>
      <vt:lpstr>Negative media</vt:lpstr>
      <vt:lpstr>The Media </vt:lpstr>
      <vt:lpstr>The Media 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“Critically discuss the impact the media has on UK policing” </dc:title>
  <dc:creator>Emma Haggett (2100501)</dc:creator>
  <cp:lastModifiedBy>Emma Haggett (2100501)</cp:lastModifiedBy>
  <cp:revision>1</cp:revision>
  <dcterms:created xsi:type="dcterms:W3CDTF">2023-04-13T21:44:37Z</dcterms:created>
  <dcterms:modified xsi:type="dcterms:W3CDTF">2023-04-25T21:31:55Z</dcterms:modified>
</cp:coreProperties>
</file>