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59" r:id="rId4"/>
    <p:sldId id="260" r:id="rId5"/>
    <p:sldId id="261" r:id="rId6"/>
    <p:sldId id="262" r:id="rId7"/>
    <p:sldId id="257" r:id="rId8"/>
    <p:sldId id="264" r:id="rId9"/>
    <p:sldId id="258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22" autoAdjust="0"/>
    <p:restoredTop sz="94660"/>
  </p:normalViewPr>
  <p:slideViewPr>
    <p:cSldViewPr snapToGrid="0">
      <p:cViewPr>
        <p:scale>
          <a:sx n="92" d="100"/>
          <a:sy n="92" d="100"/>
        </p:scale>
        <p:origin x="72" y="3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EBDAE-E390-4A94-9D93-7E49916E68A8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D486E-612D-479D-9F5D-BCCA0D479B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1204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EBDAE-E390-4A94-9D93-7E49916E68A8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D486E-612D-479D-9F5D-BCCA0D479B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67815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EBDAE-E390-4A94-9D93-7E49916E68A8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D486E-612D-479D-9F5D-BCCA0D479B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3577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EBDAE-E390-4A94-9D93-7E49916E68A8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D486E-612D-479D-9F5D-BCCA0D479B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14512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EBDAE-E390-4A94-9D93-7E49916E68A8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D486E-612D-479D-9F5D-BCCA0D479B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88945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EBDAE-E390-4A94-9D93-7E49916E68A8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D486E-612D-479D-9F5D-BCCA0D479B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56254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EBDAE-E390-4A94-9D93-7E49916E68A8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D486E-612D-479D-9F5D-BCCA0D479B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53876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EBDAE-E390-4A94-9D93-7E49916E68A8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D486E-612D-479D-9F5D-BCCA0D479B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10498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EBDAE-E390-4A94-9D93-7E49916E68A8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D486E-612D-479D-9F5D-BCCA0D479B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12544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EBDAE-E390-4A94-9D93-7E49916E68A8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D486E-612D-479D-9F5D-BCCA0D479B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23638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EBDAE-E390-4A94-9D93-7E49916E68A8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D486E-612D-479D-9F5D-BCCA0D479B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38409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7EBDAE-E390-4A94-9D93-7E49916E68A8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3D486E-612D-479D-9F5D-BCCA0D479B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96530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actus.co.uk/" TargetMode="External"/><Relationship Id="rId2" Type="http://schemas.openxmlformats.org/officeDocument/2006/relationships/hyperlink" Target="https://www.cornerstoneondemand.com/performanc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apterra.com/performance-appraisal-software/" TargetMode="External"/><Relationship Id="rId5" Type="http://schemas.openxmlformats.org/officeDocument/2006/relationships/hyperlink" Target="http://www.capterra.com/employee-engagement-software/" TargetMode="External"/><Relationship Id="rId4" Type="http://schemas.openxmlformats.org/officeDocument/2006/relationships/hyperlink" Target="https://moodle.uwtsd.ac.uk/mod/resource/view.php?id=1595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u="sng" dirty="0" smtClean="0"/>
              <a:t>HR Systems</a:t>
            </a:r>
            <a:endParaRPr lang="en-GB" b="1" u="sng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L6 MPAC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39712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 smtClean="0"/>
              <a:t>Systems intro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Q. What is the difference between Functional / Function specific and  Enterprise Systems?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22595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 smtClean="0"/>
              <a:t>Activity: HR Systems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Q. Research and discover technology solutions for:</a:t>
            </a:r>
          </a:p>
          <a:p>
            <a:pPr lvl="1"/>
            <a:r>
              <a:rPr lang="en-GB" dirty="0" smtClean="0"/>
              <a:t>HR Software solutions;</a:t>
            </a:r>
          </a:p>
          <a:p>
            <a:pPr lvl="1"/>
            <a:r>
              <a:rPr lang="en-GB" dirty="0" smtClean="0"/>
              <a:t>HR Hardware and assistive technology solutions.</a:t>
            </a:r>
          </a:p>
        </p:txBody>
      </p:sp>
    </p:spTree>
    <p:extLst>
      <p:ext uri="{BB962C8B-B14F-4D97-AF65-F5344CB8AC3E}">
        <p14:creationId xmlns:p14="http://schemas.microsoft.com/office/powerpoint/2010/main" val="8288099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 smtClean="0"/>
              <a:t>Activity: HR Systems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Q. Research and discover technology solutions for:</a:t>
            </a:r>
          </a:p>
          <a:p>
            <a:pPr lvl="1"/>
            <a:r>
              <a:rPr lang="en-GB" dirty="0" smtClean="0"/>
              <a:t>Employee Engagement software;</a:t>
            </a:r>
          </a:p>
          <a:p>
            <a:pPr lvl="1"/>
            <a:r>
              <a:rPr lang="en-GB" dirty="0" smtClean="0"/>
              <a:t>Performance Management enhancement software;</a:t>
            </a:r>
          </a:p>
          <a:p>
            <a:pPr lvl="1"/>
            <a:r>
              <a:rPr lang="en-GB" dirty="0" smtClean="0"/>
              <a:t>Job Satisfaction software.</a:t>
            </a:r>
          </a:p>
        </p:txBody>
      </p:sp>
    </p:spTree>
    <p:extLst>
      <p:ext uri="{BB962C8B-B14F-4D97-AF65-F5344CB8AC3E}">
        <p14:creationId xmlns:p14="http://schemas.microsoft.com/office/powerpoint/2010/main" val="1727760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 smtClean="0"/>
              <a:t>Activity: HR Systems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Q. Research and discover technology solutions for:</a:t>
            </a:r>
          </a:p>
          <a:p>
            <a:pPr lvl="1"/>
            <a:r>
              <a:rPr lang="en-GB" dirty="0" smtClean="0"/>
              <a:t>Training and development software solutions.</a:t>
            </a:r>
          </a:p>
        </p:txBody>
      </p:sp>
    </p:spTree>
    <p:extLst>
      <p:ext uri="{BB962C8B-B14F-4D97-AF65-F5344CB8AC3E}">
        <p14:creationId xmlns:p14="http://schemas.microsoft.com/office/powerpoint/2010/main" val="36415487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 smtClean="0"/>
              <a:t>Activity: HR Systems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Q. Research and discover technology solutions for:</a:t>
            </a:r>
          </a:p>
          <a:p>
            <a:pPr lvl="1"/>
            <a:r>
              <a:rPr lang="en-GB" dirty="0" smtClean="0"/>
              <a:t>Well-being at work software solutions.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86312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 smtClean="0"/>
              <a:t>Activity: HR IS Systems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</a:t>
            </a:r>
            <a:r>
              <a:rPr lang="en-GB" dirty="0"/>
              <a:t>. Research discover and analyse the features of HR systems and HR modules in ERP systems today.</a:t>
            </a:r>
          </a:p>
          <a:p>
            <a:r>
              <a:rPr lang="en-GB" dirty="0"/>
              <a:t>2. Consider how you would use these to benefit your working life.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63599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The end.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63883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Review to + or -</a:t>
            </a:r>
            <a:endParaRPr lang="en-GB" dirty="0"/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838200" y="1633978"/>
            <a:ext cx="11609781" cy="1631216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00000"/>
              </a:lnSpc>
            </a:pP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rgbClr val="373A3C"/>
                </a:solidFill>
                <a:effectLst/>
                <a:latin typeface="+mn-lt"/>
              </a:rPr>
              <a:t>Employee Management Technology - Cornerstone-on-demand</a:t>
            </a:r>
          </a:p>
          <a:p>
            <a:pPr lvl="1">
              <a:lnSpc>
                <a:spcPct val="100000"/>
              </a:lnSpc>
            </a:pP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rgbClr val="373A3C"/>
                </a:solidFill>
                <a:effectLst/>
                <a:latin typeface="+mn-lt"/>
              </a:rPr>
              <a:t>Demo: 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rgbClr val="003E5A"/>
                </a:solidFill>
                <a:effectLst/>
                <a:latin typeface="+mn-lt"/>
                <a:hlinkClick r:id="rId2"/>
              </a:rPr>
              <a:t>https://www.cornerstoneondemand.com/performance</a:t>
            </a:r>
            <a:endParaRPr lang="en-US" altLang="en-US" sz="2000" dirty="0">
              <a:latin typeface="+mn-lt"/>
            </a:endParaRPr>
          </a:p>
          <a:p>
            <a:pPr>
              <a:lnSpc>
                <a:spcPct val="100000"/>
              </a:lnSpc>
            </a:pPr>
            <a:r>
              <a:rPr kumimoji="0" lang="en-US" altLang="en-US" sz="2000" b="0" i="0" u="none" strike="noStrike" cap="none" normalizeH="0" baseline="0" dirty="0" err="1" smtClean="0">
                <a:ln>
                  <a:noFill/>
                </a:ln>
                <a:solidFill>
                  <a:srgbClr val="373A3C"/>
                </a:solidFill>
                <a:effectLst/>
                <a:latin typeface="+mn-lt"/>
              </a:rPr>
              <a:t>Actus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rgbClr val="373A3C"/>
                </a:solidFill>
                <a:effectLst/>
                <a:latin typeface="+mn-lt"/>
              </a:rPr>
              <a:t> - 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rgbClr val="373A3C"/>
                </a:solidFill>
                <a:effectLst/>
                <a:latin typeface="+mn-lt"/>
                <a:hlinkClick r:id="rId3"/>
              </a:rPr>
              <a:t>https://actus.co.uk/</a:t>
            </a:r>
            <a:r>
              <a:rPr kumimoji="0" lang="en-US" altLang="en-US" sz="2000" b="0" i="0" u="none" strike="noStrike" cap="none" normalizeH="0" dirty="0" smtClean="0">
                <a:ln>
                  <a:noFill/>
                </a:ln>
                <a:solidFill>
                  <a:srgbClr val="373A3C"/>
                </a:solidFill>
                <a:effectLst/>
                <a:latin typeface="+mn-lt"/>
              </a:rPr>
              <a:t> </a:t>
            </a:r>
            <a:endParaRPr kumimoji="0" lang="en-US" altLang="en-US" sz="2000" b="0" i="0" u="none" strike="noStrike" cap="none" normalizeH="0" baseline="0" dirty="0" smtClean="0">
              <a:ln>
                <a:noFill/>
              </a:ln>
              <a:solidFill>
                <a:srgbClr val="373A3C"/>
              </a:solidFill>
              <a:effectLst/>
              <a:latin typeface="+mn-lt"/>
            </a:endParaRPr>
          </a:p>
          <a:p>
            <a:pPr>
              <a:lnSpc>
                <a:spcPct val="100000"/>
              </a:lnSpc>
            </a:pP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rgbClr val="373A3C"/>
                </a:solidFill>
                <a:effectLst/>
                <a:latin typeface="+mn-lt"/>
              </a:rPr>
              <a:t>Top 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rgbClr val="003E5A"/>
                </a:solidFill>
                <a:effectLst/>
                <a:latin typeface="+mn-lt"/>
                <a:hlinkClick r:id="rId4" tooltip="Employee Engagement"/>
              </a:rPr>
              <a:t>Employee Engagement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rgbClr val="373A3C"/>
                </a:solidFill>
                <a:effectLst/>
                <a:latin typeface="+mn-lt"/>
              </a:rPr>
              <a:t> Software Products: 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rgbClr val="003E5A"/>
                </a:solidFill>
                <a:effectLst/>
                <a:latin typeface="+mn-lt"/>
                <a:hlinkClick r:id="rId5"/>
              </a:rPr>
              <a:t>http://www.capterra.com/employee-engagement-software/</a:t>
            </a:r>
            <a:endParaRPr lang="en-US" altLang="en-US" sz="2000" dirty="0">
              <a:latin typeface="+mn-lt"/>
            </a:endParaRPr>
          </a:p>
          <a:p>
            <a:pPr>
              <a:lnSpc>
                <a:spcPct val="100000"/>
              </a:lnSpc>
            </a:pP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rgbClr val="373A3C"/>
                </a:solidFill>
                <a:effectLst/>
                <a:latin typeface="+mn-lt"/>
              </a:rPr>
              <a:t>Top Employee Management Software: 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rgbClr val="003E5A"/>
                </a:solidFill>
                <a:effectLst/>
                <a:latin typeface="+mn-lt"/>
                <a:hlinkClick r:id="rId6"/>
              </a:rPr>
              <a:t>http://www.capterra.com/performance-appraisal-software/</a:t>
            </a:r>
            <a:endParaRPr kumimoji="0" lang="en-US" altLang="en-US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922640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246</TotalTime>
  <Words>162</Words>
  <Application>Microsoft Office PowerPoint</Application>
  <PresentationFormat>Widescreen</PresentationFormat>
  <Paragraphs>29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HR Systems</vt:lpstr>
      <vt:lpstr>Systems intro</vt:lpstr>
      <vt:lpstr>Activity: HR Systems</vt:lpstr>
      <vt:lpstr>Activity: HR Systems</vt:lpstr>
      <vt:lpstr>Activity: HR Systems</vt:lpstr>
      <vt:lpstr>Activity: HR Systems</vt:lpstr>
      <vt:lpstr>Activity: HR IS Systems</vt:lpstr>
      <vt:lpstr>The end.</vt:lpstr>
      <vt:lpstr>Review to + or -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HR Systems</dc:title>
  <dc:creator>James Williams</dc:creator>
  <cp:lastModifiedBy>James Williams</cp:lastModifiedBy>
  <cp:revision>3</cp:revision>
  <dcterms:created xsi:type="dcterms:W3CDTF">2019-03-26T13:26:46Z</dcterms:created>
  <dcterms:modified xsi:type="dcterms:W3CDTF">2019-03-26T17:33:00Z</dcterms:modified>
</cp:coreProperties>
</file>