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5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3FFF"/>
    <a:srgbClr val="0000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Structures</a:t>
            </a:r>
          </a:p>
        </p:txBody>
      </p:sp>
    </p:spTree>
    <p:extLst>
      <p:ext uri="{BB962C8B-B14F-4D97-AF65-F5344CB8AC3E}">
        <p14:creationId xmlns:p14="http://schemas.microsoft.com/office/powerpoint/2010/main" val="1927855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Contents: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Structures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Before OO there were structs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Declaration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Initialization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Accessing member variables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Linked data structures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69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Structures are collections of related variables</a:t>
            </a:r>
            <a:endParaRPr lang="en-GB" dirty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Sometimes referred to as </a:t>
            </a:r>
            <a:r>
              <a:rPr lang="en-GB" i="1" dirty="0">
                <a:solidFill>
                  <a:schemeClr val="tx1"/>
                </a:solidFill>
              </a:rPr>
              <a:t>Aggregates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i="1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single name is used to define the group of variables.</a:t>
            </a: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Structures are commonly used to define objects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…whose sum is greater than it’s parts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Similar to classes used in C++ </a:t>
            </a:r>
          </a:p>
        </p:txBody>
      </p:sp>
    </p:spTree>
    <p:extLst>
      <p:ext uri="{BB962C8B-B14F-4D97-AF65-F5344CB8AC3E}">
        <p14:creationId xmlns:p14="http://schemas.microsoft.com/office/powerpoint/2010/main" val="1186871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Structures are derived data types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i.e. they are composed of other data types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 the example below, three colour channels are aggregated into a single </a:t>
            </a:r>
            <a:r>
              <a:rPr lang="en-GB" dirty="0" err="1">
                <a:solidFill>
                  <a:schemeClr val="tx1"/>
                </a:solidFill>
              </a:rPr>
              <a:t>sRGB</a:t>
            </a:r>
            <a:r>
              <a:rPr lang="en-GB" dirty="0">
                <a:solidFill>
                  <a:schemeClr val="tx1"/>
                </a:solidFill>
              </a:rPr>
              <a:t> structure as follows:</a:t>
            </a:r>
          </a:p>
        </p:txBody>
      </p:sp>
      <p:sp>
        <p:nvSpPr>
          <p:cNvPr id="4" name="Rectangle 3"/>
          <p:cNvSpPr/>
          <p:nvPr/>
        </p:nvSpPr>
        <p:spPr>
          <a:xfrm>
            <a:off x="3276600" y="464820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red;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green;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blue;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643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Keyword </a:t>
            </a: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chemeClr val="tx1"/>
                </a:solidFill>
              </a:rPr>
              <a:t> is used to define the derived data type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sRGB</a:t>
            </a:r>
            <a:r>
              <a:rPr lang="en-GB" dirty="0">
                <a:solidFill>
                  <a:schemeClr val="tx1"/>
                </a:solidFill>
              </a:rPr>
              <a:t> is the name of this data type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sRGB</a:t>
            </a:r>
            <a:r>
              <a:rPr lang="en-GB" dirty="0">
                <a:solidFill>
                  <a:schemeClr val="tx1"/>
                </a:solidFill>
              </a:rPr>
              <a:t> name is used to declare variables of this structure type.</a:t>
            </a:r>
          </a:p>
        </p:txBody>
      </p:sp>
    </p:spTree>
    <p:extLst>
      <p:ext uri="{BB962C8B-B14F-4D97-AF65-F5344CB8AC3E}">
        <p14:creationId xmlns:p14="http://schemas.microsoft.com/office/powerpoint/2010/main" val="4293198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 structure definition does not reserve any space in memory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Instead, the structure creates a new data type that is used to declare a variable.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Variables contained within the braces are the structure’s member variables </a:t>
            </a:r>
          </a:p>
        </p:txBody>
      </p:sp>
    </p:spTree>
    <p:extLst>
      <p:ext uri="{BB962C8B-B14F-4D97-AF65-F5344CB8AC3E}">
        <p14:creationId xmlns:p14="http://schemas.microsoft.com/office/powerpoint/2010/main" val="1203555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Unlike arrays, the member variables contained within a structure do not have to be of the same type: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86000" y="396067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sStudentProfile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char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name[32]; //string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age;     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height;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684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Declaration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 declaration of a structure of type </a:t>
            </a:r>
            <a:r>
              <a:rPr lang="en-GB" dirty="0" err="1">
                <a:solidFill>
                  <a:schemeClr val="tx1"/>
                </a:solidFill>
              </a:rPr>
              <a:t>sRGB</a:t>
            </a:r>
            <a:r>
              <a:rPr lang="en-GB" dirty="0">
                <a:solidFill>
                  <a:schemeClr val="tx1"/>
                </a:solidFill>
              </a:rPr>
              <a:t> can be done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Memory is allocated for </a:t>
            </a:r>
            <a:r>
              <a:rPr lang="en-GB" dirty="0" err="1">
                <a:solidFill>
                  <a:schemeClr val="tx1"/>
                </a:solidFill>
              </a:rPr>
              <a:t>myColour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971800" y="33528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myColour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889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Initialization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Derived data types can also be initialised when it gets declared as follows: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76400" y="3581400"/>
            <a:ext cx="6019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RGB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myColour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1.0f, 0.5f, 0.2f 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332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Accessing member variables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Individual member variables can be accessed as follows: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438400" y="3505200"/>
            <a:ext cx="4343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myColour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// set colour to white</a:t>
            </a:r>
          </a:p>
          <a:p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myColour.red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latin typeface="Consolas" panose="020B0609020204030204" pitchFamily="49" charset="0"/>
              </a:rPr>
              <a:t>= 1.0f;</a:t>
            </a:r>
            <a:endParaRPr lang="en-GB" dirty="0">
              <a:solidFill>
                <a:srgbClr val="2B91AF"/>
              </a:solidFill>
              <a:latin typeface="Consolas" panose="020B0609020204030204" pitchFamily="49" charset="0"/>
            </a:endParaRPr>
          </a:p>
          <a:p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myColour.green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latin typeface="Consolas" panose="020B0609020204030204" pitchFamily="49" charset="0"/>
              </a:rPr>
              <a:t>= 1.0f;</a:t>
            </a:r>
            <a:endParaRPr lang="en-GB" dirty="0">
              <a:solidFill>
                <a:srgbClr val="2B91AF"/>
              </a:solidFill>
              <a:latin typeface="Consolas" panose="020B0609020204030204" pitchFamily="49" charset="0"/>
            </a:endParaRPr>
          </a:p>
          <a:p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myColour.blue</a:t>
            </a:r>
            <a:r>
              <a:rPr lang="en-GB" dirty="0">
                <a:latin typeface="Consolas" panose="020B0609020204030204" pitchFamily="49" charset="0"/>
              </a:rPr>
              <a:t>  = 1.0f;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421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Accessing Members of Structures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1066800" y="1752600"/>
            <a:ext cx="739140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//remember, SRGB is a structure type.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//We need to 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instanciate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a variable of this type 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//every time we want to use one.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//Here we want two separate variables to hold colour information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2B91AF"/>
                </a:solidFill>
                <a:latin typeface="Consolas" panose="020B0609020204030204" pitchFamily="49" charset="0"/>
              </a:rPr>
              <a:t>sRGB </a:t>
            </a:r>
            <a:r>
              <a:rPr lang="en-GB" sz="1600" dirty="0" err="1">
                <a:latin typeface="Consolas" panose="020B0609020204030204" pitchFamily="49" charset="0"/>
              </a:rPr>
              <a:t>myColour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2B91AF"/>
                </a:solidFill>
                <a:latin typeface="Consolas" panose="020B0609020204030204" pitchFamily="49" charset="0"/>
              </a:rPr>
              <a:t>sRGB </a:t>
            </a:r>
            <a:r>
              <a:rPr lang="en-GB" sz="1600" dirty="0" err="1">
                <a:latin typeface="Consolas" panose="020B0609020204030204" pitchFamily="49" charset="0"/>
              </a:rPr>
              <a:t>yourColour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onsolas" panose="020B0609020204030204" pitchFamily="49" charset="0"/>
              </a:rPr>
              <a:t>// set first colour</a:t>
            </a:r>
          </a:p>
          <a:p>
            <a:r>
              <a:rPr lang="en-GB" sz="1600" dirty="0" err="1">
                <a:latin typeface="Consolas" panose="020B0609020204030204" pitchFamily="49" charset="0"/>
              </a:rPr>
              <a:t>myColour.red</a:t>
            </a:r>
            <a:r>
              <a:rPr lang="en-GB" sz="1600" dirty="0">
                <a:latin typeface="Consolas" panose="020B0609020204030204" pitchFamily="49" charset="0"/>
              </a:rPr>
              <a:t>   = 0.2f;</a:t>
            </a:r>
          </a:p>
          <a:p>
            <a:r>
              <a:rPr lang="en-GB" sz="1600" dirty="0" err="1">
                <a:latin typeface="Consolas" panose="020B0609020204030204" pitchFamily="49" charset="0"/>
              </a:rPr>
              <a:t>myColour.green</a:t>
            </a:r>
            <a:r>
              <a:rPr lang="en-GB" sz="1600" dirty="0">
                <a:latin typeface="Consolas" panose="020B0609020204030204" pitchFamily="49" charset="0"/>
              </a:rPr>
              <a:t> = 0.3f;</a:t>
            </a:r>
          </a:p>
          <a:p>
            <a:r>
              <a:rPr lang="en-GB" sz="1600" dirty="0" err="1">
                <a:latin typeface="Consolas" panose="020B0609020204030204" pitchFamily="49" charset="0"/>
              </a:rPr>
              <a:t>myColour.blue</a:t>
            </a:r>
            <a:r>
              <a:rPr lang="en-GB" sz="1600" dirty="0">
                <a:latin typeface="Consolas" panose="020B0609020204030204" pitchFamily="49" charset="0"/>
              </a:rPr>
              <a:t>  = 0.4f;</a:t>
            </a:r>
          </a:p>
          <a:p>
            <a:endParaRPr lang="en-GB" sz="1600" dirty="0"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onsolas" panose="020B0609020204030204" pitchFamily="49" charset="0"/>
              </a:rPr>
              <a:t>// set second colour to bright red</a:t>
            </a:r>
            <a:endParaRPr lang="en-GB" sz="1600" dirty="0">
              <a:latin typeface="Consolas" panose="020B0609020204030204" pitchFamily="49" charset="0"/>
            </a:endParaRPr>
          </a:p>
          <a:p>
            <a:r>
              <a:rPr lang="en-GB" sz="1600" dirty="0" err="1">
                <a:latin typeface="Consolas" panose="020B0609020204030204" pitchFamily="49" charset="0"/>
              </a:rPr>
              <a:t>yourColour</a:t>
            </a:r>
            <a:r>
              <a:rPr lang="en-GB" sz="1600" dirty="0">
                <a:latin typeface="Consolas" panose="020B0609020204030204" pitchFamily="49" charset="0"/>
              </a:rPr>
              <a:t> .red   = 1.0f;</a:t>
            </a:r>
          </a:p>
          <a:p>
            <a:r>
              <a:rPr lang="en-GB" sz="1600" dirty="0" err="1">
                <a:latin typeface="Consolas" panose="020B0609020204030204" pitchFamily="49" charset="0"/>
              </a:rPr>
              <a:t>yourColour</a:t>
            </a:r>
            <a:r>
              <a:rPr lang="en-GB" sz="1600" dirty="0">
                <a:latin typeface="Consolas" panose="020B0609020204030204" pitchFamily="49" charset="0"/>
              </a:rPr>
              <a:t> .green = 0.0f;</a:t>
            </a:r>
          </a:p>
          <a:p>
            <a:r>
              <a:rPr lang="en-GB" sz="1600" dirty="0" err="1">
                <a:latin typeface="Consolas" panose="020B0609020204030204" pitchFamily="49" charset="0"/>
              </a:rPr>
              <a:t>yourColour</a:t>
            </a:r>
            <a:r>
              <a:rPr lang="en-GB" sz="1600" dirty="0">
                <a:latin typeface="Consolas" panose="020B0609020204030204" pitchFamily="49" charset="0"/>
              </a:rPr>
              <a:t> .blue  = 0.0f;</a:t>
            </a:r>
          </a:p>
          <a:p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3802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Create a struct called ball that holds a position, a velocity vector and an ID.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Create an array of 4 balls.</a:t>
            </a:r>
          </a:p>
        </p:txBody>
      </p:sp>
    </p:spTree>
    <p:extLst>
      <p:ext uri="{BB962C8B-B14F-4D97-AF65-F5344CB8AC3E}">
        <p14:creationId xmlns:p14="http://schemas.microsoft.com/office/powerpoint/2010/main" val="2627639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742</TotalTime>
  <Words>438</Words>
  <Application>Microsoft Office PowerPoint</Application>
  <PresentationFormat>On-screen Show (4:3)</PresentationFormat>
  <Paragraphs>86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Consolas</vt:lpstr>
      <vt:lpstr>Office Theme</vt:lpstr>
      <vt:lpstr>Structures</vt:lpstr>
      <vt:lpstr>Contents:</vt:lpstr>
      <vt:lpstr>Structures</vt:lpstr>
      <vt:lpstr>Structures</vt:lpstr>
      <vt:lpstr>Example</vt:lpstr>
      <vt:lpstr>Structures</vt:lpstr>
      <vt:lpstr>Structures</vt:lpstr>
      <vt:lpstr>Structures</vt:lpstr>
      <vt:lpstr>Declaration</vt:lpstr>
      <vt:lpstr>Initialization</vt:lpstr>
      <vt:lpstr>Accessing member variables</vt:lpstr>
      <vt:lpstr>Accessing Members of Structures</vt:lpstr>
      <vt:lpstr>Exercises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Gordon Dickers</cp:lastModifiedBy>
  <cp:revision>40</cp:revision>
  <dcterms:created xsi:type="dcterms:W3CDTF">2006-08-16T00:00:00Z</dcterms:created>
  <dcterms:modified xsi:type="dcterms:W3CDTF">2020-10-22T13:38:04Z</dcterms:modified>
</cp:coreProperties>
</file>