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F524BB-D085-2372-3786-1F0B8A23F8FD}" v="87" dt="2025-03-20T04:43:28.480"/>
    <p1510:client id="{B6768692-EC95-D19E-BB9C-E27D1E96D360}" v="385" dt="2025-03-19T14:06:57.108"/>
    <p1510:client id="{E264231D-8270-B888-7E2C-CF4C9A1E12EF}" v="1775" dt="2025-03-20T04:12:16.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enah Zaakirah (2404639)" userId="S::2404639@student.uwtsd.ac.uk::929fe5d5-4eaf-41b5-a558-0ceac06c6dcc" providerId="AD" clId="Web-{04336825-54CE-6F19-EB57-39B8298F0239}"/>
    <pc:docChg chg="modSld addMainMaster delMainMaster">
      <pc:chgData name="Deenah Zaakirah (2404639)" userId="S::2404639@student.uwtsd.ac.uk::929fe5d5-4eaf-41b5-a558-0ceac06c6dcc" providerId="AD" clId="Web-{04336825-54CE-6F19-EB57-39B8298F0239}" dt="2025-01-06T03:44:27.615" v="19" actId="20577"/>
      <pc:docMkLst>
        <pc:docMk/>
      </pc:docMkLst>
      <pc:sldChg chg="addSp delSp modSp mod modClrScheme chgLayout">
        <pc:chgData name="Deenah Zaakirah (2404639)" userId="S::2404639@student.uwtsd.ac.uk::929fe5d5-4eaf-41b5-a558-0ceac06c6dcc" providerId="AD" clId="Web-{04336825-54CE-6F19-EB57-39B8298F0239}" dt="2025-01-06T03:44:27.615" v="19" actId="20577"/>
        <pc:sldMkLst>
          <pc:docMk/>
          <pc:sldMk cId="109857222" sldId="256"/>
        </pc:sldMkLst>
        <pc:spChg chg="mod ord">
          <ac:chgData name="Deenah Zaakirah (2404639)" userId="S::2404639@student.uwtsd.ac.uk::929fe5d5-4eaf-41b5-a558-0ceac06c6dcc" providerId="AD" clId="Web-{04336825-54CE-6F19-EB57-39B8298F0239}" dt="2025-01-06T03:44:27.615" v="19" actId="20577"/>
          <ac:spMkLst>
            <pc:docMk/>
            <pc:sldMk cId="109857222" sldId="256"/>
            <ac:spMk id="2" creationId="{00000000-0000-0000-0000-000000000000}"/>
          </ac:spMkLst>
        </pc:spChg>
        <pc:spChg chg="mod ord">
          <ac:chgData name="Deenah Zaakirah (2404639)" userId="S::2404639@student.uwtsd.ac.uk::929fe5d5-4eaf-41b5-a558-0ceac06c6dcc" providerId="AD" clId="Web-{04336825-54CE-6F19-EB57-39B8298F0239}" dt="2025-01-06T03:43:51.313" v="10"/>
          <ac:spMkLst>
            <pc:docMk/>
            <pc:sldMk cId="109857222" sldId="256"/>
            <ac:spMk id="3" creationId="{00000000-0000-0000-0000-000000000000}"/>
          </ac:spMkLst>
        </pc:spChg>
        <pc:spChg chg="add del mod">
          <ac:chgData name="Deenah Zaakirah (2404639)" userId="S::2404639@student.uwtsd.ac.uk::929fe5d5-4eaf-41b5-a558-0ceac06c6dcc" providerId="AD" clId="Web-{04336825-54CE-6F19-EB57-39B8298F0239}" dt="2025-01-06T03:44:07.177" v="14"/>
          <ac:spMkLst>
            <pc:docMk/>
            <pc:sldMk cId="109857222" sldId="256"/>
            <ac:spMk id="5" creationId="{3B7484E8-3B4D-3B99-2258-D7015B62316E}"/>
          </ac:spMkLst>
        </pc:spChg>
        <pc:spChg chg="add del mod">
          <ac:chgData name="Deenah Zaakirah (2404639)" userId="S::2404639@student.uwtsd.ac.uk::929fe5d5-4eaf-41b5-a558-0ceac06c6dcc" providerId="AD" clId="Web-{04336825-54CE-6F19-EB57-39B8298F0239}" dt="2025-01-06T03:43:35.015" v="8"/>
          <ac:spMkLst>
            <pc:docMk/>
            <pc:sldMk cId="109857222" sldId="256"/>
            <ac:spMk id="8" creationId="{CA5B4E63-CF02-18C2-FB1B-CA657C64975C}"/>
          </ac:spMkLst>
        </pc:spChg>
        <pc:picChg chg="add del mod">
          <ac:chgData name="Deenah Zaakirah (2404639)" userId="S::2404639@student.uwtsd.ac.uk::929fe5d5-4eaf-41b5-a558-0ceac06c6dcc" providerId="AD" clId="Web-{04336825-54CE-6F19-EB57-39B8298F0239}" dt="2025-01-06T03:43:55.552" v="11"/>
          <ac:picMkLst>
            <pc:docMk/>
            <pc:sldMk cId="109857222" sldId="256"/>
            <ac:picMk id="4" creationId="{5EABEB0B-1D9E-204C-B0BE-CA26DA6025B3}"/>
          </ac:picMkLst>
        </pc:picChg>
        <pc:picChg chg="add del mod">
          <ac:chgData name="Deenah Zaakirah (2404639)" userId="S::2404639@student.uwtsd.ac.uk::929fe5d5-4eaf-41b5-a558-0ceac06c6dcc" providerId="AD" clId="Web-{04336825-54CE-6F19-EB57-39B8298F0239}" dt="2025-01-06T03:43:35.015" v="9"/>
          <ac:picMkLst>
            <pc:docMk/>
            <pc:sldMk cId="109857222" sldId="256"/>
            <ac:picMk id="7" creationId="{648554C2-B533-E128-601C-2F4B43F5D2B9}"/>
          </ac:picMkLst>
        </pc:picChg>
      </pc:sldChg>
      <pc:sldMasterChg chg="del delSldLayout">
        <pc:chgData name="Deenah Zaakirah (2404639)" userId="S::2404639@student.uwtsd.ac.uk::929fe5d5-4eaf-41b5-a558-0ceac06c6dcc" providerId="AD" clId="Web-{04336825-54CE-6F19-EB57-39B8298F0239}" dt="2025-01-06T03:43:51.313" v="10"/>
        <pc:sldMasterMkLst>
          <pc:docMk/>
          <pc:sldMasterMk cId="2460954070" sldId="2147483660"/>
        </pc:sldMasterMkLst>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2385387890" sldId="2147483661"/>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949138452" sldId="2147483662"/>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2591524520" sldId="2147483663"/>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1203092039" sldId="2147483664"/>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3733172339" sldId="2147483665"/>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3210312558" sldId="2147483666"/>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3146388984" sldId="2147483667"/>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3171841454" sldId="2147483668"/>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1718958274" sldId="2147483669"/>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2202905451" sldId="2147483670"/>
          </pc:sldLayoutMkLst>
        </pc:sldLayoutChg>
        <pc:sldLayoutChg chg="del">
          <pc:chgData name="Deenah Zaakirah (2404639)" userId="S::2404639@student.uwtsd.ac.uk::929fe5d5-4eaf-41b5-a558-0ceac06c6dcc" providerId="AD" clId="Web-{04336825-54CE-6F19-EB57-39B8298F0239}" dt="2025-01-06T03:43:51.313" v="10"/>
          <pc:sldLayoutMkLst>
            <pc:docMk/>
            <pc:sldMasterMk cId="2460954070" sldId="2147483660"/>
            <pc:sldLayoutMk cId="3479445657" sldId="2147483671"/>
          </pc:sldLayoutMkLst>
        </pc:sldLayoutChg>
      </pc:sldMasterChg>
      <pc:sldMasterChg chg="add addSldLayout modSldLayout">
        <pc:chgData name="Deenah Zaakirah (2404639)" userId="S::2404639@student.uwtsd.ac.uk::929fe5d5-4eaf-41b5-a558-0ceac06c6dcc" providerId="AD" clId="Web-{04336825-54CE-6F19-EB57-39B8298F0239}" dt="2025-01-06T03:43:51.313" v="10"/>
        <pc:sldMasterMkLst>
          <pc:docMk/>
          <pc:sldMasterMk cId="802113768" sldId="2147483672"/>
        </pc:sldMasterMkLst>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699062431" sldId="2147483673"/>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2536467153" sldId="2147483674"/>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3925955799" sldId="2147483675"/>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3616377016" sldId="2147483676"/>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4150634021" sldId="2147483677"/>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3737557823" sldId="2147483678"/>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2281670660" sldId="2147483679"/>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2139804485" sldId="2147483680"/>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4246257492" sldId="2147483681"/>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2681211084" sldId="2147483682"/>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3228999286" sldId="2147483683"/>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911549472" sldId="2147483684"/>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4033102183" sldId="2147483685"/>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2841752312" sldId="2147483686"/>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1114878148" sldId="2147483687"/>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2036865792" sldId="2147483688"/>
          </pc:sldLayoutMkLst>
        </pc:sldLayoutChg>
        <pc:sldLayoutChg chg="add mod replId">
          <pc:chgData name="Deenah Zaakirah (2404639)" userId="S::2404639@student.uwtsd.ac.uk::929fe5d5-4eaf-41b5-a558-0ceac06c6dcc" providerId="AD" clId="Web-{04336825-54CE-6F19-EB57-39B8298F0239}" dt="2025-01-06T03:43:51.313" v="10"/>
          <pc:sldLayoutMkLst>
            <pc:docMk/>
            <pc:sldMasterMk cId="802113768" sldId="2147483672"/>
            <pc:sldLayoutMk cId="3530365870" sldId="2147483689"/>
          </pc:sldLayoutMkLst>
        </pc:sldLayoutChg>
      </pc:sldMasterChg>
    </pc:docChg>
  </pc:docChgLst>
  <pc:docChgLst>
    <pc:chgData name="Deenah Zaakirah (2404639)" userId="S::2404639@student.uwtsd.ac.uk::929fe5d5-4eaf-41b5-a558-0ceac06c6dcc" providerId="AD" clId="Web-{6927A238-AD7C-A274-64A8-C7FE98A86426}"/>
    <pc:docChg chg="addSld modSld">
      <pc:chgData name="Deenah Zaakirah (2404639)" userId="S::2404639@student.uwtsd.ac.uk::929fe5d5-4eaf-41b5-a558-0ceac06c6dcc" providerId="AD" clId="Web-{6927A238-AD7C-A274-64A8-C7FE98A86426}" dt="2025-01-23T04:12:40.676" v="6" actId="20577"/>
      <pc:docMkLst>
        <pc:docMk/>
      </pc:docMkLst>
      <pc:sldChg chg="modSp">
        <pc:chgData name="Deenah Zaakirah (2404639)" userId="S::2404639@student.uwtsd.ac.uk::929fe5d5-4eaf-41b5-a558-0ceac06c6dcc" providerId="AD" clId="Web-{6927A238-AD7C-A274-64A8-C7FE98A86426}" dt="2025-01-23T04:12:40.676" v="6" actId="20577"/>
        <pc:sldMkLst>
          <pc:docMk/>
          <pc:sldMk cId="109857222" sldId="256"/>
        </pc:sldMkLst>
        <pc:spChg chg="mod">
          <ac:chgData name="Deenah Zaakirah (2404639)" userId="S::2404639@student.uwtsd.ac.uk::929fe5d5-4eaf-41b5-a558-0ceac06c6dcc" providerId="AD" clId="Web-{6927A238-AD7C-A274-64A8-C7FE98A86426}" dt="2025-01-23T04:12:40.676" v="6" actId="20577"/>
          <ac:spMkLst>
            <pc:docMk/>
            <pc:sldMk cId="109857222" sldId="256"/>
            <ac:spMk id="3" creationId="{00000000-0000-0000-0000-000000000000}"/>
          </ac:spMkLst>
        </pc:spChg>
      </pc:sldChg>
      <pc:sldChg chg="new">
        <pc:chgData name="Deenah Zaakirah (2404639)" userId="S::2404639@student.uwtsd.ac.uk::929fe5d5-4eaf-41b5-a558-0ceac06c6dcc" providerId="AD" clId="Web-{6927A238-AD7C-A274-64A8-C7FE98A86426}" dt="2025-01-23T02:47:35.634" v="0"/>
        <pc:sldMkLst>
          <pc:docMk/>
          <pc:sldMk cId="3199055753" sldId="257"/>
        </pc:sldMkLst>
      </pc:sldChg>
    </pc:docChg>
  </pc:docChgLst>
  <pc:docChgLst>
    <pc:chgData name="Deenah Zaakirah (2404639)" userId="S::2404639@student.uwtsd.ac.uk::929fe5d5-4eaf-41b5-a558-0ceac06c6dcc" providerId="AD" clId="Web-{92BF1A20-7E37-1A84-C052-42D454D72142}"/>
    <pc:docChg chg="modSld">
      <pc:chgData name="Deenah Zaakirah (2404639)" userId="S::2404639@student.uwtsd.ac.uk::929fe5d5-4eaf-41b5-a558-0ceac06c6dcc" providerId="AD" clId="Web-{92BF1A20-7E37-1A84-C052-42D454D72142}" dt="2025-01-23T09:23:11.372" v="28" actId="20577"/>
      <pc:docMkLst>
        <pc:docMk/>
      </pc:docMkLst>
      <pc:sldChg chg="modNotes">
        <pc:chgData name="Deenah Zaakirah (2404639)" userId="S::2404639@student.uwtsd.ac.uk::929fe5d5-4eaf-41b5-a558-0ceac06c6dcc" providerId="AD" clId="Web-{92BF1A20-7E37-1A84-C052-42D454D72142}" dt="2025-01-23T09:18:16.707" v="5"/>
        <pc:sldMkLst>
          <pc:docMk/>
          <pc:sldMk cId="109857222" sldId="256"/>
        </pc:sldMkLst>
      </pc:sldChg>
      <pc:sldChg chg="modSp">
        <pc:chgData name="Deenah Zaakirah (2404639)" userId="S::2404639@student.uwtsd.ac.uk::929fe5d5-4eaf-41b5-a558-0ceac06c6dcc" providerId="AD" clId="Web-{92BF1A20-7E37-1A84-C052-42D454D72142}" dt="2025-01-23T09:19:40.819" v="15" actId="20577"/>
        <pc:sldMkLst>
          <pc:docMk/>
          <pc:sldMk cId="3199055753" sldId="257"/>
        </pc:sldMkLst>
        <pc:spChg chg="mod">
          <ac:chgData name="Deenah Zaakirah (2404639)" userId="S::2404639@student.uwtsd.ac.uk::929fe5d5-4eaf-41b5-a558-0ceac06c6dcc" providerId="AD" clId="Web-{92BF1A20-7E37-1A84-C052-42D454D72142}" dt="2025-01-23T09:19:40.819" v="15" actId="20577"/>
          <ac:spMkLst>
            <pc:docMk/>
            <pc:sldMk cId="3199055753" sldId="257"/>
            <ac:spMk id="3" creationId="{2BE6F319-D18B-93BA-1510-5F5F19608638}"/>
          </ac:spMkLst>
        </pc:spChg>
      </pc:sldChg>
      <pc:sldChg chg="modSp">
        <pc:chgData name="Deenah Zaakirah (2404639)" userId="S::2404639@student.uwtsd.ac.uk::929fe5d5-4eaf-41b5-a558-0ceac06c6dcc" providerId="AD" clId="Web-{92BF1A20-7E37-1A84-C052-42D454D72142}" dt="2025-01-23T09:21:33.947" v="21" actId="1076"/>
        <pc:sldMkLst>
          <pc:docMk/>
          <pc:sldMk cId="3093807471" sldId="258"/>
        </pc:sldMkLst>
        <pc:spChg chg="mod">
          <ac:chgData name="Deenah Zaakirah (2404639)" userId="S::2404639@student.uwtsd.ac.uk::929fe5d5-4eaf-41b5-a558-0ceac06c6dcc" providerId="AD" clId="Web-{92BF1A20-7E37-1A84-C052-42D454D72142}" dt="2025-01-23T09:21:33.947" v="21" actId="1076"/>
          <ac:spMkLst>
            <pc:docMk/>
            <pc:sldMk cId="3093807471" sldId="258"/>
            <ac:spMk id="3" creationId="{5585D463-5EC8-9B6E-9A81-6ABD8888A3DE}"/>
          </ac:spMkLst>
        </pc:spChg>
      </pc:sldChg>
      <pc:sldChg chg="modSp">
        <pc:chgData name="Deenah Zaakirah (2404639)" userId="S::2404639@student.uwtsd.ac.uk::929fe5d5-4eaf-41b5-a558-0ceac06c6dcc" providerId="AD" clId="Web-{92BF1A20-7E37-1A84-C052-42D454D72142}" dt="2025-01-23T09:23:11.372" v="28" actId="20577"/>
        <pc:sldMkLst>
          <pc:docMk/>
          <pc:sldMk cId="3541584177" sldId="259"/>
        </pc:sldMkLst>
        <pc:spChg chg="mod">
          <ac:chgData name="Deenah Zaakirah (2404639)" userId="S::2404639@student.uwtsd.ac.uk::929fe5d5-4eaf-41b5-a558-0ceac06c6dcc" providerId="AD" clId="Web-{92BF1A20-7E37-1A84-C052-42D454D72142}" dt="2025-01-23T09:23:11.372" v="28" actId="20577"/>
          <ac:spMkLst>
            <pc:docMk/>
            <pc:sldMk cId="3541584177" sldId="259"/>
            <ac:spMk id="2" creationId="{75E69229-23FA-BE76-15D4-88A2C5CB0BD3}"/>
          </ac:spMkLst>
        </pc:spChg>
      </pc:sldChg>
    </pc:docChg>
  </pc:docChgLst>
  <pc:docChgLst>
    <pc:chgData name="Deenah Zaakirah (2404639)" userId="S::2404639@student.uwtsd.ac.uk::929fe5d5-4eaf-41b5-a558-0ceac06c6dcc" providerId="AD" clId="Web-{E264231D-8270-B888-7E2C-CF4C9A1E12EF}"/>
    <pc:docChg chg="addSld delSld modSld">
      <pc:chgData name="Deenah Zaakirah (2404639)" userId="S::2404639@student.uwtsd.ac.uk::929fe5d5-4eaf-41b5-a558-0ceac06c6dcc" providerId="AD" clId="Web-{E264231D-8270-B888-7E2C-CF4C9A1E12EF}" dt="2025-03-20T04:12:16.178" v="1801"/>
      <pc:docMkLst>
        <pc:docMk/>
      </pc:docMkLst>
      <pc:sldChg chg="modTransition">
        <pc:chgData name="Deenah Zaakirah (2404639)" userId="S::2404639@student.uwtsd.ac.uk::929fe5d5-4eaf-41b5-a558-0ceac06c6dcc" providerId="AD" clId="Web-{E264231D-8270-B888-7E2C-CF4C9A1E12EF}" dt="2025-03-20T02:48:53.959" v="662"/>
        <pc:sldMkLst>
          <pc:docMk/>
          <pc:sldMk cId="109857222" sldId="256"/>
        </pc:sldMkLst>
      </pc:sldChg>
      <pc:sldChg chg="modTransition">
        <pc:chgData name="Deenah Zaakirah (2404639)" userId="S::2404639@student.uwtsd.ac.uk::929fe5d5-4eaf-41b5-a558-0ceac06c6dcc" providerId="AD" clId="Web-{E264231D-8270-B888-7E2C-CF4C9A1E12EF}" dt="2025-03-20T02:48:56.459" v="663"/>
        <pc:sldMkLst>
          <pc:docMk/>
          <pc:sldMk cId="3199055753" sldId="257"/>
        </pc:sldMkLst>
      </pc:sldChg>
      <pc:sldChg chg="modTransition">
        <pc:chgData name="Deenah Zaakirah (2404639)" userId="S::2404639@student.uwtsd.ac.uk::929fe5d5-4eaf-41b5-a558-0ceac06c6dcc" providerId="AD" clId="Web-{E264231D-8270-B888-7E2C-CF4C9A1E12EF}" dt="2025-03-20T02:48:58.834" v="664"/>
        <pc:sldMkLst>
          <pc:docMk/>
          <pc:sldMk cId="3093807471" sldId="258"/>
        </pc:sldMkLst>
      </pc:sldChg>
      <pc:sldChg chg="modSp modTransition addAnim delAnim">
        <pc:chgData name="Deenah Zaakirah (2404639)" userId="S::2404639@student.uwtsd.ac.uk::929fe5d5-4eaf-41b5-a558-0ceac06c6dcc" providerId="AD" clId="Web-{E264231D-8270-B888-7E2C-CF4C9A1E12EF}" dt="2025-03-20T04:12:16.178" v="1801"/>
        <pc:sldMkLst>
          <pc:docMk/>
          <pc:sldMk cId="802625844" sldId="259"/>
        </pc:sldMkLst>
        <pc:picChg chg="mod">
          <ac:chgData name="Deenah Zaakirah (2404639)" userId="S::2404639@student.uwtsd.ac.uk::929fe5d5-4eaf-41b5-a558-0ceac06c6dcc" providerId="AD" clId="Web-{E264231D-8270-B888-7E2C-CF4C9A1E12EF}" dt="2025-03-20T03:39:18.232" v="1154" actId="1076"/>
          <ac:picMkLst>
            <pc:docMk/>
            <pc:sldMk cId="802625844" sldId="259"/>
            <ac:picMk id="4" creationId="{281B3E44-333D-3001-57BA-D2C2C27AC0F4}"/>
          </ac:picMkLst>
        </pc:picChg>
        <pc:picChg chg="mod">
          <ac:chgData name="Deenah Zaakirah (2404639)" userId="S::2404639@student.uwtsd.ac.uk::929fe5d5-4eaf-41b5-a558-0ceac06c6dcc" providerId="AD" clId="Web-{E264231D-8270-B888-7E2C-CF4C9A1E12EF}" dt="2025-03-20T03:39:20.904" v="1155" actId="1076"/>
          <ac:picMkLst>
            <pc:docMk/>
            <pc:sldMk cId="802625844" sldId="259"/>
            <ac:picMk id="5" creationId="{91543485-A271-6727-7817-804129F3DEC1}"/>
          </ac:picMkLst>
        </pc:picChg>
        <pc:picChg chg="mod">
          <ac:chgData name="Deenah Zaakirah (2404639)" userId="S::2404639@student.uwtsd.ac.uk::929fe5d5-4eaf-41b5-a558-0ceac06c6dcc" providerId="AD" clId="Web-{E264231D-8270-B888-7E2C-CF4C9A1E12EF}" dt="2025-03-20T03:39:23.654" v="1156" actId="1076"/>
          <ac:picMkLst>
            <pc:docMk/>
            <pc:sldMk cId="802625844" sldId="259"/>
            <ac:picMk id="6" creationId="{C3D085B3-3C6D-9555-2892-819EDE85A89E}"/>
          </ac:picMkLst>
        </pc:picChg>
        <pc:picChg chg="mod">
          <ac:chgData name="Deenah Zaakirah (2404639)" userId="S::2404639@student.uwtsd.ac.uk::929fe5d5-4eaf-41b5-a558-0ceac06c6dcc" providerId="AD" clId="Web-{E264231D-8270-B888-7E2C-CF4C9A1E12EF}" dt="2025-03-20T03:39:27.076" v="1157" actId="1076"/>
          <ac:picMkLst>
            <pc:docMk/>
            <pc:sldMk cId="802625844" sldId="259"/>
            <ac:picMk id="7" creationId="{690C6257-6FF1-0CFC-BE6E-249411C43567}"/>
          </ac:picMkLst>
        </pc:picChg>
        <pc:picChg chg="mod">
          <ac:chgData name="Deenah Zaakirah (2404639)" userId="S::2404639@student.uwtsd.ac.uk::929fe5d5-4eaf-41b5-a558-0ceac06c6dcc" providerId="AD" clId="Web-{E264231D-8270-B888-7E2C-CF4C9A1E12EF}" dt="2025-03-20T03:39:30.138" v="1158" actId="1076"/>
          <ac:picMkLst>
            <pc:docMk/>
            <pc:sldMk cId="802625844" sldId="259"/>
            <ac:picMk id="8" creationId="{74C9D5C8-4E52-21EF-FF28-684A0E88D9E5}"/>
          </ac:picMkLst>
        </pc:picChg>
        <pc:picChg chg="mod">
          <ac:chgData name="Deenah Zaakirah (2404639)" userId="S::2404639@student.uwtsd.ac.uk::929fe5d5-4eaf-41b5-a558-0ceac06c6dcc" providerId="AD" clId="Web-{E264231D-8270-B888-7E2C-CF4C9A1E12EF}" dt="2025-03-20T03:39:56.501" v="1165" actId="14100"/>
          <ac:picMkLst>
            <pc:docMk/>
            <pc:sldMk cId="802625844" sldId="259"/>
            <ac:picMk id="10" creationId="{B22EA754-42E0-B8C5-DED1-DA501327DBFC}"/>
          </ac:picMkLst>
        </pc:picChg>
        <pc:picChg chg="mod">
          <ac:chgData name="Deenah Zaakirah (2404639)" userId="S::2404639@student.uwtsd.ac.uk::929fe5d5-4eaf-41b5-a558-0ceac06c6dcc" providerId="AD" clId="Web-{E264231D-8270-B888-7E2C-CF4C9A1E12EF}" dt="2025-03-20T03:39:53.501" v="1164" actId="14100"/>
          <ac:picMkLst>
            <pc:docMk/>
            <pc:sldMk cId="802625844" sldId="259"/>
            <ac:picMk id="11" creationId="{A0463A84-1E68-910F-B2CB-1D3521B232B8}"/>
          </ac:picMkLst>
        </pc:picChg>
        <pc:picChg chg="mod">
          <ac:chgData name="Deenah Zaakirah (2404639)" userId="S::2404639@student.uwtsd.ac.uk::929fe5d5-4eaf-41b5-a558-0ceac06c6dcc" providerId="AD" clId="Web-{E264231D-8270-B888-7E2C-CF4C9A1E12EF}" dt="2025-03-20T03:39:45.235" v="1162" actId="14100"/>
          <ac:picMkLst>
            <pc:docMk/>
            <pc:sldMk cId="802625844" sldId="259"/>
            <ac:picMk id="12" creationId="{9DDE7E87-D9E4-A1E0-B4D0-B31BE694C1E9}"/>
          </ac:picMkLst>
        </pc:picChg>
      </pc:sldChg>
      <pc:sldChg chg="modTransition">
        <pc:chgData name="Deenah Zaakirah (2404639)" userId="S::2404639@student.uwtsd.ac.uk::929fe5d5-4eaf-41b5-a558-0ceac06c6dcc" providerId="AD" clId="Web-{E264231D-8270-B888-7E2C-CF4C9A1E12EF}" dt="2025-03-20T02:49:06.256" v="666"/>
        <pc:sldMkLst>
          <pc:docMk/>
          <pc:sldMk cId="2044904053" sldId="260"/>
        </pc:sldMkLst>
      </pc:sldChg>
      <pc:sldChg chg="modSp new modTransition">
        <pc:chgData name="Deenah Zaakirah (2404639)" userId="S::2404639@student.uwtsd.ac.uk::929fe5d5-4eaf-41b5-a558-0ceac06c6dcc" providerId="AD" clId="Web-{E264231D-8270-B888-7E2C-CF4C9A1E12EF}" dt="2025-03-20T04:08:58.331" v="1782" actId="20577"/>
        <pc:sldMkLst>
          <pc:docMk/>
          <pc:sldMk cId="1269739681" sldId="261"/>
        </pc:sldMkLst>
        <pc:spChg chg="mod">
          <ac:chgData name="Deenah Zaakirah (2404639)" userId="S::2404639@student.uwtsd.ac.uk::929fe5d5-4eaf-41b5-a558-0ceac06c6dcc" providerId="AD" clId="Web-{E264231D-8270-B888-7E2C-CF4C9A1E12EF}" dt="2025-03-20T01:44:27.582" v="16" actId="20577"/>
          <ac:spMkLst>
            <pc:docMk/>
            <pc:sldMk cId="1269739681" sldId="261"/>
            <ac:spMk id="2" creationId="{E48E2CF5-D056-A242-911A-1155D7E8659F}"/>
          </ac:spMkLst>
        </pc:spChg>
        <pc:spChg chg="mod">
          <ac:chgData name="Deenah Zaakirah (2404639)" userId="S::2404639@student.uwtsd.ac.uk::929fe5d5-4eaf-41b5-a558-0ceac06c6dcc" providerId="AD" clId="Web-{E264231D-8270-B888-7E2C-CF4C9A1E12EF}" dt="2025-03-20T04:08:58.331" v="1782" actId="20577"/>
          <ac:spMkLst>
            <pc:docMk/>
            <pc:sldMk cId="1269739681" sldId="261"/>
            <ac:spMk id="3" creationId="{500E46E3-BB63-00BB-278B-60734EB106E3}"/>
          </ac:spMkLst>
        </pc:spChg>
      </pc:sldChg>
      <pc:sldChg chg="new del">
        <pc:chgData name="Deenah Zaakirah (2404639)" userId="S::2404639@student.uwtsd.ac.uk::929fe5d5-4eaf-41b5-a558-0ceac06c6dcc" providerId="AD" clId="Web-{E264231D-8270-B888-7E2C-CF4C9A1E12EF}" dt="2025-03-20T01:56:34.116" v="23"/>
        <pc:sldMkLst>
          <pc:docMk/>
          <pc:sldMk cId="429485606" sldId="262"/>
        </pc:sldMkLst>
      </pc:sldChg>
      <pc:sldChg chg="new del">
        <pc:chgData name="Deenah Zaakirah (2404639)" userId="S::2404639@student.uwtsd.ac.uk::929fe5d5-4eaf-41b5-a558-0ceac06c6dcc" providerId="AD" clId="Web-{E264231D-8270-B888-7E2C-CF4C9A1E12EF}" dt="2025-03-20T01:56:49.304" v="25"/>
        <pc:sldMkLst>
          <pc:docMk/>
          <pc:sldMk cId="2142313268" sldId="262"/>
        </pc:sldMkLst>
      </pc:sldChg>
      <pc:sldChg chg="modSp new modTransition">
        <pc:chgData name="Deenah Zaakirah (2404639)" userId="S::2404639@student.uwtsd.ac.uk::929fe5d5-4eaf-41b5-a558-0ceac06c6dcc" providerId="AD" clId="Web-{E264231D-8270-B888-7E2C-CF4C9A1E12EF}" dt="2025-03-20T03:16:55.819" v="676" actId="20577"/>
        <pc:sldMkLst>
          <pc:docMk/>
          <pc:sldMk cId="3664503134" sldId="262"/>
        </pc:sldMkLst>
        <pc:spChg chg="mod">
          <ac:chgData name="Deenah Zaakirah (2404639)" userId="S::2404639@student.uwtsd.ac.uk::929fe5d5-4eaf-41b5-a558-0ceac06c6dcc" providerId="AD" clId="Web-{E264231D-8270-B888-7E2C-CF4C9A1E12EF}" dt="2025-03-20T03:16:55.819" v="676" actId="20577"/>
          <ac:spMkLst>
            <pc:docMk/>
            <pc:sldMk cId="3664503134" sldId="262"/>
            <ac:spMk id="2" creationId="{413CD4C9-1745-2A42-E78D-7E0C68710F09}"/>
          </ac:spMkLst>
        </pc:spChg>
        <pc:spChg chg="mod">
          <ac:chgData name="Deenah Zaakirah (2404639)" userId="S::2404639@student.uwtsd.ac.uk::929fe5d5-4eaf-41b5-a558-0ceac06c6dcc" providerId="AD" clId="Web-{E264231D-8270-B888-7E2C-CF4C9A1E12EF}" dt="2025-03-20T02:48:27.458" v="657" actId="20577"/>
          <ac:spMkLst>
            <pc:docMk/>
            <pc:sldMk cId="3664503134" sldId="262"/>
            <ac:spMk id="3" creationId="{EAA6C5FD-C37E-4E99-A44F-917A46C076BE}"/>
          </ac:spMkLst>
        </pc:spChg>
      </pc:sldChg>
      <pc:sldChg chg="addSp delSp modSp new mod modTransition setBg setClrOvrMap">
        <pc:chgData name="Deenah Zaakirah (2404639)" userId="S::2404639@student.uwtsd.ac.uk::929fe5d5-4eaf-41b5-a558-0ceac06c6dcc" providerId="AD" clId="Web-{E264231D-8270-B888-7E2C-CF4C9A1E12EF}" dt="2025-03-20T02:49:13.615" v="668"/>
        <pc:sldMkLst>
          <pc:docMk/>
          <pc:sldMk cId="2887470796" sldId="263"/>
        </pc:sldMkLst>
        <pc:spChg chg="mod">
          <ac:chgData name="Deenah Zaakirah (2404639)" userId="S::2404639@student.uwtsd.ac.uk::929fe5d5-4eaf-41b5-a558-0ceac06c6dcc" providerId="AD" clId="Web-{E264231D-8270-B888-7E2C-CF4C9A1E12EF}" dt="2025-03-20T02:42:29.280" v="491"/>
          <ac:spMkLst>
            <pc:docMk/>
            <pc:sldMk cId="2887470796" sldId="263"/>
            <ac:spMk id="2" creationId="{C7CF1CDC-E58E-3146-212D-33E2CCC69825}"/>
          </ac:spMkLst>
        </pc:spChg>
        <pc:spChg chg="mod ord">
          <ac:chgData name="Deenah Zaakirah (2404639)" userId="S::2404639@student.uwtsd.ac.uk::929fe5d5-4eaf-41b5-a558-0ceac06c6dcc" providerId="AD" clId="Web-{E264231D-8270-B888-7E2C-CF4C9A1E12EF}" dt="2025-03-20T02:42:29.280" v="491"/>
          <ac:spMkLst>
            <pc:docMk/>
            <pc:sldMk cId="2887470796" sldId="263"/>
            <ac:spMk id="3" creationId="{E11325B4-C3DF-407D-BA96-DE8DCE7F6836}"/>
          </ac:spMkLst>
        </pc:spChg>
        <pc:spChg chg="add">
          <ac:chgData name="Deenah Zaakirah (2404639)" userId="S::2404639@student.uwtsd.ac.uk::929fe5d5-4eaf-41b5-a558-0ceac06c6dcc" providerId="AD" clId="Web-{E264231D-8270-B888-7E2C-CF4C9A1E12EF}" dt="2025-03-20T02:42:29.280" v="491"/>
          <ac:spMkLst>
            <pc:docMk/>
            <pc:sldMk cId="2887470796" sldId="263"/>
            <ac:spMk id="6" creationId="{6CA4EC59-B8A3-489A-9FB4-AA0699200E65}"/>
          </ac:spMkLst>
        </pc:spChg>
        <pc:spChg chg="add">
          <ac:chgData name="Deenah Zaakirah (2404639)" userId="S::2404639@student.uwtsd.ac.uk::929fe5d5-4eaf-41b5-a558-0ceac06c6dcc" providerId="AD" clId="Web-{E264231D-8270-B888-7E2C-CF4C9A1E12EF}" dt="2025-03-20T02:42:29.280" v="491"/>
          <ac:spMkLst>
            <pc:docMk/>
            <pc:sldMk cId="2887470796" sldId="263"/>
            <ac:spMk id="7" creationId="{1143E968-E203-496D-A1AD-2EA10AB3E786}"/>
          </ac:spMkLst>
        </pc:spChg>
        <pc:spChg chg="add del">
          <ac:chgData name="Deenah Zaakirah (2404639)" userId="S::2404639@student.uwtsd.ac.uk::929fe5d5-4eaf-41b5-a558-0ceac06c6dcc" providerId="AD" clId="Web-{E264231D-8270-B888-7E2C-CF4C9A1E12EF}" dt="2025-03-20T02:41:53.623" v="484"/>
          <ac:spMkLst>
            <pc:docMk/>
            <pc:sldMk cId="2887470796" sldId="263"/>
            <ac:spMk id="9" creationId="{2FCD9B94-D70B-4446-85E5-ACD3904289CB}"/>
          </ac:spMkLst>
        </pc:spChg>
        <pc:spChg chg="add del">
          <ac:chgData name="Deenah Zaakirah (2404639)" userId="S::2404639@student.uwtsd.ac.uk::929fe5d5-4eaf-41b5-a558-0ceac06c6dcc" providerId="AD" clId="Web-{E264231D-8270-B888-7E2C-CF4C9A1E12EF}" dt="2025-03-20T02:42:04.061" v="486"/>
          <ac:spMkLst>
            <pc:docMk/>
            <pc:sldMk cId="2887470796" sldId="263"/>
            <ac:spMk id="11" creationId="{1143E968-E203-496D-A1AD-2EA10AB3E786}"/>
          </ac:spMkLst>
        </pc:spChg>
        <pc:spChg chg="add del">
          <ac:chgData name="Deenah Zaakirah (2404639)" userId="S::2404639@student.uwtsd.ac.uk::929fe5d5-4eaf-41b5-a558-0ceac06c6dcc" providerId="AD" clId="Web-{E264231D-8270-B888-7E2C-CF4C9A1E12EF}" dt="2025-03-20T02:42:04.061" v="486"/>
          <ac:spMkLst>
            <pc:docMk/>
            <pc:sldMk cId="2887470796" sldId="263"/>
            <ac:spMk id="12" creationId="{6CA4EC59-B8A3-489A-9FB4-AA0699200E65}"/>
          </ac:spMkLst>
        </pc:spChg>
        <pc:spChg chg="add del">
          <ac:chgData name="Deenah Zaakirah (2404639)" userId="S::2404639@student.uwtsd.ac.uk::929fe5d5-4eaf-41b5-a558-0ceac06c6dcc" providerId="AD" clId="Web-{E264231D-8270-B888-7E2C-CF4C9A1E12EF}" dt="2025-03-20T02:42:13.811" v="488"/>
          <ac:spMkLst>
            <pc:docMk/>
            <pc:sldMk cId="2887470796" sldId="263"/>
            <ac:spMk id="21" creationId="{6AD30037-67ED-4367-9BE0-45787510BF13}"/>
          </ac:spMkLst>
        </pc:spChg>
        <pc:spChg chg="add del">
          <ac:chgData name="Deenah Zaakirah (2404639)" userId="S::2404639@student.uwtsd.ac.uk::929fe5d5-4eaf-41b5-a558-0ceac06c6dcc" providerId="AD" clId="Web-{E264231D-8270-B888-7E2C-CF4C9A1E12EF}" dt="2025-03-20T02:42:13.811" v="488"/>
          <ac:spMkLst>
            <pc:docMk/>
            <pc:sldMk cId="2887470796" sldId="263"/>
            <ac:spMk id="22" creationId="{AAAE29C6-F6DD-4D29-805A-6C214EA9C040}"/>
          </ac:spMkLst>
        </pc:spChg>
        <pc:grpChg chg="add">
          <ac:chgData name="Deenah Zaakirah (2404639)" userId="S::2404639@student.uwtsd.ac.uk::929fe5d5-4eaf-41b5-a558-0ceac06c6dcc" providerId="AD" clId="Web-{E264231D-8270-B888-7E2C-CF4C9A1E12EF}" dt="2025-03-20T02:42:29.280" v="491"/>
          <ac:grpSpMkLst>
            <pc:docMk/>
            <pc:sldMk cId="2887470796" sldId="263"/>
            <ac:grpSpMk id="8" creationId="{FBB3444A-472E-400E-81D0-7CCDEEECC9C3}"/>
          </ac:grpSpMkLst>
        </pc:grpChg>
        <pc:grpChg chg="add del">
          <ac:chgData name="Deenah Zaakirah (2404639)" userId="S::2404639@student.uwtsd.ac.uk::929fe5d5-4eaf-41b5-a558-0ceac06c6dcc" providerId="AD" clId="Web-{E264231D-8270-B888-7E2C-CF4C9A1E12EF}" dt="2025-03-20T02:42:04.061" v="486"/>
          <ac:grpSpMkLst>
            <pc:docMk/>
            <pc:sldMk cId="2887470796" sldId="263"/>
            <ac:grpSpMk id="13" creationId="{FBB3444A-472E-400E-81D0-7CCDEEECC9C3}"/>
          </ac:grpSpMkLst>
        </pc:grpChg>
        <pc:grpChg chg="add del">
          <ac:chgData name="Deenah Zaakirah (2404639)" userId="S::2404639@student.uwtsd.ac.uk::929fe5d5-4eaf-41b5-a558-0ceac06c6dcc" providerId="AD" clId="Web-{E264231D-8270-B888-7E2C-CF4C9A1E12EF}" dt="2025-03-20T02:42:13.811" v="488"/>
          <ac:grpSpMkLst>
            <pc:docMk/>
            <pc:sldMk cId="2887470796" sldId="263"/>
            <ac:grpSpMk id="23" creationId="{50841A4E-5BC1-44B4-83CF-D524E8AEAD64}"/>
          </ac:grpSpMkLst>
        </pc:grpChg>
        <pc:picChg chg="add mod ord">
          <ac:chgData name="Deenah Zaakirah (2404639)" userId="S::2404639@student.uwtsd.ac.uk::929fe5d5-4eaf-41b5-a558-0ceac06c6dcc" providerId="AD" clId="Web-{E264231D-8270-B888-7E2C-CF4C9A1E12EF}" dt="2025-03-20T02:42:29.280" v="491"/>
          <ac:picMkLst>
            <pc:docMk/>
            <pc:sldMk cId="2887470796" sldId="263"/>
            <ac:picMk id="4" creationId="{2AD8BB9A-A4BF-35DD-31FC-560BC5C2A555}"/>
          </ac:picMkLst>
        </pc:picChg>
      </pc:sldChg>
      <pc:sldChg chg="addSp delSp modSp new mod modTransition setBg">
        <pc:chgData name="Deenah Zaakirah (2404639)" userId="S::2404639@student.uwtsd.ac.uk::929fe5d5-4eaf-41b5-a558-0ceac06c6dcc" providerId="AD" clId="Web-{E264231D-8270-B888-7E2C-CF4C9A1E12EF}" dt="2025-03-20T03:58:24.083" v="1624"/>
        <pc:sldMkLst>
          <pc:docMk/>
          <pc:sldMk cId="877422505" sldId="264"/>
        </pc:sldMkLst>
        <pc:spChg chg="mod">
          <ac:chgData name="Deenah Zaakirah (2404639)" userId="S::2404639@student.uwtsd.ac.uk::929fe5d5-4eaf-41b5-a558-0ceac06c6dcc" providerId="AD" clId="Web-{E264231D-8270-B888-7E2C-CF4C9A1E12EF}" dt="2025-03-20T03:40:46.845" v="1178"/>
          <ac:spMkLst>
            <pc:docMk/>
            <pc:sldMk cId="877422505" sldId="264"/>
            <ac:spMk id="2" creationId="{3CA0D21A-06EC-C98B-22CA-FA094D794504}"/>
          </ac:spMkLst>
        </pc:spChg>
        <pc:spChg chg="add del mod ord">
          <ac:chgData name="Deenah Zaakirah (2404639)" userId="S::2404639@student.uwtsd.ac.uk::929fe5d5-4eaf-41b5-a558-0ceac06c6dcc" providerId="AD" clId="Web-{E264231D-8270-B888-7E2C-CF4C9A1E12EF}" dt="2025-03-20T03:40:46.845" v="1178"/>
          <ac:spMkLst>
            <pc:docMk/>
            <pc:sldMk cId="877422505" sldId="264"/>
            <ac:spMk id="3" creationId="{CCA750B5-E7B0-B8C6-336D-06B9A7DDE858}"/>
          </ac:spMkLst>
        </pc:spChg>
        <pc:spChg chg="add del">
          <ac:chgData name="Deenah Zaakirah (2404639)" userId="S::2404639@student.uwtsd.ac.uk::929fe5d5-4eaf-41b5-a558-0ceac06c6dcc" providerId="AD" clId="Web-{E264231D-8270-B888-7E2C-CF4C9A1E12EF}" dt="2025-03-20T03:38:22.465" v="1149"/>
          <ac:spMkLst>
            <pc:docMk/>
            <pc:sldMk cId="877422505" sldId="264"/>
            <ac:spMk id="12" creationId="{85125C52-7706-4FD7-B255-8A148ACB9AAA}"/>
          </ac:spMkLst>
        </pc:spChg>
        <pc:spChg chg="mod replId">
          <ac:chgData name="Deenah Zaakirah (2404639)" userId="S::2404639@student.uwtsd.ac.uk::929fe5d5-4eaf-41b5-a558-0ceac06c6dcc" providerId="AD" clId="Web-{E264231D-8270-B888-7E2C-CF4C9A1E12EF}" dt="2025-03-20T03:40:36.423" v="1175"/>
          <ac:spMkLst>
            <pc:docMk/>
            <pc:sldMk cId="877422505" sldId="264"/>
            <ac:spMk id="17" creationId="{0B41F6BA-F0A5-41E1-9E88-9DB368A2D48F}"/>
          </ac:spMkLst>
        </pc:spChg>
        <pc:spChg chg="mod replId">
          <ac:chgData name="Deenah Zaakirah (2404639)" userId="S::2404639@student.uwtsd.ac.uk::929fe5d5-4eaf-41b5-a558-0ceac06c6dcc" providerId="AD" clId="Web-{E264231D-8270-B888-7E2C-CF4C9A1E12EF}" dt="2025-03-20T03:40:36.423" v="1175"/>
          <ac:spMkLst>
            <pc:docMk/>
            <pc:sldMk cId="877422505" sldId="264"/>
            <ac:spMk id="18" creationId="{D5AB7DD5-D0D2-4306-A90C-CAD99F6C3371}"/>
          </ac:spMkLst>
        </pc:spChg>
        <pc:spChg chg="mod replId">
          <ac:chgData name="Deenah Zaakirah (2404639)" userId="S::2404639@student.uwtsd.ac.uk::929fe5d5-4eaf-41b5-a558-0ceac06c6dcc" providerId="AD" clId="Web-{E264231D-8270-B888-7E2C-CF4C9A1E12EF}" dt="2025-03-20T03:40:36.423" v="1175"/>
          <ac:spMkLst>
            <pc:docMk/>
            <pc:sldMk cId="877422505" sldId="264"/>
            <ac:spMk id="19" creationId="{EC7A2C2F-9938-423A-9C89-F87EAA64938E}"/>
          </ac:spMkLst>
        </pc:spChg>
        <pc:spChg chg="mod replId">
          <ac:chgData name="Deenah Zaakirah (2404639)" userId="S::2404639@student.uwtsd.ac.uk::929fe5d5-4eaf-41b5-a558-0ceac06c6dcc" providerId="AD" clId="Web-{E264231D-8270-B888-7E2C-CF4C9A1E12EF}" dt="2025-03-20T03:40:36.423" v="1175"/>
          <ac:spMkLst>
            <pc:docMk/>
            <pc:sldMk cId="877422505" sldId="264"/>
            <ac:spMk id="20" creationId="{FD82CD3E-7041-46D3-865F-BDBE69551106}"/>
          </ac:spMkLst>
        </pc:spChg>
        <pc:spChg chg="mod replId">
          <ac:chgData name="Deenah Zaakirah (2404639)" userId="S::2404639@student.uwtsd.ac.uk::929fe5d5-4eaf-41b5-a558-0ceac06c6dcc" providerId="AD" clId="Web-{E264231D-8270-B888-7E2C-CF4C9A1E12EF}" dt="2025-03-20T03:40:36.423" v="1175"/>
          <ac:spMkLst>
            <pc:docMk/>
            <pc:sldMk cId="877422505" sldId="264"/>
            <ac:spMk id="21" creationId="{77833CF9-102C-4DC4-8E83-DB3BBA0DB1D1}"/>
          </ac:spMkLst>
        </pc:spChg>
        <pc:spChg chg="add del">
          <ac:chgData name="Deenah Zaakirah (2404639)" userId="S::2404639@student.uwtsd.ac.uk::929fe5d5-4eaf-41b5-a558-0ceac06c6dcc" providerId="AD" clId="Web-{E264231D-8270-B888-7E2C-CF4C9A1E12EF}" dt="2025-03-20T03:38:25.528" v="1151"/>
          <ac:spMkLst>
            <pc:docMk/>
            <pc:sldMk cId="877422505" sldId="264"/>
            <ac:spMk id="28" creationId="{3D65499C-24FB-4049-83A3-EFE23067E60F}"/>
          </ac:spMkLst>
        </pc:spChg>
        <pc:spChg chg="add del">
          <ac:chgData name="Deenah Zaakirah (2404639)" userId="S::2404639@student.uwtsd.ac.uk::929fe5d5-4eaf-41b5-a558-0ceac06c6dcc" providerId="AD" clId="Web-{E264231D-8270-B888-7E2C-CF4C9A1E12EF}" dt="2025-03-20T03:40:46.845" v="1178"/>
          <ac:spMkLst>
            <pc:docMk/>
            <pc:sldMk cId="877422505" sldId="264"/>
            <ac:spMk id="30" creationId="{F88BCA96-F8E3-4BF9-B95D-D820CF4E3AE3}"/>
          </ac:spMkLst>
        </pc:spChg>
        <pc:spChg chg="add del">
          <ac:chgData name="Deenah Zaakirah (2404639)" userId="S::2404639@student.uwtsd.ac.uk::929fe5d5-4eaf-41b5-a558-0ceac06c6dcc" providerId="AD" clId="Web-{E264231D-8270-B888-7E2C-CF4C9A1E12EF}" dt="2025-03-20T03:40:46.845" v="1178"/>
          <ac:spMkLst>
            <pc:docMk/>
            <pc:sldMk cId="877422505" sldId="264"/>
            <ac:spMk id="31" creationId="{9B03E9A1-2213-41F2-9022-C2B8941AEE5F}"/>
          </ac:spMkLst>
        </pc:spChg>
        <pc:spChg chg="mod replId">
          <ac:chgData name="Deenah Zaakirah (2404639)" userId="S::2404639@student.uwtsd.ac.uk::929fe5d5-4eaf-41b5-a558-0ceac06c6dcc" providerId="AD" clId="Web-{E264231D-8270-B888-7E2C-CF4C9A1E12EF}" dt="2025-03-20T03:40:36.423" v="1175"/>
          <ac:spMkLst>
            <pc:docMk/>
            <pc:sldMk cId="877422505" sldId="264"/>
            <ac:spMk id="32" creationId="{F00CC9CE-566B-474E-B3D1-D81C5E8FCE07}"/>
          </ac:spMkLst>
        </pc:spChg>
        <pc:spChg chg="add del">
          <ac:chgData name="Deenah Zaakirah (2404639)" userId="S::2404639@student.uwtsd.ac.uk::929fe5d5-4eaf-41b5-a558-0ceac06c6dcc" providerId="AD" clId="Web-{E264231D-8270-B888-7E2C-CF4C9A1E12EF}" dt="2025-03-20T03:40:17.813" v="1167"/>
          <ac:spMkLst>
            <pc:docMk/>
            <pc:sldMk cId="877422505" sldId="264"/>
            <ac:spMk id="40" creationId="{85125C52-7706-4FD7-B255-8A148ACB9AAA}"/>
          </ac:spMkLst>
        </pc:spChg>
        <pc:spChg chg="add del">
          <ac:chgData name="Deenah Zaakirah (2404639)" userId="S::2404639@student.uwtsd.ac.uk::929fe5d5-4eaf-41b5-a558-0ceac06c6dcc" providerId="AD" clId="Web-{E264231D-8270-B888-7E2C-CF4C9A1E12EF}" dt="2025-03-20T03:40:24.424" v="1170"/>
          <ac:spMkLst>
            <pc:docMk/>
            <pc:sldMk cId="877422505" sldId="264"/>
            <ac:spMk id="56" creationId="{F88BCA96-F8E3-4BF9-B95D-D820CF4E3AE3}"/>
          </ac:spMkLst>
        </pc:spChg>
        <pc:spChg chg="add del">
          <ac:chgData name="Deenah Zaakirah (2404639)" userId="S::2404639@student.uwtsd.ac.uk::929fe5d5-4eaf-41b5-a558-0ceac06c6dcc" providerId="AD" clId="Web-{E264231D-8270-B888-7E2C-CF4C9A1E12EF}" dt="2025-03-20T03:40:24.424" v="1170"/>
          <ac:spMkLst>
            <pc:docMk/>
            <pc:sldMk cId="877422505" sldId="264"/>
            <ac:spMk id="57" creationId="{9B03E9A1-2213-41F2-9022-C2B8941AEE5F}"/>
          </ac:spMkLst>
        </pc:spChg>
        <pc:spChg chg="add del">
          <ac:chgData name="Deenah Zaakirah (2404639)" userId="S::2404639@student.uwtsd.ac.uk::929fe5d5-4eaf-41b5-a558-0ceac06c6dcc" providerId="AD" clId="Web-{E264231D-8270-B888-7E2C-CF4C9A1E12EF}" dt="2025-03-20T03:40:36.423" v="1174"/>
          <ac:spMkLst>
            <pc:docMk/>
            <pc:sldMk cId="877422505" sldId="264"/>
            <ac:spMk id="68" creationId="{F88BCA96-F8E3-4BF9-B95D-D820CF4E3AE3}"/>
          </ac:spMkLst>
        </pc:spChg>
        <pc:spChg chg="add del">
          <ac:chgData name="Deenah Zaakirah (2404639)" userId="S::2404639@student.uwtsd.ac.uk::929fe5d5-4eaf-41b5-a558-0ceac06c6dcc" providerId="AD" clId="Web-{E264231D-8270-B888-7E2C-CF4C9A1E12EF}" dt="2025-03-20T03:40:36.423" v="1174"/>
          <ac:spMkLst>
            <pc:docMk/>
            <pc:sldMk cId="877422505" sldId="264"/>
            <ac:spMk id="69" creationId="{9B03E9A1-2213-41F2-9022-C2B8941AEE5F}"/>
          </ac:spMkLst>
        </pc:spChg>
        <pc:spChg chg="add del">
          <ac:chgData name="Deenah Zaakirah (2404639)" userId="S::2404639@student.uwtsd.ac.uk::929fe5d5-4eaf-41b5-a558-0ceac06c6dcc" providerId="AD" clId="Web-{E264231D-8270-B888-7E2C-CF4C9A1E12EF}" dt="2025-03-20T03:40:46.845" v="1177"/>
          <ac:spMkLst>
            <pc:docMk/>
            <pc:sldMk cId="877422505" sldId="264"/>
            <ac:spMk id="81" creationId="{CCA750B5-E7B0-B8C6-336D-06B9A7DDE858}"/>
          </ac:spMkLst>
        </pc:spChg>
        <pc:spChg chg="add del">
          <ac:chgData name="Deenah Zaakirah (2404639)" userId="S::2404639@student.uwtsd.ac.uk::929fe5d5-4eaf-41b5-a558-0ceac06c6dcc" providerId="AD" clId="Web-{E264231D-8270-B888-7E2C-CF4C9A1E12EF}" dt="2025-03-20T03:40:46.845" v="1177"/>
          <ac:spMkLst>
            <pc:docMk/>
            <pc:sldMk cId="877422505" sldId="264"/>
            <ac:spMk id="82" creationId="{3D65499C-24FB-4049-83A3-EFE23067E60F}"/>
          </ac:spMkLst>
        </pc:spChg>
        <pc:spChg chg="add">
          <ac:chgData name="Deenah Zaakirah (2404639)" userId="S::2404639@student.uwtsd.ac.uk::929fe5d5-4eaf-41b5-a558-0ceac06c6dcc" providerId="AD" clId="Web-{E264231D-8270-B888-7E2C-CF4C9A1E12EF}" dt="2025-03-20T03:40:46.845" v="1178"/>
          <ac:spMkLst>
            <pc:docMk/>
            <pc:sldMk cId="877422505" sldId="264"/>
            <ac:spMk id="84" creationId="{85125C52-7706-4FD7-B255-8A148ACB9AAA}"/>
          </ac:spMkLst>
        </pc:spChg>
        <pc:spChg chg="add">
          <ac:chgData name="Deenah Zaakirah (2404639)" userId="S::2404639@student.uwtsd.ac.uk::929fe5d5-4eaf-41b5-a558-0ceac06c6dcc" providerId="AD" clId="Web-{E264231D-8270-B888-7E2C-CF4C9A1E12EF}" dt="2025-03-20T03:40:46.845" v="1178"/>
          <ac:spMkLst>
            <pc:docMk/>
            <pc:sldMk cId="877422505" sldId="264"/>
            <ac:spMk id="89" creationId="{CCA750B5-E7B0-B8C6-336D-06B9A7DDE858}"/>
          </ac:spMkLst>
        </pc:spChg>
        <pc:grpChg chg="add del">
          <ac:chgData name="Deenah Zaakirah (2404639)" userId="S::2404639@student.uwtsd.ac.uk::929fe5d5-4eaf-41b5-a558-0ceac06c6dcc" providerId="AD" clId="Web-{E264231D-8270-B888-7E2C-CF4C9A1E12EF}" dt="2025-03-20T03:38:22.465" v="1149"/>
          <ac:grpSpMkLst>
            <pc:docMk/>
            <pc:sldMk cId="877422505" sldId="264"/>
            <ac:grpSpMk id="14" creationId="{85F8FC2D-4ACC-4377-88B5-64863EBC9AF3}"/>
          </ac:grpSpMkLst>
        </pc:grpChg>
        <pc:grpChg chg="add del">
          <ac:chgData name="Deenah Zaakirah (2404639)" userId="S::2404639@student.uwtsd.ac.uk::929fe5d5-4eaf-41b5-a558-0ceac06c6dcc" providerId="AD" clId="Web-{E264231D-8270-B888-7E2C-CF4C9A1E12EF}" dt="2025-03-20T03:40:46.845" v="1178"/>
          <ac:grpSpMkLst>
            <pc:docMk/>
            <pc:sldMk cId="877422505" sldId="264"/>
            <ac:grpSpMk id="16" creationId="{36BFBDE0-1FE8-4480-8CB6-3BC97C941164}"/>
          </ac:grpSpMkLst>
        </pc:grpChg>
        <pc:grpChg chg="add del">
          <ac:chgData name="Deenah Zaakirah (2404639)" userId="S::2404639@student.uwtsd.ac.uk::929fe5d5-4eaf-41b5-a558-0ceac06c6dcc" providerId="AD" clId="Web-{E264231D-8270-B888-7E2C-CF4C9A1E12EF}" dt="2025-03-20T03:40:17.813" v="1167"/>
          <ac:grpSpMkLst>
            <pc:docMk/>
            <pc:sldMk cId="877422505" sldId="264"/>
            <ac:grpSpMk id="42" creationId="{85F8FC2D-4ACC-4377-88B5-64863EBC9AF3}"/>
          </ac:grpSpMkLst>
        </pc:grpChg>
        <pc:grpChg chg="add del">
          <ac:chgData name="Deenah Zaakirah (2404639)" userId="S::2404639@student.uwtsd.ac.uk::929fe5d5-4eaf-41b5-a558-0ceac06c6dcc" providerId="AD" clId="Web-{E264231D-8270-B888-7E2C-CF4C9A1E12EF}" dt="2025-03-20T03:40:24.424" v="1170"/>
          <ac:grpSpMkLst>
            <pc:docMk/>
            <pc:sldMk cId="877422505" sldId="264"/>
            <ac:grpSpMk id="58" creationId="{36BFBDE0-1FE8-4480-8CB6-3BC97C941164}"/>
          </ac:grpSpMkLst>
        </pc:grpChg>
        <pc:grpChg chg="add del">
          <ac:chgData name="Deenah Zaakirah (2404639)" userId="S::2404639@student.uwtsd.ac.uk::929fe5d5-4eaf-41b5-a558-0ceac06c6dcc" providerId="AD" clId="Web-{E264231D-8270-B888-7E2C-CF4C9A1E12EF}" dt="2025-03-20T03:40:36.423" v="1174"/>
          <ac:grpSpMkLst>
            <pc:docMk/>
            <pc:sldMk cId="877422505" sldId="264"/>
            <ac:grpSpMk id="70" creationId="{36BFBDE0-1FE8-4480-8CB6-3BC97C941164}"/>
          </ac:grpSpMkLst>
        </pc:grpChg>
        <pc:grpChg chg="add">
          <ac:chgData name="Deenah Zaakirah (2404639)" userId="S::2404639@student.uwtsd.ac.uk::929fe5d5-4eaf-41b5-a558-0ceac06c6dcc" providerId="AD" clId="Web-{E264231D-8270-B888-7E2C-CF4C9A1E12EF}" dt="2025-03-20T03:40:46.845" v="1178"/>
          <ac:grpSpMkLst>
            <pc:docMk/>
            <pc:sldMk cId="877422505" sldId="264"/>
            <ac:grpSpMk id="85" creationId="{85F8FC2D-4ACC-4377-88B5-64863EBC9AF3}"/>
          </ac:grpSpMkLst>
        </pc:grpChg>
        <pc:graphicFrameChg chg="add del">
          <ac:chgData name="Deenah Zaakirah (2404639)" userId="S::2404639@student.uwtsd.ac.uk::929fe5d5-4eaf-41b5-a558-0ceac06c6dcc" providerId="AD" clId="Web-{E264231D-8270-B888-7E2C-CF4C9A1E12EF}" dt="2025-03-20T03:40:24.424" v="1170"/>
          <ac:graphicFrameMkLst>
            <pc:docMk/>
            <pc:sldMk cId="877422505" sldId="264"/>
            <ac:graphicFrameMk id="37" creationId="{38E03B04-4A70-17B8-C151-F48C145583C8}"/>
          </ac:graphicFrameMkLst>
        </pc:graphicFrameChg>
        <pc:graphicFrameChg chg="add del">
          <ac:chgData name="Deenah Zaakirah (2404639)" userId="S::2404639@student.uwtsd.ac.uk::929fe5d5-4eaf-41b5-a558-0ceac06c6dcc" providerId="AD" clId="Web-{E264231D-8270-B888-7E2C-CF4C9A1E12EF}" dt="2025-03-20T03:40:36.423" v="1174"/>
          <ac:graphicFrameMkLst>
            <pc:docMk/>
            <pc:sldMk cId="877422505" sldId="264"/>
            <ac:graphicFrameMk id="74" creationId="{33695C9E-CE09-A304-0329-E562520CBCE2}"/>
          </ac:graphicFrameMkLst>
        </pc:graphicFrameChg>
        <pc:picChg chg="add mod ord">
          <ac:chgData name="Deenah Zaakirah (2404639)" userId="S::2404639@student.uwtsd.ac.uk::929fe5d5-4eaf-41b5-a558-0ceac06c6dcc" providerId="AD" clId="Web-{E264231D-8270-B888-7E2C-CF4C9A1E12EF}" dt="2025-03-20T03:40:46.845" v="1177"/>
          <ac:picMkLst>
            <pc:docMk/>
            <pc:sldMk cId="877422505" sldId="264"/>
            <ac:picMk id="4" creationId="{BB0286DD-D0BD-DB23-2E2E-4475F65979A7}"/>
          </ac:picMkLst>
        </pc:picChg>
        <pc:picChg chg="add mod ord">
          <ac:chgData name="Deenah Zaakirah (2404639)" userId="S::2404639@student.uwtsd.ac.uk::929fe5d5-4eaf-41b5-a558-0ceac06c6dcc" providerId="AD" clId="Web-{E264231D-8270-B888-7E2C-CF4C9A1E12EF}" dt="2025-03-20T03:40:46.845" v="1177"/>
          <ac:picMkLst>
            <pc:docMk/>
            <pc:sldMk cId="877422505" sldId="264"/>
            <ac:picMk id="5" creationId="{BF495BE9-F13C-7F88-738C-7499FCB72D4C}"/>
          </ac:picMkLst>
        </pc:picChg>
        <pc:picChg chg="add mod ord">
          <ac:chgData name="Deenah Zaakirah (2404639)" userId="S::2404639@student.uwtsd.ac.uk::929fe5d5-4eaf-41b5-a558-0ceac06c6dcc" providerId="AD" clId="Web-{E264231D-8270-B888-7E2C-CF4C9A1E12EF}" dt="2025-03-20T03:40:46.845" v="1177"/>
          <ac:picMkLst>
            <pc:docMk/>
            <pc:sldMk cId="877422505" sldId="264"/>
            <ac:picMk id="6" creationId="{3E1AB191-3A65-26B3-F3E1-574B19980509}"/>
          </ac:picMkLst>
        </pc:picChg>
        <pc:picChg chg="add mod ord">
          <ac:chgData name="Deenah Zaakirah (2404639)" userId="S::2404639@student.uwtsd.ac.uk::929fe5d5-4eaf-41b5-a558-0ceac06c6dcc" providerId="AD" clId="Web-{E264231D-8270-B888-7E2C-CF4C9A1E12EF}" dt="2025-03-20T03:40:46.845" v="1177"/>
          <ac:picMkLst>
            <pc:docMk/>
            <pc:sldMk cId="877422505" sldId="264"/>
            <ac:picMk id="7" creationId="{924EAF58-9896-4EFC-A1C5-C07B8059DF79}"/>
          </ac:picMkLst>
        </pc:picChg>
        <pc:cxnChg chg="add del">
          <ac:chgData name="Deenah Zaakirah (2404639)" userId="S::2404639@student.uwtsd.ac.uk::929fe5d5-4eaf-41b5-a558-0ceac06c6dcc" providerId="AD" clId="Web-{E264231D-8270-B888-7E2C-CF4C9A1E12EF}" dt="2025-03-20T03:38:22.465" v="1149"/>
          <ac:cxnSpMkLst>
            <pc:docMk/>
            <pc:sldMk cId="877422505" sldId="264"/>
            <ac:cxnSpMk id="22" creationId="{378B3870-3745-455D-BA39-2AEA538F112C}"/>
          </ac:cxnSpMkLst>
        </pc:cxnChg>
        <pc:cxnChg chg="add del">
          <ac:chgData name="Deenah Zaakirah (2404639)" userId="S::2404639@student.uwtsd.ac.uk::929fe5d5-4eaf-41b5-a558-0ceac06c6dcc" providerId="AD" clId="Web-{E264231D-8270-B888-7E2C-CF4C9A1E12EF}" dt="2025-03-20T03:38:22.465" v="1149"/>
          <ac:cxnSpMkLst>
            <pc:docMk/>
            <pc:sldMk cId="877422505" sldId="264"/>
            <ac:cxnSpMk id="24" creationId="{5BD0B160-96F0-4959-BFD9-8950B5FD4517}"/>
          </ac:cxnSpMkLst>
        </pc:cxnChg>
        <pc:cxnChg chg="add del">
          <ac:chgData name="Deenah Zaakirah (2404639)" userId="S::2404639@student.uwtsd.ac.uk::929fe5d5-4eaf-41b5-a558-0ceac06c6dcc" providerId="AD" clId="Web-{E264231D-8270-B888-7E2C-CF4C9A1E12EF}" dt="2025-03-20T03:40:46.845" v="1178"/>
          <ac:cxnSpMkLst>
            <pc:docMk/>
            <pc:sldMk cId="877422505" sldId="264"/>
            <ac:cxnSpMk id="34" creationId="{FDC4D80D-0AEF-4D43-9FF9-FEF3AF78A431}"/>
          </ac:cxnSpMkLst>
        </pc:cxnChg>
        <pc:cxnChg chg="add">
          <ac:chgData name="Deenah Zaakirah (2404639)" userId="S::2404639@student.uwtsd.ac.uk::929fe5d5-4eaf-41b5-a558-0ceac06c6dcc" providerId="AD" clId="Web-{E264231D-8270-B888-7E2C-CF4C9A1E12EF}" dt="2025-03-20T03:40:08.516" v="1166"/>
          <ac:cxnSpMkLst>
            <pc:docMk/>
            <pc:sldMk cId="877422505" sldId="264"/>
            <ac:cxnSpMk id="50" creationId="{378B3870-3745-455D-BA39-2AEA538F112C}"/>
          </ac:cxnSpMkLst>
        </pc:cxnChg>
        <pc:cxnChg chg="del">
          <ac:chgData name="Deenah Zaakirah (2404639)" userId="S::2404639@student.uwtsd.ac.uk::929fe5d5-4eaf-41b5-a558-0ceac06c6dcc" providerId="AD" clId="Web-{E264231D-8270-B888-7E2C-CF4C9A1E12EF}" dt="2025-03-20T03:40:17.813" v="1167"/>
          <ac:cxnSpMkLst>
            <pc:docMk/>
            <pc:sldMk cId="877422505" sldId="264"/>
            <ac:cxnSpMk id="52" creationId="{5BD0B160-96F0-4959-BFD9-8950B5FD4517}"/>
          </ac:cxnSpMkLst>
        </pc:cxnChg>
        <pc:cxnChg chg="add del">
          <ac:chgData name="Deenah Zaakirah (2404639)" userId="S::2404639@student.uwtsd.ac.uk::929fe5d5-4eaf-41b5-a558-0ceac06c6dcc" providerId="AD" clId="Web-{E264231D-8270-B888-7E2C-CF4C9A1E12EF}" dt="2025-03-20T03:40:17.813" v="1167"/>
          <ac:cxnSpMkLst>
            <pc:docMk/>
            <pc:sldMk cId="877422505" sldId="264"/>
            <ac:cxnSpMk id="54" creationId="{1C76BC0F-67E4-4837-B593-566CB3CA76AC}"/>
          </ac:cxnSpMkLst>
        </pc:cxnChg>
        <pc:cxnChg chg="add del">
          <ac:chgData name="Deenah Zaakirah (2404639)" userId="S::2404639@student.uwtsd.ac.uk::929fe5d5-4eaf-41b5-a558-0ceac06c6dcc" providerId="AD" clId="Web-{E264231D-8270-B888-7E2C-CF4C9A1E12EF}" dt="2025-03-20T03:40:24.424" v="1170"/>
          <ac:cxnSpMkLst>
            <pc:docMk/>
            <pc:sldMk cId="877422505" sldId="264"/>
            <ac:cxnSpMk id="59" creationId="{62631AD8-8D78-454A-9A09-53682B7E0125}"/>
          </ac:cxnSpMkLst>
        </pc:cxnChg>
        <pc:cxnChg chg="del">
          <ac:chgData name="Deenah Zaakirah (2404639)" userId="S::2404639@student.uwtsd.ac.uk::929fe5d5-4eaf-41b5-a558-0ceac06c6dcc" providerId="AD" clId="Web-{E264231D-8270-B888-7E2C-CF4C9A1E12EF}" dt="2025-03-20T03:40:24.424" v="1170"/>
          <ac:cxnSpMkLst>
            <pc:docMk/>
            <pc:sldMk cId="877422505" sldId="264"/>
            <ac:cxnSpMk id="60" creationId="{FDC4D80D-0AEF-4D43-9FF9-FEF3AF78A431}"/>
          </ac:cxnSpMkLst>
        </pc:cxnChg>
        <pc:cxnChg chg="add del">
          <ac:chgData name="Deenah Zaakirah (2404639)" userId="S::2404639@student.uwtsd.ac.uk::929fe5d5-4eaf-41b5-a558-0ceac06c6dcc" providerId="AD" clId="Web-{E264231D-8270-B888-7E2C-CF4C9A1E12EF}" dt="2025-03-20T03:40:36.423" v="1174"/>
          <ac:cxnSpMkLst>
            <pc:docMk/>
            <pc:sldMk cId="877422505" sldId="264"/>
            <ac:cxnSpMk id="72" creationId="{FDC4D80D-0AEF-4D43-9FF9-FEF3AF78A431}"/>
          </ac:cxnSpMkLst>
        </pc:cxnChg>
        <pc:cxnChg chg="add">
          <ac:chgData name="Deenah Zaakirah (2404639)" userId="S::2404639@student.uwtsd.ac.uk::929fe5d5-4eaf-41b5-a558-0ceac06c6dcc" providerId="AD" clId="Web-{E264231D-8270-B888-7E2C-CF4C9A1E12EF}" dt="2025-03-20T03:40:46.845" v="1178"/>
          <ac:cxnSpMkLst>
            <pc:docMk/>
            <pc:sldMk cId="877422505" sldId="264"/>
            <ac:cxnSpMk id="87" creationId="{5BD0B160-96F0-4959-BFD9-8950B5FD4517}"/>
          </ac:cxnSpMkLst>
        </pc:cxnChg>
      </pc:sldChg>
      <pc:sldChg chg="new del">
        <pc:chgData name="Deenah Zaakirah (2404639)" userId="S::2404639@student.uwtsd.ac.uk::929fe5d5-4eaf-41b5-a558-0ceac06c6dcc" providerId="AD" clId="Web-{E264231D-8270-B888-7E2C-CF4C9A1E12EF}" dt="2025-03-20T03:00:30.158" v="671"/>
        <pc:sldMkLst>
          <pc:docMk/>
          <pc:sldMk cId="2746679972" sldId="264"/>
        </pc:sldMkLst>
      </pc:sldChg>
      <pc:sldChg chg="modSp new add del modTransition">
        <pc:chgData name="Deenah Zaakirah (2404639)" userId="S::2404639@student.uwtsd.ac.uk::929fe5d5-4eaf-41b5-a558-0ceac06c6dcc" providerId="AD" clId="Web-{E264231D-8270-B888-7E2C-CF4C9A1E12EF}" dt="2025-03-20T03:58:27.287" v="1625"/>
        <pc:sldMkLst>
          <pc:docMk/>
          <pc:sldMk cId="1161740265" sldId="265"/>
        </pc:sldMkLst>
        <pc:spChg chg="mod">
          <ac:chgData name="Deenah Zaakirah (2404639)" userId="S::2404639@student.uwtsd.ac.uk::929fe5d5-4eaf-41b5-a558-0ceac06c6dcc" providerId="AD" clId="Web-{E264231D-8270-B888-7E2C-CF4C9A1E12EF}" dt="2025-03-20T03:42:13.771" v="1189" actId="20577"/>
          <ac:spMkLst>
            <pc:docMk/>
            <pc:sldMk cId="1161740265" sldId="265"/>
            <ac:spMk id="2" creationId="{1141FBE0-A56F-5142-DA3A-8E8EF5E7A94D}"/>
          </ac:spMkLst>
        </pc:spChg>
        <pc:spChg chg="mod">
          <ac:chgData name="Deenah Zaakirah (2404639)" userId="S::2404639@student.uwtsd.ac.uk::929fe5d5-4eaf-41b5-a558-0ceac06c6dcc" providerId="AD" clId="Web-{E264231D-8270-B888-7E2C-CF4C9A1E12EF}" dt="2025-03-20T03:52:17.963" v="1436" actId="20577"/>
          <ac:spMkLst>
            <pc:docMk/>
            <pc:sldMk cId="1161740265" sldId="265"/>
            <ac:spMk id="3" creationId="{FE7EDA51-EDA8-2E97-71C5-859AA1CEA693}"/>
          </ac:spMkLst>
        </pc:spChg>
      </pc:sldChg>
      <pc:sldChg chg="addSp modSp new mod modTransition setBg">
        <pc:chgData name="Deenah Zaakirah (2404639)" userId="S::2404639@student.uwtsd.ac.uk::929fe5d5-4eaf-41b5-a558-0ceac06c6dcc" providerId="AD" clId="Web-{E264231D-8270-B888-7E2C-CF4C9A1E12EF}" dt="2025-03-20T03:58:31.741" v="1626"/>
        <pc:sldMkLst>
          <pc:docMk/>
          <pc:sldMk cId="1729035461" sldId="266"/>
        </pc:sldMkLst>
        <pc:spChg chg="mod">
          <ac:chgData name="Deenah Zaakirah (2404639)" userId="S::2404639@student.uwtsd.ac.uk::929fe5d5-4eaf-41b5-a558-0ceac06c6dcc" providerId="AD" clId="Web-{E264231D-8270-B888-7E2C-CF4C9A1E12EF}" dt="2025-03-20T03:58:16.239" v="1623" actId="1076"/>
          <ac:spMkLst>
            <pc:docMk/>
            <pc:sldMk cId="1729035461" sldId="266"/>
            <ac:spMk id="2" creationId="{A0D3CFB6-FF7E-D342-C08F-20390D1E8F25}"/>
          </ac:spMkLst>
        </pc:spChg>
        <pc:spChg chg="mod ord">
          <ac:chgData name="Deenah Zaakirah (2404639)" userId="S::2404639@student.uwtsd.ac.uk::929fe5d5-4eaf-41b5-a558-0ceac06c6dcc" providerId="AD" clId="Web-{E264231D-8270-B888-7E2C-CF4C9A1E12EF}" dt="2025-03-20T03:58:10.958" v="1622" actId="20577"/>
          <ac:spMkLst>
            <pc:docMk/>
            <pc:sldMk cId="1729035461" sldId="266"/>
            <ac:spMk id="3" creationId="{2136715E-79A9-4BCD-4243-2EDDA2598E7D}"/>
          </ac:spMkLst>
        </pc:spChg>
        <pc:picChg chg="add mod ord">
          <ac:chgData name="Deenah Zaakirah (2404639)" userId="S::2404639@student.uwtsd.ac.uk::929fe5d5-4eaf-41b5-a558-0ceac06c6dcc" providerId="AD" clId="Web-{E264231D-8270-B888-7E2C-CF4C9A1E12EF}" dt="2025-03-20T03:57:58.504" v="1618"/>
          <ac:picMkLst>
            <pc:docMk/>
            <pc:sldMk cId="1729035461" sldId="266"/>
            <ac:picMk id="4" creationId="{DF25F89E-315A-3CD8-6CFC-F767DD1C4190}"/>
          </ac:picMkLst>
        </pc:picChg>
        <pc:picChg chg="add mod">
          <ac:chgData name="Deenah Zaakirah (2404639)" userId="S::2404639@student.uwtsd.ac.uk::929fe5d5-4eaf-41b5-a558-0ceac06c6dcc" providerId="AD" clId="Web-{E264231D-8270-B888-7E2C-CF4C9A1E12EF}" dt="2025-03-20T03:57:58.504" v="1618"/>
          <ac:picMkLst>
            <pc:docMk/>
            <pc:sldMk cId="1729035461" sldId="266"/>
            <ac:picMk id="5" creationId="{9E61AFFA-541D-0BFA-7965-C8873BEF9844}"/>
          </ac:picMkLst>
        </pc:picChg>
        <pc:picChg chg="add mod">
          <ac:chgData name="Deenah Zaakirah (2404639)" userId="S::2404639@student.uwtsd.ac.uk::929fe5d5-4eaf-41b5-a558-0ceac06c6dcc" providerId="AD" clId="Web-{E264231D-8270-B888-7E2C-CF4C9A1E12EF}" dt="2025-03-20T03:57:58.504" v="1618"/>
          <ac:picMkLst>
            <pc:docMk/>
            <pc:sldMk cId="1729035461" sldId="266"/>
            <ac:picMk id="6" creationId="{CA6F8E54-0507-1FAA-C1CB-67B0A977955D}"/>
          </ac:picMkLst>
        </pc:picChg>
      </pc:sldChg>
      <pc:sldChg chg="addSp delSp modSp new mod modTransition setBg setClrOvrMap">
        <pc:chgData name="Deenah Zaakirah (2404639)" userId="S::2404639@student.uwtsd.ac.uk::929fe5d5-4eaf-41b5-a558-0ceac06c6dcc" providerId="AD" clId="Web-{E264231D-8270-B888-7E2C-CF4C9A1E12EF}" dt="2025-03-20T04:11:08.474" v="1792"/>
        <pc:sldMkLst>
          <pc:docMk/>
          <pc:sldMk cId="714608066" sldId="267"/>
        </pc:sldMkLst>
        <pc:spChg chg="mod">
          <ac:chgData name="Deenah Zaakirah (2404639)" userId="S::2404639@student.uwtsd.ac.uk::929fe5d5-4eaf-41b5-a558-0ceac06c6dcc" providerId="AD" clId="Web-{E264231D-8270-B888-7E2C-CF4C9A1E12EF}" dt="2025-03-20T04:10:58.521" v="1791"/>
          <ac:spMkLst>
            <pc:docMk/>
            <pc:sldMk cId="714608066" sldId="267"/>
            <ac:spMk id="2" creationId="{5D112AC0-750E-3384-63B8-7E521FF92BB9}"/>
          </ac:spMkLst>
        </pc:spChg>
        <pc:spChg chg="mod">
          <ac:chgData name="Deenah Zaakirah (2404639)" userId="S::2404639@student.uwtsd.ac.uk::929fe5d5-4eaf-41b5-a558-0ceac06c6dcc" providerId="AD" clId="Web-{E264231D-8270-B888-7E2C-CF4C9A1E12EF}" dt="2025-03-20T04:10:58.521" v="1791"/>
          <ac:spMkLst>
            <pc:docMk/>
            <pc:sldMk cId="714608066" sldId="267"/>
            <ac:spMk id="3" creationId="{B445FBE8-9115-132C-3D08-E54E13FBC6FA}"/>
          </ac:spMkLst>
        </pc:spChg>
        <pc:spChg chg="add del">
          <ac:chgData name="Deenah Zaakirah (2404639)" userId="S::2404639@student.uwtsd.ac.uk::929fe5d5-4eaf-41b5-a558-0ceac06c6dcc" providerId="AD" clId="Web-{E264231D-8270-B888-7E2C-CF4C9A1E12EF}" dt="2025-03-20T04:10:26.255" v="1786"/>
          <ac:spMkLst>
            <pc:docMk/>
            <pc:sldMk cId="714608066" sldId="267"/>
            <ac:spMk id="9" creationId="{2FCD9B94-D70B-4446-85E5-ACD3904289CB}"/>
          </ac:spMkLst>
        </pc:spChg>
        <pc:spChg chg="add del">
          <ac:chgData name="Deenah Zaakirah (2404639)" userId="S::2404639@student.uwtsd.ac.uk::929fe5d5-4eaf-41b5-a558-0ceac06c6dcc" providerId="AD" clId="Web-{E264231D-8270-B888-7E2C-CF4C9A1E12EF}" dt="2025-03-20T04:10:42.614" v="1788"/>
          <ac:spMkLst>
            <pc:docMk/>
            <pc:sldMk cId="714608066" sldId="267"/>
            <ac:spMk id="13" creationId="{2FCD9B94-D70B-4446-85E5-ACD3904289CB}"/>
          </ac:spMkLst>
        </pc:spChg>
        <pc:spChg chg="add">
          <ac:chgData name="Deenah Zaakirah (2404639)" userId="S::2404639@student.uwtsd.ac.uk::929fe5d5-4eaf-41b5-a558-0ceac06c6dcc" providerId="AD" clId="Web-{E264231D-8270-B888-7E2C-CF4C9A1E12EF}" dt="2025-03-20T04:10:58.521" v="1791"/>
          <ac:spMkLst>
            <pc:docMk/>
            <pc:sldMk cId="714608066" sldId="267"/>
            <ac:spMk id="20" creationId="{2FCD9B94-D70B-4446-85E5-ACD3904289CB}"/>
          </ac:spMkLst>
        </pc:spChg>
        <pc:grpChg chg="add del">
          <ac:chgData name="Deenah Zaakirah (2404639)" userId="S::2404639@student.uwtsd.ac.uk::929fe5d5-4eaf-41b5-a558-0ceac06c6dcc" providerId="AD" clId="Web-{E264231D-8270-B888-7E2C-CF4C9A1E12EF}" dt="2025-03-20T04:10:58.458" v="1790"/>
          <ac:grpSpMkLst>
            <pc:docMk/>
            <pc:sldMk cId="714608066" sldId="267"/>
            <ac:grpSpMk id="16" creationId="{CE44BAAA-0355-4DE7-A0FE-B7F21F18A48F}"/>
          </ac:grpSpMkLst>
        </pc:grpChg>
        <pc:picChg chg="add mod ord">
          <ac:chgData name="Deenah Zaakirah (2404639)" userId="S::2404639@student.uwtsd.ac.uk::929fe5d5-4eaf-41b5-a558-0ceac06c6dcc" providerId="AD" clId="Web-{E264231D-8270-B888-7E2C-CF4C9A1E12EF}" dt="2025-03-20T04:10:58.521" v="1791"/>
          <ac:picMkLst>
            <pc:docMk/>
            <pc:sldMk cId="714608066" sldId="267"/>
            <ac:picMk id="4" creationId="{F0E87260-4132-5899-AB6C-A3B119A171E3}"/>
          </ac:picMkLst>
        </pc:picChg>
        <pc:cxnChg chg="add del">
          <ac:chgData name="Deenah Zaakirah (2404639)" userId="S::2404639@student.uwtsd.ac.uk::929fe5d5-4eaf-41b5-a558-0ceac06c6dcc" providerId="AD" clId="Web-{E264231D-8270-B888-7E2C-CF4C9A1E12EF}" dt="2025-03-20T04:10:26.255" v="1786"/>
          <ac:cxnSpMkLst>
            <pc:docMk/>
            <pc:sldMk cId="714608066" sldId="267"/>
            <ac:cxnSpMk id="11" creationId="{3378FF8B-3743-48E1-88E3-F4CADB3DECE5}"/>
          </ac:cxnSpMkLst>
        </pc:cxnChg>
      </pc:sldChg>
    </pc:docChg>
  </pc:docChgLst>
  <pc:docChgLst>
    <pc:chgData name="Deenah Zaakirah (2404639)" userId="S::2404639@student.uwtsd.ac.uk::929fe5d5-4eaf-41b5-a558-0ceac06c6dcc" providerId="AD" clId="Web-{CD4252B8-0A49-461C-4D88-CE1380ECB816}"/>
    <pc:docChg chg="delSld modSld">
      <pc:chgData name="Deenah Zaakirah (2404639)" userId="S::2404639@student.uwtsd.ac.uk::929fe5d5-4eaf-41b5-a558-0ceac06c6dcc" providerId="AD" clId="Web-{CD4252B8-0A49-461C-4D88-CE1380ECB816}" dt="2025-03-15T02:20:06.382" v="462"/>
      <pc:docMkLst>
        <pc:docMk/>
      </pc:docMkLst>
      <pc:sldChg chg="modSp modNotes">
        <pc:chgData name="Deenah Zaakirah (2404639)" userId="S::2404639@student.uwtsd.ac.uk::929fe5d5-4eaf-41b5-a558-0ceac06c6dcc" providerId="AD" clId="Web-{CD4252B8-0A49-461C-4D88-CE1380ECB816}" dt="2025-03-15T01:20:49.313" v="130"/>
        <pc:sldMkLst>
          <pc:docMk/>
          <pc:sldMk cId="109857222" sldId="256"/>
        </pc:sldMkLst>
        <pc:spChg chg="mod">
          <ac:chgData name="Deenah Zaakirah (2404639)" userId="S::2404639@student.uwtsd.ac.uk::929fe5d5-4eaf-41b5-a558-0ceac06c6dcc" providerId="AD" clId="Web-{CD4252B8-0A49-461C-4D88-CE1380ECB816}" dt="2025-03-15T01:15:10.187" v="5" actId="20577"/>
          <ac:spMkLst>
            <pc:docMk/>
            <pc:sldMk cId="109857222" sldId="256"/>
            <ac:spMk id="3" creationId="{00000000-0000-0000-0000-000000000000}"/>
          </ac:spMkLst>
        </pc:spChg>
      </pc:sldChg>
      <pc:sldChg chg="modNotes">
        <pc:chgData name="Deenah Zaakirah (2404639)" userId="S::2404639@student.uwtsd.ac.uk::929fe5d5-4eaf-41b5-a558-0ceac06c6dcc" providerId="AD" clId="Web-{CD4252B8-0A49-461C-4D88-CE1380ECB816}" dt="2025-03-15T02:12:04.605" v="423"/>
        <pc:sldMkLst>
          <pc:docMk/>
          <pc:sldMk cId="3199055753" sldId="257"/>
        </pc:sldMkLst>
      </pc:sldChg>
      <pc:sldChg chg="modNotes">
        <pc:chgData name="Deenah Zaakirah (2404639)" userId="S::2404639@student.uwtsd.ac.uk::929fe5d5-4eaf-41b5-a558-0ceac06c6dcc" providerId="AD" clId="Web-{CD4252B8-0A49-461C-4D88-CE1380ECB816}" dt="2025-03-15T02:14:57.659" v="439"/>
        <pc:sldMkLst>
          <pc:docMk/>
          <pc:sldMk cId="3093807471" sldId="258"/>
        </pc:sldMkLst>
      </pc:sldChg>
      <pc:sldChg chg="modSp del modNotes">
        <pc:chgData name="Deenah Zaakirah (2404639)" userId="S::2404639@student.uwtsd.ac.uk::929fe5d5-4eaf-41b5-a558-0ceac06c6dcc" providerId="AD" clId="Web-{CD4252B8-0A49-461C-4D88-CE1380ECB816}" dt="2025-03-15T02:20:06.382" v="462"/>
        <pc:sldMkLst>
          <pc:docMk/>
          <pc:sldMk cId="3541584177" sldId="259"/>
        </pc:sldMkLst>
        <pc:spChg chg="mod">
          <ac:chgData name="Deenah Zaakirah (2404639)" userId="S::2404639@student.uwtsd.ac.uk::929fe5d5-4eaf-41b5-a558-0ceac06c6dcc" providerId="AD" clId="Web-{CD4252B8-0A49-461C-4D88-CE1380ECB816}" dt="2025-03-15T02:17:41.282" v="441" actId="20577"/>
          <ac:spMkLst>
            <pc:docMk/>
            <pc:sldMk cId="3541584177" sldId="259"/>
            <ac:spMk id="2" creationId="{75E69229-23FA-BE76-15D4-88A2C5CB0BD3}"/>
          </ac:spMkLst>
        </pc:spChg>
      </pc:sldChg>
      <pc:sldChg chg="modSp del">
        <pc:chgData name="Deenah Zaakirah (2404639)" userId="S::2404639@student.uwtsd.ac.uk::929fe5d5-4eaf-41b5-a558-0ceac06c6dcc" providerId="AD" clId="Web-{CD4252B8-0A49-461C-4D88-CE1380ECB816}" dt="2025-03-15T02:20:03.819" v="461"/>
        <pc:sldMkLst>
          <pc:docMk/>
          <pc:sldMk cId="342134547" sldId="260"/>
        </pc:sldMkLst>
        <pc:spChg chg="mod">
          <ac:chgData name="Deenah Zaakirah (2404639)" userId="S::2404639@student.uwtsd.ac.uk::929fe5d5-4eaf-41b5-a558-0ceac06c6dcc" providerId="AD" clId="Web-{CD4252B8-0A49-461C-4D88-CE1380ECB816}" dt="2025-03-15T02:18:50.738" v="460" actId="20577"/>
          <ac:spMkLst>
            <pc:docMk/>
            <pc:sldMk cId="342134547" sldId="260"/>
            <ac:spMk id="3" creationId="{CB9A0A33-5E05-B029-1671-9147B8C56A54}"/>
          </ac:spMkLst>
        </pc:spChg>
      </pc:sldChg>
    </pc:docChg>
  </pc:docChgLst>
  <pc:docChgLst>
    <pc:chgData name="Deenah Zaakirah (2404639)" userId="S::2404639@student.uwtsd.ac.uk::929fe5d5-4eaf-41b5-a558-0ceac06c6dcc" providerId="AD" clId="Web-{AAF524BB-D085-2372-3786-1F0B8A23F8FD}"/>
    <pc:docChg chg="addSld delSld modSld">
      <pc:chgData name="Deenah Zaakirah (2404639)" userId="S::2404639@student.uwtsd.ac.uk::929fe5d5-4eaf-41b5-a558-0ceac06c6dcc" providerId="AD" clId="Web-{AAF524BB-D085-2372-3786-1F0B8A23F8FD}" dt="2025-03-20T04:43:28.480" v="85"/>
      <pc:docMkLst>
        <pc:docMk/>
      </pc:docMkLst>
      <pc:sldChg chg="modTransition">
        <pc:chgData name="Deenah Zaakirah (2404639)" userId="S::2404639@student.uwtsd.ac.uk::929fe5d5-4eaf-41b5-a558-0ceac06c6dcc" providerId="AD" clId="Web-{AAF524BB-D085-2372-3786-1F0B8A23F8FD}" dt="2025-03-20T04:21:02.433" v="0"/>
        <pc:sldMkLst>
          <pc:docMk/>
          <pc:sldMk cId="109857222" sldId="256"/>
        </pc:sldMkLst>
      </pc:sldChg>
      <pc:sldChg chg="addSp delSp modSp new mod modTransition setBg addAnim delAnim">
        <pc:chgData name="Deenah Zaakirah (2404639)" userId="S::2404639@student.uwtsd.ac.uk::929fe5d5-4eaf-41b5-a558-0ceac06c6dcc" providerId="AD" clId="Web-{AAF524BB-D085-2372-3786-1F0B8A23F8FD}" dt="2025-03-20T04:43:28.480" v="85"/>
        <pc:sldMkLst>
          <pc:docMk/>
          <pc:sldMk cId="3116440972" sldId="268"/>
        </pc:sldMkLst>
        <pc:spChg chg="mod ord">
          <ac:chgData name="Deenah Zaakirah (2404639)" userId="S::2404639@student.uwtsd.ac.uk::929fe5d5-4eaf-41b5-a558-0ceac06c6dcc" providerId="AD" clId="Web-{AAF524BB-D085-2372-3786-1F0B8A23F8FD}" dt="2025-03-20T04:41:21.816" v="81" actId="20577"/>
          <ac:spMkLst>
            <pc:docMk/>
            <pc:sldMk cId="3116440972" sldId="268"/>
            <ac:spMk id="2" creationId="{6888C932-C3C4-6210-5192-84065BD9B6CD}"/>
          </ac:spMkLst>
        </pc:spChg>
        <pc:spChg chg="del mod">
          <ac:chgData name="Deenah Zaakirah (2404639)" userId="S::2404639@student.uwtsd.ac.uk::929fe5d5-4eaf-41b5-a558-0ceac06c6dcc" providerId="AD" clId="Web-{AAF524BB-D085-2372-3786-1F0B8A23F8FD}" dt="2025-03-20T04:32:53.811" v="36"/>
          <ac:spMkLst>
            <pc:docMk/>
            <pc:sldMk cId="3116440972" sldId="268"/>
            <ac:spMk id="3" creationId="{FD00084D-7A8A-F8FE-2D07-87B2EC628941}"/>
          </ac:spMkLst>
        </pc:spChg>
        <pc:spChg chg="add del mod">
          <ac:chgData name="Deenah Zaakirah (2404639)" userId="S::2404639@student.uwtsd.ac.uk::929fe5d5-4eaf-41b5-a558-0ceac06c6dcc" providerId="AD" clId="Web-{AAF524BB-D085-2372-3786-1F0B8A23F8FD}" dt="2025-03-20T04:33:19.766" v="54"/>
          <ac:spMkLst>
            <pc:docMk/>
            <pc:sldMk cId="3116440972" sldId="268"/>
            <ac:spMk id="5" creationId="{E6277E5E-2D9E-3AAE-287A-D5EA471C389C}"/>
          </ac:spMkLst>
        </pc:spChg>
        <pc:spChg chg="add del">
          <ac:chgData name="Deenah Zaakirah (2404639)" userId="S::2404639@student.uwtsd.ac.uk::929fe5d5-4eaf-41b5-a558-0ceac06c6dcc" providerId="AD" clId="Web-{AAF524BB-D085-2372-3786-1F0B8A23F8FD}" dt="2025-03-20T04:37:59.007" v="75"/>
          <ac:spMkLst>
            <pc:docMk/>
            <pc:sldMk cId="3116440972" sldId="268"/>
            <ac:spMk id="16" creationId="{E58348C3-6249-4952-AA86-C63DB35EA9F2}"/>
          </ac:spMkLst>
        </pc:spChg>
        <pc:spChg chg="add">
          <ac:chgData name="Deenah Zaakirah (2404639)" userId="S::2404639@student.uwtsd.ac.uk::929fe5d5-4eaf-41b5-a558-0ceac06c6dcc" providerId="AD" clId="Web-{AAF524BB-D085-2372-3786-1F0B8A23F8FD}" dt="2025-03-20T04:41:12.644" v="79"/>
          <ac:spMkLst>
            <pc:docMk/>
            <pc:sldMk cId="3116440972" sldId="268"/>
            <ac:spMk id="56" creationId="{A8ACD999-13D5-4625-8971-08C2DE01862E}"/>
          </ac:spMkLst>
        </pc:spChg>
        <pc:spChg chg="add">
          <ac:chgData name="Deenah Zaakirah (2404639)" userId="S::2404639@student.uwtsd.ac.uk::929fe5d5-4eaf-41b5-a558-0ceac06c6dcc" providerId="AD" clId="Web-{AAF524BB-D085-2372-3786-1F0B8A23F8FD}" dt="2025-03-20T04:41:12.644" v="79"/>
          <ac:spMkLst>
            <pc:docMk/>
            <pc:sldMk cId="3116440972" sldId="268"/>
            <ac:spMk id="58" creationId="{B512E719-5663-49B6-B093-E662B417EB54}"/>
          </ac:spMkLst>
        </pc:spChg>
        <pc:grpChg chg="add del">
          <ac:chgData name="Deenah Zaakirah (2404639)" userId="S::2404639@student.uwtsd.ac.uk::929fe5d5-4eaf-41b5-a558-0ceac06c6dcc" providerId="AD" clId="Web-{AAF524BB-D085-2372-3786-1F0B8A23F8FD}" dt="2025-03-20T04:37:59.007" v="75"/>
          <ac:grpSpMkLst>
            <pc:docMk/>
            <pc:sldMk cId="3116440972" sldId="268"/>
            <ac:grpSpMk id="8" creationId="{08F94D66-27EC-4CB8-8226-D7F41C161863}"/>
          </ac:grpSpMkLst>
        </pc:grpChg>
        <pc:grpChg chg="add del">
          <ac:chgData name="Deenah Zaakirah (2404639)" userId="S::2404639@student.uwtsd.ac.uk::929fe5d5-4eaf-41b5-a558-0ceac06c6dcc" providerId="AD" clId="Web-{AAF524BB-D085-2372-3786-1F0B8A23F8FD}" dt="2025-03-20T04:37:59.007" v="75"/>
          <ac:grpSpMkLst>
            <pc:docMk/>
            <pc:sldMk cId="3116440972" sldId="268"/>
            <ac:grpSpMk id="18" creationId="{DE6174AD-DBB0-43E6-98C2-738DB3A15244}"/>
          </ac:grpSpMkLst>
        </pc:grpChg>
        <pc:grpChg chg="add del">
          <ac:chgData name="Deenah Zaakirah (2404639)" userId="S::2404639@student.uwtsd.ac.uk::929fe5d5-4eaf-41b5-a558-0ceac06c6dcc" providerId="AD" clId="Web-{AAF524BB-D085-2372-3786-1F0B8A23F8FD}" dt="2025-03-20T04:41:12.644" v="79"/>
          <ac:grpSpMkLst>
            <pc:docMk/>
            <pc:sldMk cId="3116440972" sldId="268"/>
            <ac:grpSpMk id="29" creationId="{08F94D66-27EC-4CB8-8226-D7F41C161863}"/>
          </ac:grpSpMkLst>
        </pc:grpChg>
        <pc:grpChg chg="add del">
          <ac:chgData name="Deenah Zaakirah (2404639)" userId="S::2404639@student.uwtsd.ac.uk::929fe5d5-4eaf-41b5-a558-0ceac06c6dcc" providerId="AD" clId="Web-{AAF524BB-D085-2372-3786-1F0B8A23F8FD}" dt="2025-03-20T04:41:12.644" v="79"/>
          <ac:grpSpMkLst>
            <pc:docMk/>
            <pc:sldMk cId="3116440972" sldId="268"/>
            <ac:grpSpMk id="37" creationId="{503816F2-40D5-4C23-AF57-063E3923610A}"/>
          </ac:grpSpMkLst>
        </pc:grpChg>
        <pc:grpChg chg="add">
          <ac:chgData name="Deenah Zaakirah (2404639)" userId="S::2404639@student.uwtsd.ac.uk::929fe5d5-4eaf-41b5-a558-0ceac06c6dcc" providerId="AD" clId="Web-{AAF524BB-D085-2372-3786-1F0B8A23F8FD}" dt="2025-03-20T04:41:12.644" v="79"/>
          <ac:grpSpMkLst>
            <pc:docMk/>
            <pc:sldMk cId="3116440972" sldId="268"/>
            <ac:grpSpMk id="48" creationId="{7CD2F605-77BD-4D9C-BC95-97EB75D69D88}"/>
          </ac:grpSpMkLst>
        </pc:grpChg>
        <pc:grpChg chg="add">
          <ac:chgData name="Deenah Zaakirah (2404639)" userId="S::2404639@student.uwtsd.ac.uk::929fe5d5-4eaf-41b5-a558-0ceac06c6dcc" providerId="AD" clId="Web-{AAF524BB-D085-2372-3786-1F0B8A23F8FD}" dt="2025-03-20T04:41:12.644" v="79"/>
          <ac:grpSpMkLst>
            <pc:docMk/>
            <pc:sldMk cId="3116440972" sldId="268"/>
            <ac:grpSpMk id="60" creationId="{5E7D0B7D-36AF-417F-8C99-B1452C7E29DA}"/>
          </ac:grpSpMkLst>
        </pc:grpChg>
        <pc:picChg chg="add mod">
          <ac:chgData name="Deenah Zaakirah (2404639)" userId="S::2404639@student.uwtsd.ac.uk::929fe5d5-4eaf-41b5-a558-0ceac06c6dcc" providerId="AD" clId="Web-{AAF524BB-D085-2372-3786-1F0B8A23F8FD}" dt="2025-03-20T04:41:12.644" v="79"/>
          <ac:picMkLst>
            <pc:docMk/>
            <pc:sldMk cId="3116440972" sldId="268"/>
            <ac:picMk id="4" creationId="{BD9BFACD-A3A1-05B7-930D-94BE646682FE}"/>
          </ac:picMkLst>
        </pc:picChg>
        <pc:picChg chg="add mod">
          <ac:chgData name="Deenah Zaakirah (2404639)" userId="S::2404639@student.uwtsd.ac.uk::929fe5d5-4eaf-41b5-a558-0ceac06c6dcc" providerId="AD" clId="Web-{AAF524BB-D085-2372-3786-1F0B8A23F8FD}" dt="2025-03-20T04:41:12.644" v="79"/>
          <ac:picMkLst>
            <pc:docMk/>
            <pc:sldMk cId="3116440972" sldId="268"/>
            <ac:picMk id="6" creationId="{FB519AD9-6051-CC43-0793-D05E9527F771}"/>
          </ac:picMkLst>
        </pc:picChg>
      </pc:sldChg>
      <pc:sldChg chg="new del">
        <pc:chgData name="Deenah Zaakirah (2404639)" userId="S::2404639@student.uwtsd.ac.uk::929fe5d5-4eaf-41b5-a558-0ceac06c6dcc" providerId="AD" clId="Web-{AAF524BB-D085-2372-3786-1F0B8A23F8FD}" dt="2025-03-20T04:31:07.117" v="2"/>
        <pc:sldMkLst>
          <pc:docMk/>
          <pc:sldMk cId="3733602419" sldId="268"/>
        </pc:sldMkLst>
      </pc:sldChg>
    </pc:docChg>
  </pc:docChgLst>
  <pc:docChgLst>
    <pc:chgData name="Deenah Zaakirah (2404639)" userId="S::2404639@student.uwtsd.ac.uk::929fe5d5-4eaf-41b5-a558-0ceac06c6dcc" providerId="AD" clId="Web-{959A4D47-AAF2-D5A6-E8BA-4CD641171E04}"/>
    <pc:docChg chg="addSld delSld modSld">
      <pc:chgData name="Deenah Zaakirah (2404639)" userId="S::2404639@student.uwtsd.ac.uk::929fe5d5-4eaf-41b5-a558-0ceac06c6dcc" providerId="AD" clId="Web-{959A4D47-AAF2-D5A6-E8BA-4CD641171E04}" dt="2025-01-23T06:14:14.896" v="244" actId="20577"/>
      <pc:docMkLst>
        <pc:docMk/>
      </pc:docMkLst>
      <pc:sldChg chg="modNotes">
        <pc:chgData name="Deenah Zaakirah (2404639)" userId="S::2404639@student.uwtsd.ac.uk::929fe5d5-4eaf-41b5-a558-0ceac06c6dcc" providerId="AD" clId="Web-{959A4D47-AAF2-D5A6-E8BA-4CD641171E04}" dt="2025-01-23T05:44:31.365" v="29"/>
        <pc:sldMkLst>
          <pc:docMk/>
          <pc:sldMk cId="109857222" sldId="256"/>
        </pc:sldMkLst>
      </pc:sldChg>
      <pc:sldChg chg="modSp modNotes">
        <pc:chgData name="Deenah Zaakirah (2404639)" userId="S::2404639@student.uwtsd.ac.uk::929fe5d5-4eaf-41b5-a558-0ceac06c6dcc" providerId="AD" clId="Web-{959A4D47-AAF2-D5A6-E8BA-4CD641171E04}" dt="2025-01-23T05:51:04.414" v="104" actId="20577"/>
        <pc:sldMkLst>
          <pc:docMk/>
          <pc:sldMk cId="3199055753" sldId="257"/>
        </pc:sldMkLst>
        <pc:spChg chg="mod">
          <ac:chgData name="Deenah Zaakirah (2404639)" userId="S::2404639@student.uwtsd.ac.uk::929fe5d5-4eaf-41b5-a558-0ceac06c6dcc" providerId="AD" clId="Web-{959A4D47-AAF2-D5A6-E8BA-4CD641171E04}" dt="2025-01-23T05:49:54.474" v="99" actId="20577"/>
          <ac:spMkLst>
            <pc:docMk/>
            <pc:sldMk cId="3199055753" sldId="257"/>
            <ac:spMk id="2" creationId="{4520A166-3999-83B8-ADB3-A39DA8C1FF86}"/>
          </ac:spMkLst>
        </pc:spChg>
        <pc:spChg chg="mod">
          <ac:chgData name="Deenah Zaakirah (2404639)" userId="S::2404639@student.uwtsd.ac.uk::929fe5d5-4eaf-41b5-a558-0ceac06c6dcc" providerId="AD" clId="Web-{959A4D47-AAF2-D5A6-E8BA-4CD641171E04}" dt="2025-01-23T05:51:04.414" v="104" actId="20577"/>
          <ac:spMkLst>
            <pc:docMk/>
            <pc:sldMk cId="3199055753" sldId="257"/>
            <ac:spMk id="3" creationId="{2BE6F319-D18B-93BA-1510-5F5F19608638}"/>
          </ac:spMkLst>
        </pc:spChg>
      </pc:sldChg>
      <pc:sldChg chg="modSp new modNotes">
        <pc:chgData name="Deenah Zaakirah (2404639)" userId="S::2404639@student.uwtsd.ac.uk::929fe5d5-4eaf-41b5-a558-0ceac06c6dcc" providerId="AD" clId="Web-{959A4D47-AAF2-D5A6-E8BA-4CD641171E04}" dt="2025-01-23T06:02:13.525" v="162" actId="20577"/>
        <pc:sldMkLst>
          <pc:docMk/>
          <pc:sldMk cId="3093807471" sldId="258"/>
        </pc:sldMkLst>
        <pc:spChg chg="mod">
          <ac:chgData name="Deenah Zaakirah (2404639)" userId="S::2404639@student.uwtsd.ac.uk::929fe5d5-4eaf-41b5-a558-0ceac06c6dcc" providerId="AD" clId="Web-{959A4D47-AAF2-D5A6-E8BA-4CD641171E04}" dt="2025-01-23T05:55:26.255" v="105" actId="20577"/>
          <ac:spMkLst>
            <pc:docMk/>
            <pc:sldMk cId="3093807471" sldId="258"/>
            <ac:spMk id="2" creationId="{C4B5C76D-A66F-D133-6A79-91001DB46CE6}"/>
          </ac:spMkLst>
        </pc:spChg>
        <pc:spChg chg="mod">
          <ac:chgData name="Deenah Zaakirah (2404639)" userId="S::2404639@student.uwtsd.ac.uk::929fe5d5-4eaf-41b5-a558-0ceac06c6dcc" providerId="AD" clId="Web-{959A4D47-AAF2-D5A6-E8BA-4CD641171E04}" dt="2025-01-23T06:02:13.525" v="162" actId="20577"/>
          <ac:spMkLst>
            <pc:docMk/>
            <pc:sldMk cId="3093807471" sldId="258"/>
            <ac:spMk id="3" creationId="{5585D463-5EC8-9B6E-9A81-6ABD8888A3DE}"/>
          </ac:spMkLst>
        </pc:spChg>
      </pc:sldChg>
      <pc:sldChg chg="delSp new del">
        <pc:chgData name="Deenah Zaakirah (2404639)" userId="S::2404639@student.uwtsd.ac.uk::929fe5d5-4eaf-41b5-a558-0ceac06c6dcc" providerId="AD" clId="Web-{959A4D47-AAF2-D5A6-E8BA-4CD641171E04}" dt="2025-01-23T06:03:05.262" v="166"/>
        <pc:sldMkLst>
          <pc:docMk/>
          <pc:sldMk cId="3138371864" sldId="259"/>
        </pc:sldMkLst>
        <pc:spChg chg="del">
          <ac:chgData name="Deenah Zaakirah (2404639)" userId="S::2404639@student.uwtsd.ac.uk::929fe5d5-4eaf-41b5-a558-0ceac06c6dcc" providerId="AD" clId="Web-{959A4D47-AAF2-D5A6-E8BA-4CD641171E04}" dt="2025-01-23T06:02:20.760" v="164"/>
          <ac:spMkLst>
            <pc:docMk/>
            <pc:sldMk cId="3138371864" sldId="259"/>
            <ac:spMk id="2" creationId="{A404098D-FB45-9F78-76BD-57FA03FF9C38}"/>
          </ac:spMkLst>
        </pc:spChg>
        <pc:spChg chg="del">
          <ac:chgData name="Deenah Zaakirah (2404639)" userId="S::2404639@student.uwtsd.ac.uk::929fe5d5-4eaf-41b5-a558-0ceac06c6dcc" providerId="AD" clId="Web-{959A4D47-AAF2-D5A6-E8BA-4CD641171E04}" dt="2025-01-23T06:02:23.291" v="165"/>
          <ac:spMkLst>
            <pc:docMk/>
            <pc:sldMk cId="3138371864" sldId="259"/>
            <ac:spMk id="3" creationId="{F4A31978-6C24-EB01-5AF8-01E3EE62ECD1}"/>
          </ac:spMkLst>
        </pc:spChg>
      </pc:sldChg>
      <pc:sldChg chg="addSp delSp modSp new mod setBg setClrOvrMap modNotes">
        <pc:chgData name="Deenah Zaakirah (2404639)" userId="S::2404639@student.uwtsd.ac.uk::929fe5d5-4eaf-41b5-a558-0ceac06c6dcc" providerId="AD" clId="Web-{959A4D47-AAF2-D5A6-E8BA-4CD641171E04}" dt="2025-01-23T06:11:48.843" v="228"/>
        <pc:sldMkLst>
          <pc:docMk/>
          <pc:sldMk cId="3541584177" sldId="259"/>
        </pc:sldMkLst>
        <pc:spChg chg="mod ord">
          <ac:chgData name="Deenah Zaakirah (2404639)" userId="S::2404639@student.uwtsd.ac.uk::929fe5d5-4eaf-41b5-a558-0ceac06c6dcc" providerId="AD" clId="Web-{959A4D47-AAF2-D5A6-E8BA-4CD641171E04}" dt="2025-01-23T06:06:48.572" v="184" actId="20577"/>
          <ac:spMkLst>
            <pc:docMk/>
            <pc:sldMk cId="3541584177" sldId="259"/>
            <ac:spMk id="2" creationId="{75E69229-23FA-BE76-15D4-88A2C5CB0BD3}"/>
          </ac:spMkLst>
        </pc:spChg>
        <pc:spChg chg="add del mod">
          <ac:chgData name="Deenah Zaakirah (2404639)" userId="S::2404639@student.uwtsd.ac.uk::929fe5d5-4eaf-41b5-a558-0ceac06c6dcc" providerId="AD" clId="Web-{959A4D47-AAF2-D5A6-E8BA-4CD641171E04}" dt="2025-01-23T06:05:56.632" v="177"/>
          <ac:spMkLst>
            <pc:docMk/>
            <pc:sldMk cId="3541584177" sldId="259"/>
            <ac:spMk id="4" creationId="{969C2CBB-2E4A-95D4-7F4E-69E69166995C}"/>
          </ac:spMkLst>
        </pc:spChg>
        <pc:spChg chg="add del">
          <ac:chgData name="Deenah Zaakirah (2404639)" userId="S::2404639@student.uwtsd.ac.uk::929fe5d5-4eaf-41b5-a558-0ceac06c6dcc" providerId="AD" clId="Web-{959A4D47-AAF2-D5A6-E8BA-4CD641171E04}" dt="2025-01-23T06:06:37.806" v="181"/>
          <ac:spMkLst>
            <pc:docMk/>
            <pc:sldMk cId="3541584177" sldId="259"/>
            <ac:spMk id="16" creationId="{F64080D6-34DE-4277-97CC-2FB3812846DA}"/>
          </ac:spMkLst>
        </pc:spChg>
        <pc:grpChg chg="add del">
          <ac:chgData name="Deenah Zaakirah (2404639)" userId="S::2404639@student.uwtsd.ac.uk::929fe5d5-4eaf-41b5-a558-0ceac06c6dcc" providerId="AD" clId="Web-{959A4D47-AAF2-D5A6-E8BA-4CD641171E04}" dt="2025-01-23T06:06:37.806" v="181"/>
          <ac:grpSpMkLst>
            <pc:docMk/>
            <pc:sldMk cId="3541584177" sldId="259"/>
            <ac:grpSpMk id="8" creationId="{08F94D66-27EC-4CB8-8226-D7F41C161863}"/>
          </ac:grpSpMkLst>
        </pc:grpChg>
        <pc:grpChg chg="add">
          <ac:chgData name="Deenah Zaakirah (2404639)" userId="S::2404639@student.uwtsd.ac.uk::929fe5d5-4eaf-41b5-a558-0ceac06c6dcc" providerId="AD" clId="Web-{959A4D47-AAF2-D5A6-E8BA-4CD641171E04}" dt="2025-01-23T06:06:37.822" v="182"/>
          <ac:grpSpMkLst>
            <pc:docMk/>
            <pc:sldMk cId="3541584177" sldId="259"/>
            <ac:grpSpMk id="23" creationId="{08F94D66-27EC-4CB8-8226-D7F41C161863}"/>
          </ac:grpSpMkLst>
        </pc:grpChg>
        <pc:grpChg chg="add">
          <ac:chgData name="Deenah Zaakirah (2404639)" userId="S::2404639@student.uwtsd.ac.uk::929fe5d5-4eaf-41b5-a558-0ceac06c6dcc" providerId="AD" clId="Web-{959A4D47-AAF2-D5A6-E8BA-4CD641171E04}" dt="2025-01-23T06:06:37.822" v="182"/>
          <ac:grpSpMkLst>
            <pc:docMk/>
            <pc:sldMk cId="3541584177" sldId="259"/>
            <ac:grpSpMk id="24" creationId="{503816F2-40D5-4C23-AF57-063E3923610A}"/>
          </ac:grpSpMkLst>
        </pc:grpChg>
        <pc:picChg chg="add mod">
          <ac:chgData name="Deenah Zaakirah (2404639)" userId="S::2404639@student.uwtsd.ac.uk::929fe5d5-4eaf-41b5-a558-0ceac06c6dcc" providerId="AD" clId="Web-{959A4D47-AAF2-D5A6-E8BA-4CD641171E04}" dt="2025-01-23T06:06:37.822" v="182"/>
          <ac:picMkLst>
            <pc:docMk/>
            <pc:sldMk cId="3541584177" sldId="259"/>
            <ac:picMk id="3" creationId="{92EF46D8-AA87-525E-2AE5-B2C75C5599FB}"/>
          </ac:picMkLst>
        </pc:picChg>
      </pc:sldChg>
      <pc:sldChg chg="delSp modSp new modNotes">
        <pc:chgData name="Deenah Zaakirah (2404639)" userId="S::2404639@student.uwtsd.ac.uk::929fe5d5-4eaf-41b5-a558-0ceac06c6dcc" providerId="AD" clId="Web-{959A4D47-AAF2-D5A6-E8BA-4CD641171E04}" dt="2025-01-23T06:14:14.896" v="244" actId="20577"/>
        <pc:sldMkLst>
          <pc:docMk/>
          <pc:sldMk cId="342134547" sldId="260"/>
        </pc:sldMkLst>
        <pc:spChg chg="del">
          <ac:chgData name="Deenah Zaakirah (2404639)" userId="S::2404639@student.uwtsd.ac.uk::929fe5d5-4eaf-41b5-a558-0ceac06c6dcc" providerId="AD" clId="Web-{959A4D47-AAF2-D5A6-E8BA-4CD641171E04}" dt="2025-01-23T06:08:11.013" v="190"/>
          <ac:spMkLst>
            <pc:docMk/>
            <pc:sldMk cId="342134547" sldId="260"/>
            <ac:spMk id="2" creationId="{96F57889-9273-F999-46CD-4F21B4DE4DCA}"/>
          </ac:spMkLst>
        </pc:spChg>
        <pc:spChg chg="mod">
          <ac:chgData name="Deenah Zaakirah (2404639)" userId="S::2404639@student.uwtsd.ac.uk::929fe5d5-4eaf-41b5-a558-0ceac06c6dcc" providerId="AD" clId="Web-{959A4D47-AAF2-D5A6-E8BA-4CD641171E04}" dt="2025-01-23T06:14:14.896" v="244" actId="20577"/>
          <ac:spMkLst>
            <pc:docMk/>
            <pc:sldMk cId="342134547" sldId="260"/>
            <ac:spMk id="3" creationId="{CB9A0A33-5E05-B029-1671-9147B8C56A54}"/>
          </ac:spMkLst>
        </pc:spChg>
      </pc:sldChg>
      <pc:sldChg chg="new del modNotes">
        <pc:chgData name="Deenah Zaakirah (2404639)" userId="S::2404639@student.uwtsd.ac.uk::929fe5d5-4eaf-41b5-a558-0ceac06c6dcc" providerId="AD" clId="Web-{959A4D47-AAF2-D5A6-E8BA-4CD641171E04}" dt="2025-01-23T06:07:31.761" v="188"/>
        <pc:sldMkLst>
          <pc:docMk/>
          <pc:sldMk cId="2386026684" sldId="260"/>
        </pc:sldMkLst>
      </pc:sldChg>
    </pc:docChg>
  </pc:docChgLst>
  <pc:docChgLst>
    <pc:chgData name="Deenah Zaakirah (2404639)" userId="S::2404639@student.uwtsd.ac.uk::929fe5d5-4eaf-41b5-a558-0ceac06c6dcc" providerId="AD" clId="Web-{B6768692-EC95-D19E-BB9C-E27D1E96D360}"/>
    <pc:docChg chg="addSld modSld">
      <pc:chgData name="Deenah Zaakirah (2404639)" userId="S::2404639@student.uwtsd.ac.uk::929fe5d5-4eaf-41b5-a558-0ceac06c6dcc" providerId="AD" clId="Web-{B6768692-EC95-D19E-BB9C-E27D1E96D360}" dt="2025-03-19T14:06:57.108" v="371"/>
      <pc:docMkLst>
        <pc:docMk/>
      </pc:docMkLst>
      <pc:sldChg chg="modTransition">
        <pc:chgData name="Deenah Zaakirah (2404639)" userId="S::2404639@student.uwtsd.ac.uk::929fe5d5-4eaf-41b5-a558-0ceac06c6dcc" providerId="AD" clId="Web-{B6768692-EC95-D19E-BB9C-E27D1E96D360}" dt="2025-03-19T13:34:50.615" v="64"/>
        <pc:sldMkLst>
          <pc:docMk/>
          <pc:sldMk cId="109857222" sldId="256"/>
        </pc:sldMkLst>
      </pc:sldChg>
      <pc:sldChg chg="modTransition">
        <pc:chgData name="Deenah Zaakirah (2404639)" userId="S::2404639@student.uwtsd.ac.uk::929fe5d5-4eaf-41b5-a558-0ceac06c6dcc" providerId="AD" clId="Web-{B6768692-EC95-D19E-BB9C-E27D1E96D360}" dt="2025-03-19T13:23:01.288" v="1"/>
        <pc:sldMkLst>
          <pc:docMk/>
          <pc:sldMk cId="3199055753" sldId="257"/>
        </pc:sldMkLst>
      </pc:sldChg>
      <pc:sldChg chg="modTransition">
        <pc:chgData name="Deenah Zaakirah (2404639)" userId="S::2404639@student.uwtsd.ac.uk::929fe5d5-4eaf-41b5-a558-0ceac06c6dcc" providerId="AD" clId="Web-{B6768692-EC95-D19E-BB9C-E27D1E96D360}" dt="2025-03-19T13:23:08.866" v="2"/>
        <pc:sldMkLst>
          <pc:docMk/>
          <pc:sldMk cId="3093807471" sldId="258"/>
        </pc:sldMkLst>
      </pc:sldChg>
      <pc:sldChg chg="addSp delSp modSp new addAnim delAnim">
        <pc:chgData name="Deenah Zaakirah (2404639)" userId="S::2404639@student.uwtsd.ac.uk::929fe5d5-4eaf-41b5-a558-0ceac06c6dcc" providerId="AD" clId="Web-{B6768692-EC95-D19E-BB9C-E27D1E96D360}" dt="2025-03-19T13:43:54.610" v="98" actId="1076"/>
        <pc:sldMkLst>
          <pc:docMk/>
          <pc:sldMk cId="802625844" sldId="259"/>
        </pc:sldMkLst>
        <pc:spChg chg="mod">
          <ac:chgData name="Deenah Zaakirah (2404639)" userId="S::2404639@student.uwtsd.ac.uk::929fe5d5-4eaf-41b5-a558-0ceac06c6dcc" providerId="AD" clId="Web-{B6768692-EC95-D19E-BB9C-E27D1E96D360}" dt="2025-03-19T13:38:25.307" v="73" actId="20577"/>
          <ac:spMkLst>
            <pc:docMk/>
            <pc:sldMk cId="802625844" sldId="259"/>
            <ac:spMk id="2" creationId="{A5CEE4F3-C901-DECA-0253-85D6563E9D77}"/>
          </ac:spMkLst>
        </pc:spChg>
        <pc:spChg chg="del">
          <ac:chgData name="Deenah Zaakirah (2404639)" userId="S::2404639@student.uwtsd.ac.uk::929fe5d5-4eaf-41b5-a558-0ceac06c6dcc" providerId="AD" clId="Web-{B6768692-EC95-D19E-BB9C-E27D1E96D360}" dt="2025-03-19T13:30:29.422" v="44"/>
          <ac:spMkLst>
            <pc:docMk/>
            <pc:sldMk cId="802625844" sldId="259"/>
            <ac:spMk id="3" creationId="{43D65D6D-35A0-8C17-52A7-17A27D677AEC}"/>
          </ac:spMkLst>
        </pc:spChg>
        <pc:picChg chg="add mod ord">
          <ac:chgData name="Deenah Zaakirah (2404639)" userId="S::2404639@student.uwtsd.ac.uk::929fe5d5-4eaf-41b5-a558-0ceac06c6dcc" providerId="AD" clId="Web-{B6768692-EC95-D19E-BB9C-E27D1E96D360}" dt="2025-03-19T13:32:22.659" v="54" actId="1076"/>
          <ac:picMkLst>
            <pc:docMk/>
            <pc:sldMk cId="802625844" sldId="259"/>
            <ac:picMk id="4" creationId="{281B3E44-333D-3001-57BA-D2C2C27AC0F4}"/>
          </ac:picMkLst>
        </pc:picChg>
        <pc:picChg chg="add mod">
          <ac:chgData name="Deenah Zaakirah (2404639)" userId="S::2404639@student.uwtsd.ac.uk::929fe5d5-4eaf-41b5-a558-0ceac06c6dcc" providerId="AD" clId="Web-{B6768692-EC95-D19E-BB9C-E27D1E96D360}" dt="2025-03-19T13:32:31.956" v="56" actId="14100"/>
          <ac:picMkLst>
            <pc:docMk/>
            <pc:sldMk cId="802625844" sldId="259"/>
            <ac:picMk id="5" creationId="{91543485-A271-6727-7817-804129F3DEC1}"/>
          </ac:picMkLst>
        </pc:picChg>
        <pc:picChg chg="add mod">
          <ac:chgData name="Deenah Zaakirah (2404639)" userId="S::2404639@student.uwtsd.ac.uk::929fe5d5-4eaf-41b5-a558-0ceac06c6dcc" providerId="AD" clId="Web-{B6768692-EC95-D19E-BB9C-E27D1E96D360}" dt="2025-03-19T13:34:05.161" v="60" actId="14100"/>
          <ac:picMkLst>
            <pc:docMk/>
            <pc:sldMk cId="802625844" sldId="259"/>
            <ac:picMk id="6" creationId="{C3D085B3-3C6D-9555-2892-819EDE85A89E}"/>
          </ac:picMkLst>
        </pc:picChg>
        <pc:picChg chg="add mod">
          <ac:chgData name="Deenah Zaakirah (2404639)" userId="S::2404639@student.uwtsd.ac.uk::929fe5d5-4eaf-41b5-a558-0ceac06c6dcc" providerId="AD" clId="Web-{B6768692-EC95-D19E-BB9C-E27D1E96D360}" dt="2025-03-19T13:43:40.235" v="94" actId="1076"/>
          <ac:picMkLst>
            <pc:docMk/>
            <pc:sldMk cId="802625844" sldId="259"/>
            <ac:picMk id="7" creationId="{690C6257-6FF1-0CFC-BE6E-249411C43567}"/>
          </ac:picMkLst>
        </pc:picChg>
        <pc:picChg chg="add mod">
          <ac:chgData name="Deenah Zaakirah (2404639)" userId="S::2404639@student.uwtsd.ac.uk::929fe5d5-4eaf-41b5-a558-0ceac06c6dcc" providerId="AD" clId="Web-{B6768692-EC95-D19E-BB9C-E27D1E96D360}" dt="2025-03-19T13:43:43.188" v="95" actId="1076"/>
          <ac:picMkLst>
            <pc:docMk/>
            <pc:sldMk cId="802625844" sldId="259"/>
            <ac:picMk id="8" creationId="{74C9D5C8-4E52-21EF-FF28-684A0E88D9E5}"/>
          </ac:picMkLst>
        </pc:picChg>
        <pc:picChg chg="add del mod">
          <ac:chgData name="Deenah Zaakirah (2404639)" userId="S::2404639@student.uwtsd.ac.uk::929fe5d5-4eaf-41b5-a558-0ceac06c6dcc" providerId="AD" clId="Web-{B6768692-EC95-D19E-BB9C-E27D1E96D360}" dt="2025-03-19T13:40:24.028" v="81"/>
          <ac:picMkLst>
            <pc:docMk/>
            <pc:sldMk cId="802625844" sldId="259"/>
            <ac:picMk id="9" creationId="{1A9924FB-6A54-82F6-FF57-16C104D47CF5}"/>
          </ac:picMkLst>
        </pc:picChg>
        <pc:picChg chg="add mod">
          <ac:chgData name="Deenah Zaakirah (2404639)" userId="S::2404639@student.uwtsd.ac.uk::929fe5d5-4eaf-41b5-a558-0ceac06c6dcc" providerId="AD" clId="Web-{B6768692-EC95-D19E-BB9C-E27D1E96D360}" dt="2025-03-19T13:43:49.517" v="97" actId="1076"/>
          <ac:picMkLst>
            <pc:docMk/>
            <pc:sldMk cId="802625844" sldId="259"/>
            <ac:picMk id="10" creationId="{B22EA754-42E0-B8C5-DED1-DA501327DBFC}"/>
          </ac:picMkLst>
        </pc:picChg>
        <pc:picChg chg="add mod">
          <ac:chgData name="Deenah Zaakirah (2404639)" userId="S::2404639@student.uwtsd.ac.uk::929fe5d5-4eaf-41b5-a558-0ceac06c6dcc" providerId="AD" clId="Web-{B6768692-EC95-D19E-BB9C-E27D1E96D360}" dt="2025-03-19T13:43:46.079" v="96" actId="1076"/>
          <ac:picMkLst>
            <pc:docMk/>
            <pc:sldMk cId="802625844" sldId="259"/>
            <ac:picMk id="11" creationId="{A0463A84-1E68-910F-B2CB-1D3521B232B8}"/>
          </ac:picMkLst>
        </pc:picChg>
        <pc:picChg chg="add mod">
          <ac:chgData name="Deenah Zaakirah (2404639)" userId="S::2404639@student.uwtsd.ac.uk::929fe5d5-4eaf-41b5-a558-0ceac06c6dcc" providerId="AD" clId="Web-{B6768692-EC95-D19E-BB9C-E27D1E96D360}" dt="2025-03-19T13:43:54.610" v="98" actId="1076"/>
          <ac:picMkLst>
            <pc:docMk/>
            <pc:sldMk cId="802625844" sldId="259"/>
            <ac:picMk id="12" creationId="{9DDE7E87-D9E4-A1E0-B4D0-B31BE694C1E9}"/>
          </ac:picMkLst>
        </pc:picChg>
      </pc:sldChg>
      <pc:sldChg chg="modSp new modTransition">
        <pc:chgData name="Deenah Zaakirah (2404639)" userId="S::2404639@student.uwtsd.ac.uk::929fe5d5-4eaf-41b5-a558-0ceac06c6dcc" providerId="AD" clId="Web-{B6768692-EC95-D19E-BB9C-E27D1E96D360}" dt="2025-03-19T14:06:57.108" v="371"/>
        <pc:sldMkLst>
          <pc:docMk/>
          <pc:sldMk cId="2044904053" sldId="260"/>
        </pc:sldMkLst>
        <pc:spChg chg="mod">
          <ac:chgData name="Deenah Zaakirah (2404639)" userId="S::2404639@student.uwtsd.ac.uk::929fe5d5-4eaf-41b5-a558-0ceac06c6dcc" providerId="AD" clId="Web-{B6768692-EC95-D19E-BB9C-E27D1E96D360}" dt="2025-03-19T14:01:08.616" v="130" actId="20577"/>
          <ac:spMkLst>
            <pc:docMk/>
            <pc:sldMk cId="2044904053" sldId="260"/>
            <ac:spMk id="2" creationId="{CD64D0F1-0C19-F878-605A-1E6382FF8F84}"/>
          </ac:spMkLst>
        </pc:spChg>
        <pc:spChg chg="mod">
          <ac:chgData name="Deenah Zaakirah (2404639)" userId="S::2404639@student.uwtsd.ac.uk::929fe5d5-4eaf-41b5-a558-0ceac06c6dcc" providerId="AD" clId="Web-{B6768692-EC95-D19E-BB9C-E27D1E96D360}" dt="2025-03-19T14:01:47.664" v="145" actId="20577"/>
          <ac:spMkLst>
            <pc:docMk/>
            <pc:sldMk cId="2044904053" sldId="260"/>
            <ac:spMk id="3" creationId="{447683B1-7DF5-0999-B65F-9F7B29C77551}"/>
          </ac:spMkLst>
        </pc:spChg>
        <pc:spChg chg="mod">
          <ac:chgData name="Deenah Zaakirah (2404639)" userId="S::2404639@student.uwtsd.ac.uk::929fe5d5-4eaf-41b5-a558-0ceac06c6dcc" providerId="AD" clId="Web-{B6768692-EC95-D19E-BB9C-E27D1E96D360}" dt="2025-03-19T14:06:56.951" v="370" actId="20577"/>
          <ac:spMkLst>
            <pc:docMk/>
            <pc:sldMk cId="2044904053" sldId="260"/>
            <ac:spMk id="4" creationId="{A9B863F3-3C7C-EA82-6076-B50509DCC7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04BE75-FB13-40F5-B95D-2435DD32A2E5}" type="datetimeFigureOut">
              <a:t>3/19/2025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C30217-24DC-483A-B4D5-2CA3F49F4B9D}" type="slidenum">
              <a:t>‹#›</a:t>
            </a:fld>
            <a:endParaRPr lang="en-GB"/>
          </a:p>
        </p:txBody>
      </p:sp>
    </p:spTree>
    <p:extLst>
      <p:ext uri="{BB962C8B-B14F-4D97-AF65-F5344CB8AC3E}">
        <p14:creationId xmlns:p14="http://schemas.microsoft.com/office/powerpoint/2010/main" val="506752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todays presentation ,we will explore the significant changes that occurred for young people and the community during the 2000s. This decade was marked by rapid technology advancements, social shifts and new challenges and opportunities for the youth.</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C30217-24DC-483A-B4D5-2CA3F49F4B9D}" type="slidenum">
              <a:t>1</a:t>
            </a:fld>
            <a:endParaRPr lang="en-GB"/>
          </a:p>
        </p:txBody>
      </p:sp>
    </p:spTree>
    <p:extLst>
      <p:ext uri="{BB962C8B-B14F-4D97-AF65-F5344CB8AC3E}">
        <p14:creationId xmlns:p14="http://schemas.microsoft.com/office/powerpoint/2010/main" val="3793729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spcAft>
                <a:spcPts val="600"/>
              </a:spcAft>
            </a:pPr>
            <a:r>
              <a:rPr lang="en-GB" dirty="0">
                <a:ea typeface="Calibri"/>
                <a:cs typeface="Calibri"/>
              </a:rPr>
              <a:t>Well, I chose to talk about the 2000s because it was a decade of major change that still affects us today.</a:t>
            </a:r>
          </a:p>
          <a:p>
            <a:pPr>
              <a:spcBef>
                <a:spcPct val="20000"/>
              </a:spcBef>
              <a:spcAft>
                <a:spcPts val="600"/>
              </a:spcAft>
            </a:pPr>
            <a:r>
              <a:rPr lang="en-GB" dirty="0">
                <a:ea typeface="Calibri"/>
                <a:cs typeface="Calibri"/>
              </a:rPr>
              <a:t>The internet and social media became popular and changed how the youth communicated.</a:t>
            </a:r>
          </a:p>
          <a:p>
            <a:pPr>
              <a:spcBef>
                <a:spcPct val="20000"/>
              </a:spcBef>
              <a:spcAft>
                <a:spcPts val="600"/>
              </a:spcAft>
            </a:pPr>
            <a:r>
              <a:rPr lang="en-GB" dirty="0">
                <a:ea typeface="Calibri"/>
                <a:cs typeface="Calibri"/>
              </a:rPr>
              <a:t>In response, new policies came in place with young peoples education, mantal health and employment.</a:t>
            </a:r>
          </a:p>
          <a:p>
            <a:pPr>
              <a:spcBef>
                <a:spcPct val="20000"/>
              </a:spcBef>
              <a:spcAft>
                <a:spcPts val="600"/>
              </a:spcAft>
            </a:pPr>
            <a:r>
              <a:rPr lang="en-GB" dirty="0">
                <a:ea typeface="Calibri"/>
                <a:cs typeface="Calibri"/>
              </a:rPr>
              <a:t>The 2000s was a time o full of rapid transformation that has left a lasting impact.</a:t>
            </a:r>
          </a:p>
          <a:p>
            <a:pPr>
              <a:spcBef>
                <a:spcPct val="20000"/>
              </a:spcBef>
              <a:spcAft>
                <a:spcPts val="600"/>
              </a:spcAft>
            </a:pPr>
            <a:endParaRPr lang="en-GB" dirty="0">
              <a:ea typeface="Calibri"/>
              <a:cs typeface="Calibri"/>
            </a:endParaRPr>
          </a:p>
          <a:p>
            <a:pPr>
              <a:spcBef>
                <a:spcPct val="20000"/>
              </a:spcBef>
              <a:spcAft>
                <a:spcPts val="600"/>
              </a:spcAft>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A9C30217-24DC-483A-B4D5-2CA3F49F4B9D}" type="slidenum">
              <a:t>2</a:t>
            </a:fld>
            <a:endParaRPr lang="en-GB"/>
          </a:p>
        </p:txBody>
      </p:sp>
    </p:spTree>
    <p:extLst>
      <p:ext uri="{BB962C8B-B14F-4D97-AF65-F5344CB8AC3E}">
        <p14:creationId xmlns:p14="http://schemas.microsoft.com/office/powerpoint/2010/main" val="2446679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2000s saw several crises in Britain that affected young people. </a:t>
            </a:r>
            <a:endParaRPr lang="en-US"/>
          </a:p>
          <a:p>
            <a:r>
              <a:rPr lang="en-US" dirty="0"/>
              <a:t>The </a:t>
            </a:r>
            <a:r>
              <a:rPr lang="en-US" b="1" dirty="0"/>
              <a:t>2001 Foot and Mouth Disease</a:t>
            </a:r>
            <a:r>
              <a:rPr lang="en-US" dirty="0"/>
              <a:t> outbreak hit rural communities, causing</a:t>
            </a:r>
            <a:r>
              <a:rPr lang="en-US" b="1" dirty="0"/>
              <a:t> job losses and fewer opportunities for youth</a:t>
            </a:r>
            <a:r>
              <a:rPr lang="en-US" dirty="0"/>
              <a:t>. </a:t>
            </a:r>
            <a:endParaRPr lang="en-US" dirty="0">
              <a:ea typeface="Calibri"/>
              <a:cs typeface="Calibri"/>
            </a:endParaRPr>
          </a:p>
          <a:p>
            <a:r>
              <a:rPr lang="en-US" dirty="0"/>
              <a:t>The </a:t>
            </a:r>
            <a:r>
              <a:rPr lang="en-US" b="1" dirty="0"/>
              <a:t>2005 London Bombings (7/7)</a:t>
            </a:r>
            <a:r>
              <a:rPr lang="en-US" dirty="0"/>
              <a:t> </a:t>
            </a:r>
            <a:r>
              <a:rPr lang="en-US" b="1" dirty="0"/>
              <a:t>led to fear and anxiety among young people, </a:t>
            </a:r>
            <a:r>
              <a:rPr lang="en-US" dirty="0"/>
              <a:t>especially in London, with heightened security causing tensions.</a:t>
            </a:r>
            <a:endParaRPr lang="en-US" dirty="0">
              <a:ea typeface="Calibri"/>
              <a:cs typeface="Calibri"/>
            </a:endParaRPr>
          </a:p>
          <a:p>
            <a:r>
              <a:rPr lang="en-US" dirty="0"/>
              <a:t> The </a:t>
            </a:r>
            <a:r>
              <a:rPr lang="en-US" b="1" dirty="0"/>
              <a:t>2008 Financial Crisis</a:t>
            </a:r>
            <a:r>
              <a:rPr lang="en-US" dirty="0"/>
              <a:t> resulted in </a:t>
            </a:r>
            <a:r>
              <a:rPr lang="en-US" b="1" dirty="0"/>
              <a:t>high youth unemployment and cuts to youth services, making it harder for young people to find work or support.</a:t>
            </a:r>
            <a:endParaRPr lang="en-US" b="1">
              <a:ea typeface="Calibri"/>
              <a:cs typeface="Calibri"/>
            </a:endParaRPr>
          </a:p>
          <a:p>
            <a:r>
              <a:rPr lang="en-US" dirty="0"/>
              <a:t> The </a:t>
            </a:r>
            <a:r>
              <a:rPr lang="en-US" b="1" dirty="0"/>
              <a:t>2007-2008 UK Floods</a:t>
            </a:r>
            <a:r>
              <a:rPr lang="en-US" dirty="0"/>
              <a:t> disrupted young people's lives</a:t>
            </a:r>
            <a:r>
              <a:rPr lang="en-US" b="1" dirty="0"/>
              <a:t>, displacing them and interrupting their education.</a:t>
            </a:r>
            <a:r>
              <a:rPr lang="en-US" dirty="0"/>
              <a: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9C30217-24DC-483A-B4D5-2CA3F49F4B9D}" type="slidenum">
              <a:t>3</a:t>
            </a:fld>
            <a:endParaRPr lang="en-GB"/>
          </a:p>
        </p:txBody>
      </p:sp>
    </p:spTree>
    <p:extLst>
      <p:ext uri="{BB962C8B-B14F-4D97-AF65-F5344CB8AC3E}">
        <p14:creationId xmlns:p14="http://schemas.microsoft.com/office/powerpoint/2010/main" val="2918244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9906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6467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5955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16377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5063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7557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1670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9804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6257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1211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89992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11549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33102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1752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48781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6865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0365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3/19/2025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211376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 Id="rId9" Type="http://schemas.openxmlformats.org/officeDocument/2006/relationships/image" Target="../media/image9.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bbc.co.uk/bitesize/articles/zwtkg7h"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13.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8" Type="http://schemas.openxmlformats.org/officeDocument/2006/relationships/hyperlink" Target="http://www.uclahealth.org" TargetMode="External"/><Relationship Id="rId13" Type="http://schemas.openxmlformats.org/officeDocument/2006/relationships/hyperlink" Target="https://www.museumofyouthculture.com/teen-intro-eight/" TargetMode="External"/><Relationship Id="rId3" Type="http://schemas.openxmlformats.org/officeDocument/2006/relationships/hyperlink" Target="https://www.nhs.uk/conditions/hand-foot-mouth-disease/" TargetMode="External"/><Relationship Id="rId7" Type="http://schemas.openxmlformats.org/officeDocument/2006/relationships/hyperlink" Target="https://www.brainyquote.com/quotes/stanislaw_jerzy_lec_120623" TargetMode="External"/><Relationship Id="rId12" Type="http://schemas.openxmlformats.org/officeDocument/2006/relationships/hyperlink" Target="https://iyw.org.uk/youth-work-an-essential-service/" TargetMode="External"/><Relationship Id="rId2" Type="http://schemas.openxmlformats.org/officeDocument/2006/relationships/hyperlink" Target="http://news.bbc.co.uk/1/hi/uk/5032166.stm" TargetMode="External"/><Relationship Id="rId1" Type="http://schemas.openxmlformats.org/officeDocument/2006/relationships/slideLayout" Target="../slideLayouts/slideLayout2.xml"/><Relationship Id="rId6" Type="http://schemas.openxmlformats.org/officeDocument/2006/relationships/hyperlink" Target="https://en.wikipedia.org/wiki/2007_United_Kingdom_floods" TargetMode="External"/><Relationship Id="rId11" Type="http://schemas.openxmlformats.org/officeDocument/2006/relationships/hyperlink" Target="https://alextolhurst.medium.com/the-toxic-body-image-of-the-2000s-165c928b50c3" TargetMode="External"/><Relationship Id="rId5" Type="http://schemas.openxmlformats.org/officeDocument/2006/relationships/hyperlink" Target="https://en.wikipedia.org/wiki/7_July_2005_London_bombings" TargetMode="External"/><Relationship Id="rId15" Type="http://schemas.openxmlformats.org/officeDocument/2006/relationships/hyperlink" Target="https://www.kingsfund.org.uk/insight-and-analysis/projects/governments-long-term-plan-health-and-care" TargetMode="External"/><Relationship Id="rId10" Type="http://schemas.openxmlformats.org/officeDocument/2006/relationships/hyperlink" Target="https://sphr.nihr.ac.uk/" TargetMode="External"/><Relationship Id="rId4" Type="http://schemas.openxmlformats.org/officeDocument/2006/relationships/hyperlink" Target="https://www.investopedia.com/articles/economics/09/financial-crisis-review.asp" TargetMode="External"/><Relationship Id="rId9" Type="http://schemas.openxmlformats.org/officeDocument/2006/relationships/hyperlink" Target="https://www.uclahealth.org/news/article/social-media-causing-psychological-harm-youth-and-young" TargetMode="External"/><Relationship Id="rId14" Type="http://schemas.openxmlformats.org/officeDocument/2006/relationships/hyperlink" Target="https://wearespotlight.com/news/what-does-a-day-in-the-life-of-detached-youth-work-look-like-spotlight-youth-worker-nazim-breaks-it-dow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ea typeface="+mj-lt"/>
                <a:cs typeface="+mj-lt"/>
              </a:rPr>
              <a:t>The 2000's: A Decade of </a:t>
            </a:r>
            <a:r>
              <a:rPr lang="en-US" dirty="0">
                <a:ea typeface="+mj-lt"/>
                <a:cs typeface="+mj-lt"/>
              </a:rPr>
              <a:t>Change for Young People and Communities</a:t>
            </a:r>
            <a:endParaRPr lang="en-US" dirty="0"/>
          </a:p>
        </p:txBody>
      </p:sp>
      <p:sp>
        <p:nvSpPr>
          <p:cNvPr id="3" name="Subtitle 2"/>
          <p:cNvSpPr>
            <a:spLocks noGrp="1"/>
          </p:cNvSpPr>
          <p:nvPr>
            <p:ph type="subTitle" idx="1"/>
          </p:nvPr>
        </p:nvSpPr>
        <p:spPr/>
        <p:txBody>
          <a:bodyPr/>
          <a:lstStyle/>
          <a:p>
            <a:r>
              <a:rPr lang="en-US" dirty="0"/>
              <a:t>Ecyw4002 </a:t>
            </a:r>
          </a:p>
          <a:p>
            <a:r>
              <a:rPr lang="en-US" dirty="0"/>
              <a:t>2404639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0A166-3999-83B8-ADB3-A39DA8C1FF86}"/>
              </a:ext>
            </a:extLst>
          </p:cNvPr>
          <p:cNvSpPr>
            <a:spLocks noGrp="1"/>
          </p:cNvSpPr>
          <p:nvPr>
            <p:ph type="title"/>
          </p:nvPr>
        </p:nvSpPr>
        <p:spPr/>
        <p:txBody>
          <a:bodyPr/>
          <a:lstStyle/>
          <a:p>
            <a:r>
              <a:rPr lang="en-GB" dirty="0"/>
              <a:t>Why the 2000's?</a:t>
            </a:r>
          </a:p>
        </p:txBody>
      </p:sp>
      <p:sp>
        <p:nvSpPr>
          <p:cNvPr id="3" name="Content Placeholder 2">
            <a:extLst>
              <a:ext uri="{FF2B5EF4-FFF2-40B4-BE49-F238E27FC236}">
                <a16:creationId xmlns:a16="http://schemas.microsoft.com/office/drawing/2014/main" id="{2BE6F319-D18B-93BA-1510-5F5F19608638}"/>
              </a:ext>
            </a:extLst>
          </p:cNvPr>
          <p:cNvSpPr>
            <a:spLocks noGrp="1"/>
          </p:cNvSpPr>
          <p:nvPr>
            <p:ph idx="1"/>
          </p:nvPr>
        </p:nvSpPr>
        <p:spPr>
          <a:xfrm>
            <a:off x="1484310" y="2436962"/>
            <a:ext cx="10018713" cy="2074654"/>
          </a:xfrm>
        </p:spPr>
        <p:txBody>
          <a:bodyPr vert="horz" lIns="91440" tIns="45720" rIns="91440" bIns="45720" rtlCol="0" anchor="ctr">
            <a:noAutofit/>
          </a:bodyPr>
          <a:lstStyle/>
          <a:p>
            <a:pPr marL="0" indent="0">
              <a:buNone/>
            </a:pPr>
            <a:endParaRPr lang="en-GB" dirty="0"/>
          </a:p>
          <a:p>
            <a:pPr>
              <a:buClr>
                <a:srgbClr val="1287C3"/>
              </a:buClr>
            </a:pPr>
            <a:r>
              <a:rPr lang="en-GB" dirty="0"/>
              <a:t>it was a decade of major change that shaped the world we live in today. </a:t>
            </a:r>
          </a:p>
          <a:p>
            <a:pPr>
              <a:buClr>
                <a:srgbClr val="1287C3"/>
              </a:buClr>
            </a:pPr>
            <a:r>
              <a:rPr lang="en-GB" dirty="0"/>
              <a:t>This period saw the rise of the internet and social media.</a:t>
            </a:r>
          </a:p>
          <a:p>
            <a:pPr>
              <a:buClr>
                <a:srgbClr val="1287C3"/>
              </a:buClr>
            </a:pPr>
            <a:r>
              <a:rPr lang="en-GB" dirty="0"/>
              <a:t>it was also marked by significant global events </a:t>
            </a:r>
            <a:endParaRPr lang="en-GB" b="1"/>
          </a:p>
          <a:p>
            <a:pPr>
              <a:buClr>
                <a:srgbClr val="1287C3"/>
              </a:buClr>
            </a:pPr>
            <a:r>
              <a:rPr lang="en-GB" dirty="0"/>
              <a:t>Many key policies around education, mental health, and employment were introduced during this time to address these changes.</a:t>
            </a:r>
          </a:p>
        </p:txBody>
      </p:sp>
    </p:spTree>
    <p:extLst>
      <p:ext uri="{BB962C8B-B14F-4D97-AF65-F5344CB8AC3E}">
        <p14:creationId xmlns:p14="http://schemas.microsoft.com/office/powerpoint/2010/main" val="319905575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5C76D-A66F-D133-6A79-91001DB46CE6}"/>
              </a:ext>
            </a:extLst>
          </p:cNvPr>
          <p:cNvSpPr>
            <a:spLocks noGrp="1"/>
          </p:cNvSpPr>
          <p:nvPr>
            <p:ph type="title"/>
          </p:nvPr>
        </p:nvSpPr>
        <p:spPr/>
        <p:txBody>
          <a:bodyPr/>
          <a:lstStyle/>
          <a:p>
            <a:r>
              <a:rPr lang="en-GB" dirty="0">
                <a:ea typeface="+mj-lt"/>
                <a:cs typeface="+mj-lt"/>
              </a:rPr>
              <a:t>Crises in Britain that Affected Youth:</a:t>
            </a:r>
            <a:endParaRPr lang="en-US" dirty="0"/>
          </a:p>
        </p:txBody>
      </p:sp>
      <p:sp>
        <p:nvSpPr>
          <p:cNvPr id="3" name="Content Placeholder 2">
            <a:extLst>
              <a:ext uri="{FF2B5EF4-FFF2-40B4-BE49-F238E27FC236}">
                <a16:creationId xmlns:a16="http://schemas.microsoft.com/office/drawing/2014/main" id="{5585D463-5EC8-9B6E-9A81-6ABD8888A3DE}"/>
              </a:ext>
            </a:extLst>
          </p:cNvPr>
          <p:cNvSpPr>
            <a:spLocks noGrp="1"/>
          </p:cNvSpPr>
          <p:nvPr>
            <p:ph idx="1"/>
          </p:nvPr>
        </p:nvSpPr>
        <p:spPr>
          <a:xfrm>
            <a:off x="1484310" y="3098320"/>
            <a:ext cx="10018713" cy="3124201"/>
          </a:xfrm>
        </p:spPr>
        <p:txBody>
          <a:bodyPr vert="horz" lIns="91440" tIns="45720" rIns="91440" bIns="45720" rtlCol="0" anchor="ctr">
            <a:noAutofit/>
          </a:bodyPr>
          <a:lstStyle/>
          <a:p>
            <a:r>
              <a:rPr lang="en-GB" b="1" dirty="0">
                <a:ea typeface="+mn-lt"/>
                <a:cs typeface="+mn-lt"/>
              </a:rPr>
              <a:t>2001 Foot and Mouth Disease Outbreak</a:t>
            </a:r>
            <a:r>
              <a:rPr lang="en-GB" dirty="0">
                <a:ea typeface="+mn-lt"/>
                <a:cs typeface="+mn-lt"/>
              </a:rPr>
              <a:t>- Loss of jobs and businesses, leading to fewer opportunities for youth.</a:t>
            </a:r>
          </a:p>
          <a:p>
            <a:pPr>
              <a:buClr>
                <a:srgbClr val="1287C3"/>
              </a:buClr>
            </a:pPr>
            <a:r>
              <a:rPr lang="en-GB" b="1" dirty="0">
                <a:ea typeface="+mn-lt"/>
                <a:cs typeface="+mn-lt"/>
              </a:rPr>
              <a:t>Racial Riots (2001)-</a:t>
            </a:r>
            <a:r>
              <a:rPr lang="en-GB" dirty="0">
                <a:ea typeface="+mn-lt"/>
                <a:cs typeface="+mn-lt"/>
              </a:rPr>
              <a:t>Many young people became involved in the violence, affecting their futures.</a:t>
            </a:r>
            <a:endParaRPr lang="en-GB" b="1" dirty="0">
              <a:ea typeface="+mn-lt"/>
              <a:cs typeface="+mn-lt"/>
            </a:endParaRPr>
          </a:p>
          <a:p>
            <a:pPr>
              <a:buClr>
                <a:srgbClr val="1287C3"/>
              </a:buClr>
            </a:pPr>
            <a:r>
              <a:rPr lang="en-GB" b="1" dirty="0">
                <a:ea typeface="+mn-lt"/>
                <a:cs typeface="+mn-lt"/>
              </a:rPr>
              <a:t>2005 London Bombings </a:t>
            </a:r>
            <a:r>
              <a:rPr lang="en-GB" dirty="0">
                <a:ea typeface="+mn-lt"/>
                <a:cs typeface="+mn-lt"/>
              </a:rPr>
              <a:t>-Some young people experienced trauma and fear, especially around public transport.</a:t>
            </a:r>
          </a:p>
          <a:p>
            <a:pPr>
              <a:buClr>
                <a:srgbClr val="1287C3"/>
              </a:buClr>
            </a:pPr>
            <a:r>
              <a:rPr lang="en-GB" b="1" dirty="0">
                <a:ea typeface="+mn-lt"/>
                <a:cs typeface="+mn-lt"/>
              </a:rPr>
              <a:t>2008 Financial Crisis</a:t>
            </a:r>
            <a:r>
              <a:rPr lang="en-GB" dirty="0">
                <a:ea typeface="+mn-lt"/>
                <a:cs typeface="+mn-lt"/>
              </a:rPr>
              <a:t>-High youth unemployment, making it harder for young people to find jobs.</a:t>
            </a:r>
          </a:p>
          <a:p>
            <a:pPr>
              <a:buClr>
                <a:srgbClr val="1287C3"/>
              </a:buClr>
            </a:pPr>
            <a:r>
              <a:rPr lang="en-GB" b="1" dirty="0">
                <a:ea typeface="+mn-lt"/>
                <a:cs typeface="+mn-lt"/>
              </a:rPr>
              <a:t>2007-2008 UK Floods</a:t>
            </a:r>
            <a:r>
              <a:rPr lang="en-GB" dirty="0">
                <a:ea typeface="+mn-lt"/>
                <a:cs typeface="+mn-lt"/>
              </a:rPr>
              <a:t>-Emotional distress from losing homes, schools, and community spaces.</a:t>
            </a:r>
          </a:p>
          <a:p>
            <a:pPr>
              <a:buClr>
                <a:srgbClr val="1287C3"/>
              </a:buClr>
            </a:pPr>
            <a:endParaRPr lang="en-US" sz="1400" dirty="0">
              <a:latin typeface="Calibri"/>
              <a:ea typeface="Calibri"/>
              <a:cs typeface="Calibri"/>
            </a:endParaRPr>
          </a:p>
          <a:p>
            <a:pPr marL="0" indent="0">
              <a:buClr>
                <a:srgbClr val="1287C3"/>
              </a:buClr>
              <a:buNone/>
            </a:pPr>
            <a:endParaRPr lang="en-GB" dirty="0"/>
          </a:p>
        </p:txBody>
      </p:sp>
    </p:spTree>
    <p:extLst>
      <p:ext uri="{BB962C8B-B14F-4D97-AF65-F5344CB8AC3E}">
        <p14:creationId xmlns:p14="http://schemas.microsoft.com/office/powerpoint/2010/main" val="309380747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EE4F3-C901-DECA-0253-85D6563E9D77}"/>
              </a:ext>
            </a:extLst>
          </p:cNvPr>
          <p:cNvSpPr>
            <a:spLocks noGrp="1"/>
          </p:cNvSpPr>
          <p:nvPr>
            <p:ph type="title"/>
          </p:nvPr>
        </p:nvSpPr>
        <p:spPr>
          <a:xfrm>
            <a:off x="1495856" y="685800"/>
            <a:ext cx="10007168" cy="5978235"/>
          </a:xfrm>
        </p:spPr>
        <p:txBody>
          <a:bodyPr/>
          <a:lstStyle/>
          <a:p>
            <a:endParaRPr lang="en-GB" dirty="0"/>
          </a:p>
        </p:txBody>
      </p:sp>
      <p:pic>
        <p:nvPicPr>
          <p:cNvPr id="4" name="Content Placeholder 3" descr="A group of people standing together&#10;&#10;AI-generated content may be incorrect.">
            <a:extLst>
              <a:ext uri="{FF2B5EF4-FFF2-40B4-BE49-F238E27FC236}">
                <a16:creationId xmlns:a16="http://schemas.microsoft.com/office/drawing/2014/main" id="{281B3E44-333D-3001-57BA-D2C2C27AC0F4}"/>
              </a:ext>
            </a:extLst>
          </p:cNvPr>
          <p:cNvPicPr>
            <a:picLocks noGrp="1" noChangeAspect="1"/>
          </p:cNvPicPr>
          <p:nvPr>
            <p:ph idx="1"/>
          </p:nvPr>
        </p:nvPicPr>
        <p:blipFill>
          <a:blip r:embed="rId2"/>
          <a:stretch>
            <a:fillRect/>
          </a:stretch>
        </p:blipFill>
        <p:spPr>
          <a:xfrm>
            <a:off x="3800" y="230910"/>
            <a:ext cx="3893464" cy="2662381"/>
          </a:xfrm>
        </p:spPr>
      </p:pic>
      <p:pic>
        <p:nvPicPr>
          <p:cNvPr id="5" name="Picture 4" descr="A collage of people eating ice cream and a cell phone&#10;&#10;AI-generated content may be incorrect.">
            <a:extLst>
              <a:ext uri="{FF2B5EF4-FFF2-40B4-BE49-F238E27FC236}">
                <a16:creationId xmlns:a16="http://schemas.microsoft.com/office/drawing/2014/main" id="{91543485-A271-6727-7817-804129F3DEC1}"/>
              </a:ext>
            </a:extLst>
          </p:cNvPr>
          <p:cNvPicPr>
            <a:picLocks noChangeAspect="1"/>
          </p:cNvPicPr>
          <p:nvPr/>
        </p:nvPicPr>
        <p:blipFill>
          <a:blip r:embed="rId3"/>
          <a:stretch>
            <a:fillRect/>
          </a:stretch>
        </p:blipFill>
        <p:spPr>
          <a:xfrm>
            <a:off x="4262581" y="226291"/>
            <a:ext cx="4047836" cy="1995054"/>
          </a:xfrm>
          <a:prstGeom prst="rect">
            <a:avLst/>
          </a:prstGeom>
        </p:spPr>
      </p:pic>
      <p:pic>
        <p:nvPicPr>
          <p:cNvPr id="6" name="Picture 5" descr="A group of kids playing a board game&#10;&#10;AI-generated content may be incorrect.">
            <a:extLst>
              <a:ext uri="{FF2B5EF4-FFF2-40B4-BE49-F238E27FC236}">
                <a16:creationId xmlns:a16="http://schemas.microsoft.com/office/drawing/2014/main" id="{C3D085B3-3C6D-9555-2892-819EDE85A89E}"/>
              </a:ext>
            </a:extLst>
          </p:cNvPr>
          <p:cNvPicPr>
            <a:picLocks noChangeAspect="1"/>
          </p:cNvPicPr>
          <p:nvPr/>
        </p:nvPicPr>
        <p:blipFill>
          <a:blip r:embed="rId4"/>
          <a:stretch>
            <a:fillRect/>
          </a:stretch>
        </p:blipFill>
        <p:spPr>
          <a:xfrm>
            <a:off x="9007764" y="229171"/>
            <a:ext cx="2743200" cy="1989293"/>
          </a:xfrm>
          <a:prstGeom prst="rect">
            <a:avLst/>
          </a:prstGeom>
        </p:spPr>
      </p:pic>
      <p:pic>
        <p:nvPicPr>
          <p:cNvPr id="7" name="Picture 6" descr="A group of women on the cover of a magazine&#10;&#10;AI-generated content may be incorrect.">
            <a:extLst>
              <a:ext uri="{FF2B5EF4-FFF2-40B4-BE49-F238E27FC236}">
                <a16:creationId xmlns:a16="http://schemas.microsoft.com/office/drawing/2014/main" id="{690C6257-6FF1-0CFC-BE6E-249411C43567}"/>
              </a:ext>
            </a:extLst>
          </p:cNvPr>
          <p:cNvPicPr>
            <a:picLocks noChangeAspect="1"/>
          </p:cNvPicPr>
          <p:nvPr/>
        </p:nvPicPr>
        <p:blipFill>
          <a:blip r:embed="rId5"/>
          <a:stretch>
            <a:fillRect/>
          </a:stretch>
        </p:blipFill>
        <p:spPr>
          <a:xfrm>
            <a:off x="468937" y="3300844"/>
            <a:ext cx="2044701" cy="3168651"/>
          </a:xfrm>
          <a:prstGeom prst="rect">
            <a:avLst/>
          </a:prstGeom>
        </p:spPr>
      </p:pic>
      <p:pic>
        <p:nvPicPr>
          <p:cNvPr id="8" name="Picture 7" descr="A group of people posing for a photo&#10;&#10;AI-generated content may be incorrect.">
            <a:extLst>
              <a:ext uri="{FF2B5EF4-FFF2-40B4-BE49-F238E27FC236}">
                <a16:creationId xmlns:a16="http://schemas.microsoft.com/office/drawing/2014/main" id="{74C9D5C8-4E52-21EF-FF28-684A0E88D9E5}"/>
              </a:ext>
            </a:extLst>
          </p:cNvPr>
          <p:cNvPicPr>
            <a:picLocks noChangeAspect="1"/>
          </p:cNvPicPr>
          <p:nvPr/>
        </p:nvPicPr>
        <p:blipFill>
          <a:blip r:embed="rId6"/>
          <a:stretch>
            <a:fillRect/>
          </a:stretch>
        </p:blipFill>
        <p:spPr>
          <a:xfrm>
            <a:off x="2889635" y="3428705"/>
            <a:ext cx="2743200" cy="3353584"/>
          </a:xfrm>
          <a:prstGeom prst="rect">
            <a:avLst/>
          </a:prstGeom>
        </p:spPr>
      </p:pic>
      <p:pic>
        <p:nvPicPr>
          <p:cNvPr id="10" name="Picture 9" descr="A person sitting on a couch&#10;&#10;AI-generated content may be incorrect.">
            <a:extLst>
              <a:ext uri="{FF2B5EF4-FFF2-40B4-BE49-F238E27FC236}">
                <a16:creationId xmlns:a16="http://schemas.microsoft.com/office/drawing/2014/main" id="{B22EA754-42E0-B8C5-DED1-DA501327DBFC}"/>
              </a:ext>
            </a:extLst>
          </p:cNvPr>
          <p:cNvPicPr>
            <a:picLocks noChangeAspect="1"/>
          </p:cNvPicPr>
          <p:nvPr/>
        </p:nvPicPr>
        <p:blipFill>
          <a:blip r:embed="rId7"/>
          <a:stretch>
            <a:fillRect/>
          </a:stretch>
        </p:blipFill>
        <p:spPr>
          <a:xfrm>
            <a:off x="5982950" y="4429606"/>
            <a:ext cx="2762250" cy="2248477"/>
          </a:xfrm>
          <a:prstGeom prst="rect">
            <a:avLst/>
          </a:prstGeom>
        </p:spPr>
      </p:pic>
      <p:pic>
        <p:nvPicPr>
          <p:cNvPr id="11" name="Picture 10" descr="A child lying down holding a phone&#10;&#10;AI-generated content may be incorrect.">
            <a:extLst>
              <a:ext uri="{FF2B5EF4-FFF2-40B4-BE49-F238E27FC236}">
                <a16:creationId xmlns:a16="http://schemas.microsoft.com/office/drawing/2014/main" id="{A0463A84-1E68-910F-B2CB-1D3521B232B8}"/>
              </a:ext>
            </a:extLst>
          </p:cNvPr>
          <p:cNvPicPr>
            <a:picLocks noChangeAspect="1"/>
          </p:cNvPicPr>
          <p:nvPr/>
        </p:nvPicPr>
        <p:blipFill>
          <a:blip r:embed="rId8"/>
          <a:stretch>
            <a:fillRect/>
          </a:stretch>
        </p:blipFill>
        <p:spPr>
          <a:xfrm>
            <a:off x="5852006" y="2392892"/>
            <a:ext cx="2743200" cy="1785504"/>
          </a:xfrm>
          <a:prstGeom prst="rect">
            <a:avLst/>
          </a:prstGeom>
        </p:spPr>
      </p:pic>
      <p:pic>
        <p:nvPicPr>
          <p:cNvPr id="12" name="Picture 11" descr="A hand holding a camera&#10;&#10;AI-generated content may be incorrect.">
            <a:extLst>
              <a:ext uri="{FF2B5EF4-FFF2-40B4-BE49-F238E27FC236}">
                <a16:creationId xmlns:a16="http://schemas.microsoft.com/office/drawing/2014/main" id="{9DDE7E87-D9E4-A1E0-B4D0-B31BE694C1E9}"/>
              </a:ext>
            </a:extLst>
          </p:cNvPr>
          <p:cNvPicPr>
            <a:picLocks noChangeAspect="1"/>
          </p:cNvPicPr>
          <p:nvPr/>
        </p:nvPicPr>
        <p:blipFill>
          <a:blip r:embed="rId9"/>
          <a:stretch>
            <a:fillRect/>
          </a:stretch>
        </p:blipFill>
        <p:spPr>
          <a:xfrm>
            <a:off x="9252863" y="2398183"/>
            <a:ext cx="2729249" cy="4067656"/>
          </a:xfrm>
          <a:prstGeom prst="rect">
            <a:avLst/>
          </a:prstGeom>
        </p:spPr>
      </p:pic>
    </p:spTree>
    <p:extLst>
      <p:ext uri="{BB962C8B-B14F-4D97-AF65-F5344CB8AC3E}">
        <p14:creationId xmlns:p14="http://schemas.microsoft.com/office/powerpoint/2010/main" val="8026258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4D0F1-0C19-F878-605A-1E6382FF8F84}"/>
              </a:ext>
            </a:extLst>
          </p:cNvPr>
          <p:cNvSpPr>
            <a:spLocks noGrp="1"/>
          </p:cNvSpPr>
          <p:nvPr>
            <p:ph type="title"/>
          </p:nvPr>
        </p:nvSpPr>
        <p:spPr/>
        <p:txBody>
          <a:bodyPr/>
          <a:lstStyle/>
          <a:p>
            <a:r>
              <a:rPr lang="en-GB" dirty="0"/>
              <a:t>Youth is the gift of nature, but age is a work of art</a:t>
            </a:r>
          </a:p>
        </p:txBody>
      </p:sp>
      <p:sp>
        <p:nvSpPr>
          <p:cNvPr id="3" name="Text Placeholder 2">
            <a:extLst>
              <a:ext uri="{FF2B5EF4-FFF2-40B4-BE49-F238E27FC236}">
                <a16:creationId xmlns:a16="http://schemas.microsoft.com/office/drawing/2014/main" id="{447683B1-7DF5-0999-B65F-9F7B29C77551}"/>
              </a:ext>
            </a:extLst>
          </p:cNvPr>
          <p:cNvSpPr>
            <a:spLocks noGrp="1"/>
          </p:cNvSpPr>
          <p:nvPr>
            <p:ph type="body" sz="quarter" idx="13"/>
          </p:nvPr>
        </p:nvSpPr>
        <p:spPr/>
        <p:txBody>
          <a:bodyPr/>
          <a:lstStyle/>
          <a:p>
            <a:r>
              <a:rPr lang="en-GB" dirty="0"/>
              <a:t>-Stanislaw Jerzy Lec</a:t>
            </a:r>
          </a:p>
        </p:txBody>
      </p:sp>
      <p:sp>
        <p:nvSpPr>
          <p:cNvPr id="4" name="Text Placeholder 3">
            <a:extLst>
              <a:ext uri="{FF2B5EF4-FFF2-40B4-BE49-F238E27FC236}">
                <a16:creationId xmlns:a16="http://schemas.microsoft.com/office/drawing/2014/main" id="{A9B863F3-3C7C-EA82-6076-B50509DCC781}"/>
              </a:ext>
            </a:extLst>
          </p:cNvPr>
          <p:cNvSpPr>
            <a:spLocks noGrp="1"/>
          </p:cNvSpPr>
          <p:nvPr>
            <p:ph type="body" idx="1"/>
          </p:nvPr>
        </p:nvSpPr>
        <p:spPr/>
        <p:txBody>
          <a:bodyPr/>
          <a:lstStyle/>
          <a:p>
            <a:r>
              <a:rPr lang="en-GB" dirty="0"/>
              <a:t>This quote means that being young is a natural and beautiful part of life, full of energy and possibilities. But as people get older, they gain wisdom and experience, which makes them unique and </a:t>
            </a:r>
            <a:r>
              <a:rPr lang="en-GB"/>
              <a:t>valuable</a:t>
            </a:r>
            <a:r>
              <a:rPr lang="en-GB" dirty="0"/>
              <a:t>. In the 2000s, young people were exploring their potential while </a:t>
            </a:r>
            <a:r>
              <a:rPr lang="en-GB" err="1"/>
              <a:t>leringing</a:t>
            </a:r>
            <a:r>
              <a:rPr lang="en-GB" dirty="0"/>
              <a:t> from their experiences in a changing world.</a:t>
            </a:r>
          </a:p>
        </p:txBody>
      </p:sp>
    </p:spTree>
    <p:extLst>
      <p:ext uri="{BB962C8B-B14F-4D97-AF65-F5344CB8AC3E}">
        <p14:creationId xmlns:p14="http://schemas.microsoft.com/office/powerpoint/2010/main" val="204490405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CD4C9-1745-2A42-E78D-7E0C68710F09}"/>
              </a:ext>
            </a:extLst>
          </p:cNvPr>
          <p:cNvSpPr>
            <a:spLocks noGrp="1"/>
          </p:cNvSpPr>
          <p:nvPr>
            <p:ph type="title"/>
          </p:nvPr>
        </p:nvSpPr>
        <p:spPr>
          <a:xfrm>
            <a:off x="1484311" y="241300"/>
            <a:ext cx="10018713" cy="1752599"/>
          </a:xfrm>
        </p:spPr>
        <p:txBody>
          <a:bodyPr>
            <a:normAutofit/>
          </a:bodyPr>
          <a:lstStyle/>
          <a:p>
            <a:r>
              <a:rPr lang="en-GB" sz="4400" dirty="0"/>
              <a:t>Impact on youth in the 2000's</a:t>
            </a:r>
          </a:p>
        </p:txBody>
      </p:sp>
      <p:sp>
        <p:nvSpPr>
          <p:cNvPr id="3" name="Content Placeholder 2">
            <a:extLst>
              <a:ext uri="{FF2B5EF4-FFF2-40B4-BE49-F238E27FC236}">
                <a16:creationId xmlns:a16="http://schemas.microsoft.com/office/drawing/2014/main" id="{EAA6C5FD-C37E-4E99-A44F-917A46C076BE}"/>
              </a:ext>
            </a:extLst>
          </p:cNvPr>
          <p:cNvSpPr>
            <a:spLocks noGrp="1"/>
          </p:cNvSpPr>
          <p:nvPr>
            <p:ph idx="1"/>
          </p:nvPr>
        </p:nvSpPr>
        <p:spPr>
          <a:xfrm>
            <a:off x="1484310" y="3005666"/>
            <a:ext cx="10018713" cy="3346451"/>
          </a:xfrm>
        </p:spPr>
        <p:txBody>
          <a:bodyPr>
            <a:normAutofit fontScale="77500" lnSpcReduction="20000"/>
          </a:bodyPr>
          <a:lstStyle/>
          <a:p>
            <a:r>
              <a:rPr lang="en-GB" b="1" dirty="0"/>
              <a:t>Increased connectivity</a:t>
            </a:r>
            <a:r>
              <a:rPr lang="en-GB" dirty="0"/>
              <a:t>- Social media - since social media became more popular in the early 2000's, depression for young people had increased. Between 2005 and 2017, it had raised by 52%.</a:t>
            </a:r>
          </a:p>
          <a:p>
            <a:pPr>
              <a:buClr>
                <a:srgbClr val="1287C3"/>
              </a:buClr>
            </a:pPr>
            <a:r>
              <a:rPr lang="en-GB" b="1" dirty="0"/>
              <a:t>Mental health issues-</a:t>
            </a:r>
            <a:r>
              <a:rPr lang="en-GB" dirty="0"/>
              <a:t> Researchers discovered that from 2000's to 2019, the overall rate of mental health issues increased within the ages of 16-24. Depression, anxiety and stress caused 12.5% of sickness leave in the Uk in 2018.</a:t>
            </a:r>
          </a:p>
          <a:p>
            <a:pPr>
              <a:buClr>
                <a:srgbClr val="1287C3"/>
              </a:buClr>
            </a:pPr>
            <a:r>
              <a:rPr lang="en-GB" b="1" dirty="0"/>
              <a:t>Self-image concerns- </a:t>
            </a:r>
            <a:r>
              <a:rPr lang="en-GB" dirty="0"/>
              <a:t> In the 2000's poor body image and eating disorders  was a major issue. Due to media's focus an individual was made to think that ultra thinness was an obsession.</a:t>
            </a:r>
          </a:p>
          <a:p>
            <a:pPr>
              <a:buClr>
                <a:srgbClr val="1287C3"/>
              </a:buClr>
            </a:pPr>
            <a:r>
              <a:rPr lang="en-GB" b="1" dirty="0"/>
              <a:t>Changes in communication- </a:t>
            </a:r>
            <a:r>
              <a:rPr lang="en-GB" dirty="0"/>
              <a:t>Internet became the most influential form of media. New technology was being created rapidly. Such as online gaming and lots of social media apps such as 'My space and Facebook'. The first iPhone was created in 2007 and a rise of online shopping .</a:t>
            </a:r>
          </a:p>
          <a:p>
            <a:pPr>
              <a:buClr>
                <a:srgbClr val="1287C3"/>
              </a:buClr>
            </a:pPr>
            <a:endParaRPr lang="en-GB" dirty="0"/>
          </a:p>
          <a:p>
            <a:pPr>
              <a:buClr>
                <a:srgbClr val="1287C3"/>
              </a:buClr>
            </a:pPr>
            <a:endParaRPr lang="en-GB" dirty="0"/>
          </a:p>
          <a:p>
            <a:pPr>
              <a:buClr>
                <a:srgbClr val="1287C3"/>
              </a:buClr>
            </a:pPr>
            <a:endParaRPr lang="en-GB" dirty="0"/>
          </a:p>
          <a:p>
            <a:pPr>
              <a:buClr>
                <a:srgbClr val="1287C3"/>
              </a:buClr>
            </a:pPr>
            <a:endParaRPr lang="en-GB" dirty="0"/>
          </a:p>
          <a:p>
            <a:pPr>
              <a:buClr>
                <a:srgbClr val="1287C3"/>
              </a:buClr>
            </a:pPr>
            <a:endParaRPr lang="en-GB"/>
          </a:p>
        </p:txBody>
      </p:sp>
    </p:spTree>
    <p:extLst>
      <p:ext uri="{BB962C8B-B14F-4D97-AF65-F5344CB8AC3E}">
        <p14:creationId xmlns:p14="http://schemas.microsoft.com/office/powerpoint/2010/main" val="366450313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rtoon of a child in a wheelchair&#10;&#10;AI-generated content may be incorrect.">
            <a:extLst>
              <a:ext uri="{FF2B5EF4-FFF2-40B4-BE49-F238E27FC236}">
                <a16:creationId xmlns:a16="http://schemas.microsoft.com/office/drawing/2014/main" id="{2AD8BB9A-A4BF-35DD-31FC-560BC5C2A555}"/>
              </a:ext>
            </a:extLst>
          </p:cNvPr>
          <p:cNvPicPr>
            <a:picLocks noChangeAspect="1"/>
          </p:cNvPicPr>
          <p:nvPr/>
        </p:nvPicPr>
        <p:blipFill>
          <a:blip r:embed="rId3"/>
          <a:srcRect/>
          <a:stretch/>
        </p:blipFill>
        <p:spPr>
          <a:xfrm>
            <a:off x="20" y="10"/>
            <a:ext cx="12191980" cy="6857990"/>
          </a:xfrm>
          <a:prstGeom prst="rect">
            <a:avLst/>
          </a:prstGeom>
        </p:spPr>
      </p:pic>
      <p:sp>
        <p:nvSpPr>
          <p:cNvPr id="7"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4"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7CF1CDC-E58E-3146-212D-33E2CCC69825}"/>
              </a:ext>
            </a:extLst>
          </p:cNvPr>
          <p:cNvSpPr>
            <a:spLocks noGrp="1"/>
          </p:cNvSpPr>
          <p:nvPr>
            <p:ph type="title"/>
          </p:nvPr>
        </p:nvSpPr>
        <p:spPr>
          <a:xfrm>
            <a:off x="3970867" y="558800"/>
            <a:ext cx="7535333" cy="1413933"/>
          </a:xfrm>
        </p:spPr>
        <p:txBody>
          <a:bodyPr>
            <a:normAutofit/>
          </a:bodyPr>
          <a:lstStyle/>
          <a:p>
            <a:r>
              <a:rPr lang="en-GB">
                <a:solidFill>
                  <a:schemeClr val="bg1"/>
                </a:solidFill>
              </a:rPr>
              <a:t>Watch: Children in the 2000's</a:t>
            </a:r>
          </a:p>
        </p:txBody>
      </p:sp>
      <p:sp>
        <p:nvSpPr>
          <p:cNvPr id="3" name="Content Placeholder 2">
            <a:extLst>
              <a:ext uri="{FF2B5EF4-FFF2-40B4-BE49-F238E27FC236}">
                <a16:creationId xmlns:a16="http://schemas.microsoft.com/office/drawing/2014/main" id="{E11325B4-C3DF-407D-BA96-DE8DCE7F6836}"/>
              </a:ext>
            </a:extLst>
          </p:cNvPr>
          <p:cNvSpPr>
            <a:spLocks noGrp="1"/>
          </p:cNvSpPr>
          <p:nvPr>
            <p:ph idx="1"/>
          </p:nvPr>
        </p:nvSpPr>
        <p:spPr>
          <a:xfrm>
            <a:off x="3970867" y="2048933"/>
            <a:ext cx="7532156" cy="3742267"/>
          </a:xfrm>
        </p:spPr>
        <p:txBody>
          <a:bodyPr>
            <a:normAutofit/>
          </a:bodyPr>
          <a:lstStyle/>
          <a:p>
            <a:r>
              <a:rPr lang="en-GB">
                <a:solidFill>
                  <a:schemeClr val="bg1"/>
                </a:solidFill>
                <a:ea typeface="+mn-lt"/>
                <a:cs typeface="+mn-lt"/>
                <a:hlinkClick r:id="rId4"/>
              </a:rPr>
              <a:t>https://www.bbc.co.uk/bitesize/articles/zwtkg7h</a:t>
            </a:r>
            <a:endParaRPr lang="en-GB">
              <a:solidFill>
                <a:schemeClr val="bg1"/>
              </a:solidFill>
              <a:ea typeface="+mn-lt"/>
              <a:cs typeface="+mn-lt"/>
            </a:endParaRPr>
          </a:p>
          <a:p>
            <a:pPr>
              <a:buClr>
                <a:srgbClr val="1287C3"/>
              </a:buClr>
            </a:pPr>
            <a:endParaRPr lang="en-GB">
              <a:solidFill>
                <a:schemeClr val="bg1"/>
              </a:solidFill>
            </a:endParaRPr>
          </a:p>
          <a:p>
            <a:pPr>
              <a:buClr>
                <a:srgbClr val="1287C3"/>
              </a:buClr>
            </a:pPr>
            <a:endParaRPr lang="en-GB">
              <a:solidFill>
                <a:schemeClr val="bg1"/>
              </a:solidFill>
            </a:endParaRPr>
          </a:p>
          <a:p>
            <a:pPr>
              <a:buClr>
                <a:srgbClr val="1287C3"/>
              </a:buClr>
            </a:pPr>
            <a:endParaRPr lang="en-GB">
              <a:solidFill>
                <a:schemeClr val="bg1"/>
              </a:solidFill>
            </a:endParaRPr>
          </a:p>
          <a:p>
            <a:pPr>
              <a:buClr>
                <a:srgbClr val="1287C3"/>
              </a:buClr>
            </a:pPr>
            <a:endParaRPr lang="en-GB">
              <a:solidFill>
                <a:schemeClr val="bg1"/>
              </a:solidFill>
            </a:endParaRPr>
          </a:p>
          <a:p>
            <a:pPr>
              <a:buClr>
                <a:srgbClr val="1287C3"/>
              </a:buClr>
            </a:pPr>
            <a:endParaRPr lang="en-GB">
              <a:solidFill>
                <a:schemeClr val="bg1"/>
              </a:solidFill>
            </a:endParaRPr>
          </a:p>
        </p:txBody>
      </p:sp>
    </p:spTree>
    <p:extLst>
      <p:ext uri="{BB962C8B-B14F-4D97-AF65-F5344CB8AC3E}">
        <p14:creationId xmlns:p14="http://schemas.microsoft.com/office/powerpoint/2010/main" val="288747079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85125C52-7706-4FD7-B255-8A148ACB9A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85F8FC2D-4ACC-4377-88B5-64863EBC9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3" name="Freeform 6">
              <a:extLst>
                <a:ext uri="{FF2B5EF4-FFF2-40B4-BE49-F238E27FC236}">
                  <a16:creationId xmlns:a16="http://schemas.microsoft.com/office/drawing/2014/main" id="{52595676-43DB-4019-B10C-5BD9413E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4" name="Freeform 7">
              <a:extLst>
                <a:ext uri="{FF2B5EF4-FFF2-40B4-BE49-F238E27FC236}">
                  <a16:creationId xmlns:a16="http://schemas.microsoft.com/office/drawing/2014/main" id="{3810FDE1-F53F-4C2B-9357-257C9593E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5" name="Freeform 8">
              <a:extLst>
                <a:ext uri="{FF2B5EF4-FFF2-40B4-BE49-F238E27FC236}">
                  <a16:creationId xmlns:a16="http://schemas.microsoft.com/office/drawing/2014/main" id="{DE5DA9C7-E7C4-43BA-9D85-C011A9BAE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6" name="Freeform 9">
              <a:extLst>
                <a:ext uri="{FF2B5EF4-FFF2-40B4-BE49-F238E27FC236}">
                  <a16:creationId xmlns:a16="http://schemas.microsoft.com/office/drawing/2014/main" id="{2185CF5B-97D1-429C-A5BA-0438A0C50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7" name="Freeform 10">
              <a:extLst>
                <a:ext uri="{FF2B5EF4-FFF2-40B4-BE49-F238E27FC236}">
                  <a16:creationId xmlns:a16="http://schemas.microsoft.com/office/drawing/2014/main" id="{950E5E44-EC41-4C69-BF1A-253CBE0D1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8" name="Freeform 11">
              <a:extLst>
                <a:ext uri="{FF2B5EF4-FFF2-40B4-BE49-F238E27FC236}">
                  <a16:creationId xmlns:a16="http://schemas.microsoft.com/office/drawing/2014/main" id="{297DE09D-82FE-44E9-9245-2B6D536C13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CA0D21A-06EC-C98B-22CA-FA094D794504}"/>
              </a:ext>
            </a:extLst>
          </p:cNvPr>
          <p:cNvSpPr>
            <a:spLocks noGrp="1"/>
          </p:cNvSpPr>
          <p:nvPr>
            <p:ph type="title"/>
          </p:nvPr>
        </p:nvSpPr>
        <p:spPr>
          <a:xfrm>
            <a:off x="4056063" y="685800"/>
            <a:ext cx="7446961" cy="1752599"/>
          </a:xfrm>
        </p:spPr>
        <p:txBody>
          <a:bodyPr>
            <a:normAutofit/>
          </a:bodyPr>
          <a:lstStyle/>
          <a:p>
            <a:r>
              <a:rPr lang="en-GB"/>
              <a:t>Impact on communities</a:t>
            </a:r>
          </a:p>
        </p:txBody>
      </p:sp>
      <p:pic>
        <p:nvPicPr>
          <p:cNvPr id="7" name="Picture 6" descr="A group of people in a crowd&#10;&#10;AI-generated content may be incorrect.">
            <a:extLst>
              <a:ext uri="{FF2B5EF4-FFF2-40B4-BE49-F238E27FC236}">
                <a16:creationId xmlns:a16="http://schemas.microsoft.com/office/drawing/2014/main" id="{924EAF58-9896-4EFC-A1C5-C07B8059DF79}"/>
              </a:ext>
            </a:extLst>
          </p:cNvPr>
          <p:cNvPicPr>
            <a:picLocks noChangeAspect="1"/>
          </p:cNvPicPr>
          <p:nvPr/>
        </p:nvPicPr>
        <p:blipFill>
          <a:blip r:embed="rId3"/>
          <a:srcRect t="2220" r="-3" b="-3"/>
          <a:stretch/>
        </p:blipFill>
        <p:spPr>
          <a:xfrm>
            <a:off x="20" y="1"/>
            <a:ext cx="3175466" cy="1746553"/>
          </a:xfrm>
          <a:custGeom>
            <a:avLst/>
            <a:gdLst/>
            <a:ahLst/>
            <a:cxnLst/>
            <a:rect l="l" t="t" r="r" b="b"/>
            <a:pathLst>
              <a:path w="3175486" h="1746553">
                <a:moveTo>
                  <a:pt x="0" y="0"/>
                </a:moveTo>
                <a:lnTo>
                  <a:pt x="3175486" y="0"/>
                </a:lnTo>
                <a:lnTo>
                  <a:pt x="2881046" y="1746553"/>
                </a:lnTo>
                <a:lnTo>
                  <a:pt x="0" y="1260188"/>
                </a:lnTo>
                <a:close/>
              </a:path>
            </a:pathLst>
          </a:custGeom>
          <a:ln w="38100">
            <a:noFill/>
          </a:ln>
          <a:effectLst/>
        </p:spPr>
      </p:pic>
      <p:pic>
        <p:nvPicPr>
          <p:cNvPr id="4" name="Picture 3" descr="A group of people planting a tree&#10;&#10;AI-generated content may be incorrect.">
            <a:extLst>
              <a:ext uri="{FF2B5EF4-FFF2-40B4-BE49-F238E27FC236}">
                <a16:creationId xmlns:a16="http://schemas.microsoft.com/office/drawing/2014/main" id="{BB0286DD-D0BD-DB23-2E2E-4475F65979A7}"/>
              </a:ext>
            </a:extLst>
          </p:cNvPr>
          <p:cNvPicPr>
            <a:picLocks noChangeAspect="1"/>
          </p:cNvPicPr>
          <p:nvPr/>
        </p:nvPicPr>
        <p:blipFill>
          <a:blip r:embed="rId4"/>
          <a:srcRect l="2508" r="676" b="4"/>
          <a:stretch/>
        </p:blipFill>
        <p:spPr>
          <a:xfrm>
            <a:off x="1" y="1260552"/>
            <a:ext cx="2880987" cy="2231739"/>
          </a:xfrm>
          <a:custGeom>
            <a:avLst/>
            <a:gdLst/>
            <a:ahLst/>
            <a:cxnLst/>
            <a:rect l="l" t="t" r="r" b="b"/>
            <a:pathLst>
              <a:path w="2880987" h="2231739">
                <a:moveTo>
                  <a:pt x="0" y="0"/>
                </a:moveTo>
                <a:lnTo>
                  <a:pt x="2880987" y="486355"/>
                </a:lnTo>
                <a:lnTo>
                  <a:pt x="2586744" y="2231739"/>
                </a:lnTo>
                <a:lnTo>
                  <a:pt x="0" y="1795057"/>
                </a:lnTo>
                <a:close/>
              </a:path>
            </a:pathLst>
          </a:custGeom>
          <a:ln w="38100">
            <a:noFill/>
          </a:ln>
          <a:effectLst/>
        </p:spPr>
      </p:pic>
      <p:cxnSp>
        <p:nvCxnSpPr>
          <p:cNvPr id="86" name="Straight Connector 85">
            <a:extLst>
              <a:ext uri="{FF2B5EF4-FFF2-40B4-BE49-F238E27FC236}">
                <a16:creationId xmlns:a16="http://schemas.microsoft.com/office/drawing/2014/main" id="{378B3870-3745-455D-BA39-2AEA538F11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1260552"/>
            <a:ext cx="2881045" cy="48600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6" name="Picture 5" descr="A person walking in water with houses in the background&#10;&#10;AI-generated content may be incorrect.">
            <a:extLst>
              <a:ext uri="{FF2B5EF4-FFF2-40B4-BE49-F238E27FC236}">
                <a16:creationId xmlns:a16="http://schemas.microsoft.com/office/drawing/2014/main" id="{3E1AB191-3A65-26B3-F3E1-574B19980509}"/>
              </a:ext>
            </a:extLst>
          </p:cNvPr>
          <p:cNvPicPr>
            <a:picLocks noChangeAspect="1"/>
          </p:cNvPicPr>
          <p:nvPr/>
        </p:nvPicPr>
        <p:blipFill>
          <a:blip r:embed="rId5"/>
          <a:srcRect t="11260" r="2" b="4066"/>
          <a:stretch/>
        </p:blipFill>
        <p:spPr>
          <a:xfrm>
            <a:off x="20" y="3055632"/>
            <a:ext cx="2586720" cy="2190319"/>
          </a:xfrm>
          <a:custGeom>
            <a:avLst/>
            <a:gdLst/>
            <a:ahLst/>
            <a:cxnLst/>
            <a:rect l="l" t="t" r="r" b="b"/>
            <a:pathLst>
              <a:path w="2586740" h="2190319">
                <a:moveTo>
                  <a:pt x="0" y="0"/>
                </a:moveTo>
                <a:lnTo>
                  <a:pt x="2586740" y="436681"/>
                </a:lnTo>
                <a:lnTo>
                  <a:pt x="2294818" y="2168301"/>
                </a:lnTo>
                <a:lnTo>
                  <a:pt x="2310547" y="2190319"/>
                </a:lnTo>
                <a:lnTo>
                  <a:pt x="0" y="1846332"/>
                </a:lnTo>
                <a:close/>
              </a:path>
            </a:pathLst>
          </a:custGeom>
          <a:ln w="38100">
            <a:noFill/>
          </a:ln>
          <a:effectLst/>
        </p:spPr>
      </p:pic>
      <p:cxnSp>
        <p:nvCxnSpPr>
          <p:cNvPr id="87" name="Straight Connector 86">
            <a:extLst>
              <a:ext uri="{FF2B5EF4-FFF2-40B4-BE49-F238E27FC236}">
                <a16:creationId xmlns:a16="http://schemas.microsoft.com/office/drawing/2014/main" id="{5BD0B160-96F0-4959-BFD9-8950B5FD45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055632"/>
            <a:ext cx="2586745" cy="43665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5" name="Picture 4" descr="A person with her hands up in front of a crowd of people&#10;&#10;AI-generated content may be incorrect.">
            <a:extLst>
              <a:ext uri="{FF2B5EF4-FFF2-40B4-BE49-F238E27FC236}">
                <a16:creationId xmlns:a16="http://schemas.microsoft.com/office/drawing/2014/main" id="{BF495BE9-F13C-7F88-738C-7499FCB72D4C}"/>
              </a:ext>
            </a:extLst>
          </p:cNvPr>
          <p:cNvPicPr>
            <a:picLocks noChangeAspect="1"/>
          </p:cNvPicPr>
          <p:nvPr/>
        </p:nvPicPr>
        <p:blipFill>
          <a:blip r:embed="rId6"/>
          <a:srcRect r="-1" b="24604"/>
          <a:stretch/>
        </p:blipFill>
        <p:spPr>
          <a:xfrm>
            <a:off x="20" y="4901964"/>
            <a:ext cx="3459143" cy="1956037"/>
          </a:xfrm>
          <a:custGeom>
            <a:avLst/>
            <a:gdLst/>
            <a:ahLst/>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88" name="Straight Connector 87">
            <a:extLst>
              <a:ext uri="{FF2B5EF4-FFF2-40B4-BE49-F238E27FC236}">
                <a16:creationId xmlns:a16="http://schemas.microsoft.com/office/drawing/2014/main" id="{1C76BC0F-67E4-4837-B593-566CB3CA76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901964"/>
            <a:ext cx="2294818" cy="32196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89" name="Content Placeholder 2">
            <a:extLst>
              <a:ext uri="{FF2B5EF4-FFF2-40B4-BE49-F238E27FC236}">
                <a16:creationId xmlns:a16="http://schemas.microsoft.com/office/drawing/2014/main" id="{CCA750B5-E7B0-B8C6-336D-06B9A7DDE858}"/>
              </a:ext>
            </a:extLst>
          </p:cNvPr>
          <p:cNvSpPr>
            <a:spLocks noGrp="1"/>
          </p:cNvSpPr>
          <p:nvPr>
            <p:ph idx="1"/>
          </p:nvPr>
        </p:nvSpPr>
        <p:spPr>
          <a:xfrm>
            <a:off x="4056062" y="2666999"/>
            <a:ext cx="7446961" cy="3124201"/>
          </a:xfrm>
        </p:spPr>
        <p:txBody>
          <a:bodyPr>
            <a:normAutofit/>
          </a:bodyPr>
          <a:lstStyle/>
          <a:p>
            <a:pPr>
              <a:lnSpc>
                <a:spcPct val="90000"/>
              </a:lnSpc>
            </a:pPr>
            <a:r>
              <a:rPr lang="en-GB" sz="1500" b="1"/>
              <a:t>Cultural shifts- </a:t>
            </a:r>
            <a:r>
              <a:rPr lang="en-GB" sz="1500"/>
              <a:t>The 2000's saw a blending of cultures through online communication. They saw the different cultures through the internet. This made the community more open and accepting of diversity, as they learned to appreciate various backgrounds and traditions.</a:t>
            </a:r>
          </a:p>
          <a:p>
            <a:pPr>
              <a:lnSpc>
                <a:spcPct val="90000"/>
              </a:lnSpc>
              <a:buClr>
                <a:srgbClr val="1287C3"/>
              </a:buClr>
            </a:pPr>
            <a:r>
              <a:rPr lang="en-GB" sz="1500" b="1"/>
              <a:t>Youth engagement- </a:t>
            </a:r>
            <a:r>
              <a:rPr lang="en-GB" sz="1500"/>
              <a:t>Although the youth were getting more addicted to their technology, they were also more active in their communities. Using online platforms helped to organize events, festivals and different social events.</a:t>
            </a:r>
          </a:p>
          <a:p>
            <a:pPr>
              <a:lnSpc>
                <a:spcPct val="90000"/>
              </a:lnSpc>
              <a:buClr>
                <a:srgbClr val="1287C3"/>
              </a:buClr>
            </a:pPr>
            <a:r>
              <a:rPr lang="en-GB" sz="1500" b="1"/>
              <a:t>Volunteerism-  </a:t>
            </a:r>
            <a:r>
              <a:rPr lang="en-GB" sz="1500"/>
              <a:t>due to economic challanged Many individuals began to dedicate their time to local causes, such as food banks, shelters and community clean up events. This increased collaboration within the community which led to the community working together for a common purpose.</a:t>
            </a:r>
          </a:p>
          <a:p>
            <a:pPr>
              <a:lnSpc>
                <a:spcPct val="90000"/>
              </a:lnSpc>
              <a:buClr>
                <a:srgbClr val="1287C3"/>
              </a:buClr>
            </a:pPr>
            <a:endParaRPr lang="en-GB" sz="1500"/>
          </a:p>
          <a:p>
            <a:pPr>
              <a:lnSpc>
                <a:spcPct val="90000"/>
              </a:lnSpc>
              <a:buClr>
                <a:srgbClr val="1287C3"/>
              </a:buClr>
            </a:pPr>
            <a:endParaRPr lang="en-GB" sz="1500"/>
          </a:p>
        </p:txBody>
      </p:sp>
    </p:spTree>
    <p:extLst>
      <p:ext uri="{BB962C8B-B14F-4D97-AF65-F5344CB8AC3E}">
        <p14:creationId xmlns:p14="http://schemas.microsoft.com/office/powerpoint/2010/main" val="87742250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1FBE0-A56F-5142-DA3A-8E8EF5E7A94D}"/>
              </a:ext>
            </a:extLst>
          </p:cNvPr>
          <p:cNvSpPr>
            <a:spLocks noGrp="1"/>
          </p:cNvSpPr>
          <p:nvPr>
            <p:ph type="title"/>
          </p:nvPr>
        </p:nvSpPr>
        <p:spPr/>
        <p:txBody>
          <a:bodyPr/>
          <a:lstStyle/>
          <a:p>
            <a:r>
              <a:rPr lang="en-GB" dirty="0"/>
              <a:t>Policy development</a:t>
            </a:r>
          </a:p>
        </p:txBody>
      </p:sp>
      <p:sp>
        <p:nvSpPr>
          <p:cNvPr id="3" name="Content Placeholder 2">
            <a:extLst>
              <a:ext uri="{FF2B5EF4-FFF2-40B4-BE49-F238E27FC236}">
                <a16:creationId xmlns:a16="http://schemas.microsoft.com/office/drawing/2014/main" id="{FE7EDA51-EDA8-2E97-71C5-859AA1CEA693}"/>
              </a:ext>
            </a:extLst>
          </p:cNvPr>
          <p:cNvSpPr>
            <a:spLocks noGrp="1"/>
          </p:cNvSpPr>
          <p:nvPr>
            <p:ph idx="1"/>
          </p:nvPr>
        </p:nvSpPr>
        <p:spPr/>
        <p:txBody>
          <a:bodyPr/>
          <a:lstStyle/>
          <a:p>
            <a:pPr marL="0" indent="0">
              <a:buNone/>
            </a:pPr>
            <a:r>
              <a:rPr lang="en-GB" b="1" dirty="0"/>
              <a:t>The national health service (NHS) plan-</a:t>
            </a:r>
            <a:r>
              <a:rPr lang="en-GB" dirty="0"/>
              <a:t> this was a plan put in place to help new funding to boost NHS staff. For example with new furniture like beds and equipment</a:t>
            </a:r>
            <a:endParaRPr lang="en-US" dirty="0"/>
          </a:p>
          <a:p>
            <a:pPr marL="0" indent="0">
              <a:buNone/>
            </a:pPr>
            <a:r>
              <a:rPr lang="en-GB" b="1" dirty="0"/>
              <a:t>The education act (2002)-  </a:t>
            </a:r>
            <a:r>
              <a:rPr lang="en-GB" dirty="0"/>
              <a:t>This acts introduced measures to improve standards in schools, which included reforms in special educational needs.</a:t>
            </a:r>
          </a:p>
          <a:p>
            <a:pPr marL="0" indent="0">
              <a:buNone/>
            </a:pPr>
            <a:endParaRPr lang="en-GB" dirty="0"/>
          </a:p>
          <a:p>
            <a:pPr marL="457200" indent="-457200">
              <a:buClr>
                <a:srgbClr val="1287C3"/>
              </a:buClr>
              <a:buAutoNum type="arabicPeriod"/>
            </a:pPr>
            <a:endParaRPr lang="en-GB" dirty="0"/>
          </a:p>
        </p:txBody>
      </p:sp>
    </p:spTree>
    <p:extLst>
      <p:ext uri="{BB962C8B-B14F-4D97-AF65-F5344CB8AC3E}">
        <p14:creationId xmlns:p14="http://schemas.microsoft.com/office/powerpoint/2010/main" val="116174026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3CFB6-FF7E-D342-C08F-20390D1E8F25}"/>
              </a:ext>
            </a:extLst>
          </p:cNvPr>
          <p:cNvSpPr>
            <a:spLocks noGrp="1"/>
          </p:cNvSpPr>
          <p:nvPr>
            <p:ph type="title"/>
          </p:nvPr>
        </p:nvSpPr>
        <p:spPr>
          <a:xfrm>
            <a:off x="6312960" y="283633"/>
            <a:ext cx="4904314" cy="1752599"/>
          </a:xfrm>
        </p:spPr>
        <p:txBody>
          <a:bodyPr>
            <a:normAutofit/>
          </a:bodyPr>
          <a:lstStyle/>
          <a:p>
            <a:r>
              <a:rPr lang="en-GB" dirty="0"/>
              <a:t>Youth work practice</a:t>
            </a:r>
          </a:p>
        </p:txBody>
      </p:sp>
      <p:pic>
        <p:nvPicPr>
          <p:cNvPr id="5" name="Picture 4" descr="A group of people standing together&#10;&#10;AI-generated content may be incorrect.">
            <a:extLst>
              <a:ext uri="{FF2B5EF4-FFF2-40B4-BE49-F238E27FC236}">
                <a16:creationId xmlns:a16="http://schemas.microsoft.com/office/drawing/2014/main" id="{9E61AFFA-541D-0BFA-7965-C8873BEF9844}"/>
              </a:ext>
            </a:extLst>
          </p:cNvPr>
          <p:cNvPicPr>
            <a:picLocks noChangeAspect="1"/>
          </p:cNvPicPr>
          <p:nvPr/>
        </p:nvPicPr>
        <p:blipFill>
          <a:blip r:embed="rId3"/>
          <a:stretch>
            <a:fillRect/>
          </a:stretch>
        </p:blipFill>
        <p:spPr>
          <a:xfrm>
            <a:off x="902728" y="645285"/>
            <a:ext cx="4956084"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5" descr="A group of people with their hands up&#10;&#10;AI-generated content may be incorrect.">
            <a:extLst>
              <a:ext uri="{FF2B5EF4-FFF2-40B4-BE49-F238E27FC236}">
                <a16:creationId xmlns:a16="http://schemas.microsoft.com/office/drawing/2014/main" id="{CA6F8E54-0507-1FAA-C1CB-67B0A977955D}"/>
              </a:ext>
            </a:extLst>
          </p:cNvPr>
          <p:cNvPicPr>
            <a:picLocks noChangeAspect="1"/>
          </p:cNvPicPr>
          <p:nvPr/>
        </p:nvPicPr>
        <p:blipFill>
          <a:blip r:embed="rId4"/>
          <a:stretch>
            <a:fillRect/>
          </a:stretch>
        </p:blipFill>
        <p:spPr>
          <a:xfrm>
            <a:off x="654345" y="3423522"/>
            <a:ext cx="2590935" cy="172944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4" name="Picture 3" descr="A word cloud of words&#10;&#10;AI-generated content may be incorrect.">
            <a:extLst>
              <a:ext uri="{FF2B5EF4-FFF2-40B4-BE49-F238E27FC236}">
                <a16:creationId xmlns:a16="http://schemas.microsoft.com/office/drawing/2014/main" id="{DF25F89E-315A-3CD8-6CFC-F767DD1C4190}"/>
              </a:ext>
            </a:extLst>
          </p:cNvPr>
          <p:cNvPicPr>
            <a:picLocks noChangeAspect="1"/>
          </p:cNvPicPr>
          <p:nvPr/>
        </p:nvPicPr>
        <p:blipFill>
          <a:blip r:embed="rId5"/>
          <a:stretch>
            <a:fillRect/>
          </a:stretch>
        </p:blipFill>
        <p:spPr>
          <a:xfrm>
            <a:off x="3503475" y="3423522"/>
            <a:ext cx="2603722" cy="133657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2136715E-79A9-4BCD-4243-2EDDA2598E7D}"/>
              </a:ext>
            </a:extLst>
          </p:cNvPr>
          <p:cNvSpPr>
            <a:spLocks noGrp="1"/>
          </p:cNvSpPr>
          <p:nvPr>
            <p:ph idx="1"/>
          </p:nvPr>
        </p:nvSpPr>
        <p:spPr>
          <a:xfrm>
            <a:off x="6598709" y="2031999"/>
            <a:ext cx="4904314" cy="3124201"/>
          </a:xfrm>
        </p:spPr>
        <p:txBody>
          <a:bodyPr vert="horz" lIns="91440" tIns="45720" rIns="91440" bIns="45720" rtlCol="0" anchor="ctr">
            <a:noAutofit/>
          </a:bodyPr>
          <a:lstStyle/>
          <a:p>
            <a:pPr marL="0" indent="0">
              <a:lnSpc>
                <a:spcPct val="90000"/>
              </a:lnSpc>
              <a:buNone/>
            </a:pPr>
            <a:r>
              <a:rPr lang="en-GB" dirty="0"/>
              <a:t>In the 2000s, youth work practice focused on empowering young people and providing support through lots of different programs. There was lots of effort made to engage youth in community activities which developed their skills and helped the youth address </a:t>
            </a:r>
            <a:r>
              <a:rPr lang="en-GB" err="1"/>
              <a:t>issies</a:t>
            </a:r>
            <a:r>
              <a:rPr lang="en-GB" dirty="0"/>
              <a:t> like mental health and unemployment.</a:t>
            </a:r>
          </a:p>
          <a:p>
            <a:pPr marL="0" indent="0">
              <a:lnSpc>
                <a:spcPct val="90000"/>
              </a:lnSpc>
              <a:buNone/>
            </a:pPr>
            <a:endParaRPr lang="en-GB" sz="2200"/>
          </a:p>
        </p:txBody>
      </p:sp>
    </p:spTree>
    <p:extLst>
      <p:ext uri="{BB962C8B-B14F-4D97-AF65-F5344CB8AC3E}">
        <p14:creationId xmlns:p14="http://schemas.microsoft.com/office/powerpoint/2010/main" val="172903546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itting on a bench&#10;&#10;AI-generated content may be incorrect.">
            <a:extLst>
              <a:ext uri="{FF2B5EF4-FFF2-40B4-BE49-F238E27FC236}">
                <a16:creationId xmlns:a16="http://schemas.microsoft.com/office/drawing/2014/main" id="{F0E87260-4132-5899-AB6C-A3B119A171E3}"/>
              </a:ext>
            </a:extLst>
          </p:cNvPr>
          <p:cNvPicPr>
            <a:picLocks noChangeAspect="1"/>
          </p:cNvPicPr>
          <p:nvPr/>
        </p:nvPicPr>
        <p:blipFill>
          <a:blip r:embed="rId2">
            <a:alphaModFix amt="25000"/>
          </a:blip>
          <a:srcRect r="7110"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5D112AC0-750E-3384-63B8-7E521FF92BB9}"/>
              </a:ext>
            </a:extLst>
          </p:cNvPr>
          <p:cNvSpPr>
            <a:spLocks noGrp="1"/>
          </p:cNvSpPr>
          <p:nvPr>
            <p:ph type="title"/>
          </p:nvPr>
        </p:nvSpPr>
        <p:spPr>
          <a:xfrm>
            <a:off x="1484311" y="685800"/>
            <a:ext cx="10018713" cy="1752599"/>
          </a:xfrm>
        </p:spPr>
        <p:txBody>
          <a:bodyPr anchor="b">
            <a:normAutofit/>
          </a:bodyPr>
          <a:lstStyle/>
          <a:p>
            <a:pPr algn="l"/>
            <a:r>
              <a:rPr lang="en-GB" dirty="0">
                <a:latin typeface="Times New Roman"/>
                <a:cs typeface="Times New Roman"/>
              </a:rPr>
              <a:t>Conclusion- Similarities to today</a:t>
            </a:r>
            <a:endParaRPr lang="en-GB">
              <a:latin typeface="Times New Roman"/>
              <a:cs typeface="Times New Roman"/>
            </a:endParaRPr>
          </a:p>
        </p:txBody>
      </p:sp>
      <p:sp>
        <p:nvSpPr>
          <p:cNvPr id="3" name="Content Placeholder 2">
            <a:extLst>
              <a:ext uri="{FF2B5EF4-FFF2-40B4-BE49-F238E27FC236}">
                <a16:creationId xmlns:a16="http://schemas.microsoft.com/office/drawing/2014/main" id="{B445FBE8-9115-132C-3D08-E54E13FBC6FA}"/>
              </a:ext>
            </a:extLst>
          </p:cNvPr>
          <p:cNvSpPr>
            <a:spLocks noGrp="1"/>
          </p:cNvSpPr>
          <p:nvPr>
            <p:ph idx="1"/>
          </p:nvPr>
        </p:nvSpPr>
        <p:spPr>
          <a:xfrm>
            <a:off x="1269402" y="2666999"/>
            <a:ext cx="10233621" cy="3124201"/>
          </a:xfrm>
        </p:spPr>
        <p:txBody>
          <a:bodyPr anchor="t">
            <a:normAutofit/>
          </a:bodyPr>
          <a:lstStyle/>
          <a:p>
            <a:pPr marL="0" indent="0">
              <a:buNone/>
            </a:pPr>
            <a:r>
              <a:rPr lang="en-GB">
                <a:latin typeface="Times New Roman"/>
                <a:cs typeface="Times New Roman"/>
              </a:rPr>
              <a:t>Youth work in the 2000's and today both focus on empowerment and social inclusion. The rise of social media from then, now has greatly enhanced communication and outreach, allowing young people to have more effective real time engagement.</a:t>
            </a:r>
          </a:p>
          <a:p>
            <a:pPr marL="0" indent="0">
              <a:buNone/>
            </a:pPr>
            <a:endParaRPr lang="en-GB">
              <a:latin typeface="Times New Roman"/>
              <a:cs typeface="Times New Roman"/>
            </a:endParaRPr>
          </a:p>
        </p:txBody>
      </p:sp>
    </p:spTree>
    <p:extLst>
      <p:ext uri="{BB962C8B-B14F-4D97-AF65-F5344CB8AC3E}">
        <p14:creationId xmlns:p14="http://schemas.microsoft.com/office/powerpoint/2010/main" val="71460806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9"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0"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1"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2"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3"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4"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6" name="Rectangle 55">
            <a:extLst>
              <a:ext uri="{FF2B5EF4-FFF2-40B4-BE49-F238E27FC236}">
                <a16:creationId xmlns:a16="http://schemas.microsoft.com/office/drawing/2014/main" id="{A8ACD999-13D5-4625-8971-08C2DE018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 up image of hands applauding">
            <a:extLst>
              <a:ext uri="{FF2B5EF4-FFF2-40B4-BE49-F238E27FC236}">
                <a16:creationId xmlns:a16="http://schemas.microsoft.com/office/drawing/2014/main" id="{BD9BFACD-A3A1-05B7-930D-94BE646682FE}"/>
              </a:ext>
            </a:extLst>
          </p:cNvPr>
          <p:cNvPicPr>
            <a:picLocks noChangeAspect="1"/>
          </p:cNvPicPr>
          <p:nvPr/>
        </p:nvPicPr>
        <p:blipFill>
          <a:blip r:embed="rId3"/>
          <a:srcRect l="25289" r="11728" b="-1"/>
          <a:stretch/>
        </p:blipFill>
        <p:spPr>
          <a:xfrm>
            <a:off x="20" y="10"/>
            <a:ext cx="6470908" cy="6857990"/>
          </a:xfrm>
          <a:custGeom>
            <a:avLst/>
            <a:gdLst/>
            <a:ahLst/>
            <a:cxnLst/>
            <a:rect l="l" t="t" r="r" b="b"/>
            <a:pathLst>
              <a:path w="6470928" h="6858000">
                <a:moveTo>
                  <a:pt x="0" y="0"/>
                </a:moveTo>
                <a:lnTo>
                  <a:pt x="5180733" y="0"/>
                </a:lnTo>
                <a:lnTo>
                  <a:pt x="4548412" y="2502760"/>
                </a:lnTo>
                <a:lnTo>
                  <a:pt x="4562355" y="2506282"/>
                </a:lnTo>
                <a:lnTo>
                  <a:pt x="4548102" y="2512589"/>
                </a:lnTo>
                <a:lnTo>
                  <a:pt x="6470928" y="6858000"/>
                </a:lnTo>
                <a:lnTo>
                  <a:pt x="0" y="6858000"/>
                </a:lnTo>
                <a:close/>
              </a:path>
            </a:pathLst>
          </a:custGeom>
        </p:spPr>
      </p:pic>
      <p:pic>
        <p:nvPicPr>
          <p:cNvPr id="6" name="Picture 5" descr="A black and white screen with white text&#10;&#10;AI-generated content may be incorrect.">
            <a:extLst>
              <a:ext uri="{FF2B5EF4-FFF2-40B4-BE49-F238E27FC236}">
                <a16:creationId xmlns:a16="http://schemas.microsoft.com/office/drawing/2014/main" id="{FB519AD9-6051-CC43-0793-D05E9527F771}"/>
              </a:ext>
            </a:extLst>
          </p:cNvPr>
          <p:cNvPicPr>
            <a:picLocks noChangeAspect="1"/>
          </p:cNvPicPr>
          <p:nvPr/>
        </p:nvPicPr>
        <p:blipFill>
          <a:blip r:embed="rId4"/>
          <a:srcRect l="12830" r="24454"/>
          <a:stretch/>
        </p:blipFill>
        <p:spPr>
          <a:xfrm>
            <a:off x="4545660" y="10"/>
            <a:ext cx="7646340" cy="6857990"/>
          </a:xfrm>
          <a:custGeom>
            <a:avLst/>
            <a:gdLst/>
            <a:ahLst/>
            <a:cxnLst/>
            <a:rect l="l" t="t" r="r" b="b"/>
            <a:pathLst>
              <a:path w="7646340" h="6858000">
                <a:moveTo>
                  <a:pt x="635077" y="0"/>
                </a:moveTo>
                <a:lnTo>
                  <a:pt x="7646340" y="0"/>
                </a:lnTo>
                <a:lnTo>
                  <a:pt x="7646340" y="6858000"/>
                </a:lnTo>
                <a:lnTo>
                  <a:pt x="1925271" y="6858000"/>
                </a:lnTo>
                <a:lnTo>
                  <a:pt x="2445" y="2512588"/>
                </a:lnTo>
                <a:lnTo>
                  <a:pt x="0" y="2513671"/>
                </a:lnTo>
                <a:close/>
              </a:path>
            </a:pathLst>
          </a:custGeom>
        </p:spPr>
      </p:pic>
      <p:sp>
        <p:nvSpPr>
          <p:cNvPr id="58" name="Freeform 8">
            <a:extLst>
              <a:ext uri="{FF2B5EF4-FFF2-40B4-BE49-F238E27FC236}">
                <a16:creationId xmlns:a16="http://schemas.microsoft.com/office/drawing/2014/main" id="{B512E719-5663-49B6-B093-E662B417EB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88C932-C3C4-6210-5192-84065BD9B6CD}"/>
              </a:ext>
            </a:extLst>
          </p:cNvPr>
          <p:cNvSpPr>
            <a:spLocks noGrp="1"/>
          </p:cNvSpPr>
          <p:nvPr>
            <p:ph type="title"/>
          </p:nvPr>
        </p:nvSpPr>
        <p:spPr>
          <a:xfrm>
            <a:off x="685800" y="1634067"/>
            <a:ext cx="4062942" cy="2489200"/>
          </a:xfrm>
          <a:effectLst/>
        </p:spPr>
        <p:txBody>
          <a:bodyPr vert="horz" lIns="91440" tIns="45720" rIns="91440" bIns="45720" rtlCol="0" anchor="b">
            <a:noAutofit/>
          </a:bodyPr>
          <a:lstStyle/>
          <a:p>
            <a:pPr algn="l">
              <a:lnSpc>
                <a:spcPct val="90000"/>
              </a:lnSpc>
            </a:pPr>
            <a:r>
              <a:rPr lang="en-US" sz="3600" i="1" dirty="0">
                <a:solidFill>
                  <a:schemeClr val="bg1"/>
                </a:solidFill>
              </a:rPr>
              <a:t>I HOPE YOU ENJOYED</a:t>
            </a:r>
            <a:br>
              <a:rPr lang="en-US" sz="3600" i="1" dirty="0"/>
            </a:br>
            <a:r>
              <a:rPr lang="en-US" sz="3600" i="1" dirty="0">
                <a:solidFill>
                  <a:schemeClr val="bg1"/>
                </a:solidFill>
              </a:rPr>
              <a:t>AND</a:t>
            </a:r>
            <a:br>
              <a:rPr lang="en-US" sz="3600" i="1" dirty="0"/>
            </a:br>
            <a:r>
              <a:rPr lang="en-US" sz="3600" i="1" dirty="0">
                <a:solidFill>
                  <a:schemeClr val="bg1"/>
                </a:solidFill>
              </a:rPr>
              <a:t> THANKYOU FOR LISTENING! </a:t>
            </a:r>
            <a:endParaRPr lang="en-US" sz="3600" dirty="0">
              <a:solidFill>
                <a:schemeClr val="bg1"/>
              </a:solidFill>
            </a:endParaRPr>
          </a:p>
        </p:txBody>
      </p:sp>
      <p:grpSp>
        <p:nvGrpSpPr>
          <p:cNvPr id="60" name="Group 59">
            <a:extLst>
              <a:ext uri="{FF2B5EF4-FFF2-40B4-BE49-F238E27FC236}">
                <a16:creationId xmlns:a16="http://schemas.microsoft.com/office/drawing/2014/main" id="{5E7D0B7D-36AF-417F-8C99-B1452C7E29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61" name="Freeform 6">
              <a:extLst>
                <a:ext uri="{FF2B5EF4-FFF2-40B4-BE49-F238E27FC236}">
                  <a16:creationId xmlns:a16="http://schemas.microsoft.com/office/drawing/2014/main" id="{2A325524-B5E3-4DB5-AF97-518DE9FFB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2" name="Freeform 7">
              <a:extLst>
                <a:ext uri="{FF2B5EF4-FFF2-40B4-BE49-F238E27FC236}">
                  <a16:creationId xmlns:a16="http://schemas.microsoft.com/office/drawing/2014/main" id="{8440E4BE-6F49-4FC4-9838-20C6FD714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3" name="Freeform 12">
              <a:extLst>
                <a:ext uri="{FF2B5EF4-FFF2-40B4-BE49-F238E27FC236}">
                  <a16:creationId xmlns:a16="http://schemas.microsoft.com/office/drawing/2014/main" id="{BC3F7C12-102B-499D-AB48-3B4D9E2A6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4" name="Freeform 13">
              <a:extLst>
                <a:ext uri="{FF2B5EF4-FFF2-40B4-BE49-F238E27FC236}">
                  <a16:creationId xmlns:a16="http://schemas.microsoft.com/office/drawing/2014/main" id="{2EEDF529-A27D-4971-9C72-3919B601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5" name="Freeform 14">
              <a:extLst>
                <a:ext uri="{FF2B5EF4-FFF2-40B4-BE49-F238E27FC236}">
                  <a16:creationId xmlns:a16="http://schemas.microsoft.com/office/drawing/2014/main" id="{C7BE6017-3E05-4C1C-9CEB-1CF66F05F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6" name="Freeform 15">
              <a:extLst>
                <a:ext uri="{FF2B5EF4-FFF2-40B4-BE49-F238E27FC236}">
                  <a16:creationId xmlns:a16="http://schemas.microsoft.com/office/drawing/2014/main" id="{076C2A2B-9F98-42AE-B069-55D120D7D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31164409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E2CF5-D056-A242-911A-1155D7E8659F}"/>
              </a:ext>
            </a:extLst>
          </p:cNvPr>
          <p:cNvSpPr>
            <a:spLocks noGrp="1"/>
          </p:cNvSpPr>
          <p:nvPr>
            <p:ph type="title"/>
          </p:nvPr>
        </p:nvSpPr>
        <p:spPr/>
        <p:txBody>
          <a:bodyPr/>
          <a:lstStyle/>
          <a:p>
            <a:r>
              <a:rPr lang="en-GB">
                <a:latin typeface="Lucida Bright"/>
                <a:ea typeface="Calibri"/>
                <a:cs typeface="Calibri"/>
              </a:rPr>
              <a:t>Reference</a:t>
            </a:r>
            <a:r>
              <a:rPr lang="en-GB" dirty="0">
                <a:latin typeface="Lucida Bright"/>
                <a:ea typeface="Calibri"/>
                <a:cs typeface="Calibri"/>
              </a:rPr>
              <a:t> list:</a:t>
            </a:r>
          </a:p>
        </p:txBody>
      </p:sp>
      <p:sp>
        <p:nvSpPr>
          <p:cNvPr id="3" name="Content Placeholder 2">
            <a:extLst>
              <a:ext uri="{FF2B5EF4-FFF2-40B4-BE49-F238E27FC236}">
                <a16:creationId xmlns:a16="http://schemas.microsoft.com/office/drawing/2014/main" id="{500E46E3-BB63-00BB-278B-60734EB106E3}"/>
              </a:ext>
            </a:extLst>
          </p:cNvPr>
          <p:cNvSpPr>
            <a:spLocks noGrp="1"/>
          </p:cNvSpPr>
          <p:nvPr>
            <p:ph idx="1"/>
          </p:nvPr>
        </p:nvSpPr>
        <p:spPr>
          <a:xfrm>
            <a:off x="1311128" y="2539998"/>
            <a:ext cx="10018713" cy="3124201"/>
          </a:xfrm>
        </p:spPr>
        <p:txBody>
          <a:bodyPr>
            <a:normAutofit fontScale="70000" lnSpcReduction="20000"/>
          </a:bodyPr>
          <a:lstStyle/>
          <a:p>
            <a:r>
              <a:rPr lang="en-GB" sz="1200" dirty="0">
                <a:latin typeface="Times New Roman"/>
                <a:cs typeface="Times New Roman"/>
              </a:rPr>
              <a:t>Casciani, D. (2006). Q&amp;A: 2001 northern town riots. </a:t>
            </a:r>
            <a:r>
              <a:rPr lang="en-GB" sz="1200" i="1" dirty="0">
                <a:latin typeface="Times New Roman"/>
                <a:cs typeface="Times New Roman"/>
              </a:rPr>
              <a:t>news.bbc.co.uk</a:t>
            </a:r>
            <a:r>
              <a:rPr lang="en-GB" sz="1200" dirty="0">
                <a:latin typeface="Times New Roman"/>
                <a:cs typeface="Times New Roman"/>
              </a:rPr>
              <a:t>. [online] 1 Jun. Available at: </a:t>
            </a:r>
            <a:r>
              <a:rPr lang="en-GB" sz="1200" dirty="0">
                <a:latin typeface="Times New Roman"/>
                <a:cs typeface="Times New Roman"/>
                <a:hlinkClick r:id="rId2"/>
              </a:rPr>
              <a:t>http://news.bbc.co.uk/1/hi/uk/5032166.stm</a:t>
            </a:r>
            <a:r>
              <a:rPr lang="en-GB" sz="1200" dirty="0">
                <a:latin typeface="Times New Roman"/>
                <a:cs typeface="Times New Roman"/>
              </a:rPr>
              <a:t>.</a:t>
            </a:r>
            <a:endParaRPr lang="en-GB"/>
          </a:p>
          <a:p>
            <a:pPr>
              <a:buClr>
                <a:srgbClr val="1287C3"/>
              </a:buClr>
            </a:pPr>
            <a:r>
              <a:rPr lang="en-GB" sz="1200" dirty="0">
                <a:latin typeface="Times New Roman"/>
                <a:cs typeface="Times New Roman"/>
              </a:rPr>
              <a:t>NHS Choices (2021). </a:t>
            </a:r>
            <a:r>
              <a:rPr lang="en-GB" sz="1200" i="1" dirty="0">
                <a:latin typeface="Times New Roman"/>
                <a:cs typeface="Times New Roman"/>
              </a:rPr>
              <a:t>Hand, Foot and Mouth Disease</a:t>
            </a:r>
            <a:r>
              <a:rPr lang="en-GB" sz="1200" dirty="0">
                <a:latin typeface="Times New Roman"/>
                <a:cs typeface="Times New Roman"/>
              </a:rPr>
              <a:t>. [online] NHS. Available at: </a:t>
            </a:r>
            <a:r>
              <a:rPr lang="en-GB" sz="1200" dirty="0">
                <a:latin typeface="Times New Roman"/>
                <a:cs typeface="Times New Roman"/>
                <a:hlinkClick r:id="rId3"/>
              </a:rPr>
              <a:t>https://www.nhs.uk/conditions/hand-foot-mouth-disease/</a:t>
            </a:r>
            <a:r>
              <a:rPr lang="en-GB" sz="1200" dirty="0">
                <a:latin typeface="Times New Roman"/>
                <a:cs typeface="Times New Roman"/>
              </a:rPr>
              <a:t>.</a:t>
            </a:r>
            <a:endParaRPr lang="en-GB"/>
          </a:p>
          <a:p>
            <a:pPr>
              <a:buClr>
                <a:srgbClr val="1287C3"/>
              </a:buClr>
            </a:pPr>
            <a:r>
              <a:rPr lang="en-GB" sz="1200" dirty="0">
                <a:latin typeface="Times New Roman"/>
                <a:cs typeface="Times New Roman"/>
              </a:rPr>
              <a:t>Singh, M. (2024). </a:t>
            </a:r>
            <a:r>
              <a:rPr lang="en-GB" sz="1200" i="1" dirty="0">
                <a:latin typeface="Times New Roman"/>
                <a:cs typeface="Times New Roman"/>
              </a:rPr>
              <a:t>The 2007-08 Financial Crisis in Review</a:t>
            </a:r>
            <a:r>
              <a:rPr lang="en-GB" sz="1200" dirty="0">
                <a:latin typeface="Times New Roman"/>
                <a:cs typeface="Times New Roman"/>
              </a:rPr>
              <a:t>. [online] Investopedia. Available at: </a:t>
            </a:r>
            <a:r>
              <a:rPr lang="en-GB" sz="1200" dirty="0">
                <a:latin typeface="Times New Roman"/>
                <a:cs typeface="Times New Roman"/>
                <a:hlinkClick r:id="rId4"/>
              </a:rPr>
              <a:t>https://www.investopedia.com/articles/economics/09/financial-crisis-review.asp</a:t>
            </a:r>
            <a:r>
              <a:rPr lang="en-GB" sz="1200" dirty="0">
                <a:latin typeface="Times New Roman"/>
                <a:cs typeface="Times New Roman"/>
              </a:rPr>
              <a:t>.</a:t>
            </a:r>
            <a:endParaRPr lang="en-GB"/>
          </a:p>
          <a:p>
            <a:pPr>
              <a:buClr>
                <a:srgbClr val="1287C3"/>
              </a:buClr>
            </a:pPr>
            <a:r>
              <a:rPr lang="en-GB" sz="1200" dirty="0">
                <a:latin typeface="Times New Roman"/>
                <a:cs typeface="Times New Roman"/>
              </a:rPr>
              <a:t>Wikipedia Contributors (2019). </a:t>
            </a:r>
            <a:r>
              <a:rPr lang="en-GB" sz="1200" i="1" dirty="0">
                <a:latin typeface="Times New Roman"/>
                <a:cs typeface="Times New Roman"/>
              </a:rPr>
              <a:t>7 July 2005 London bombings</a:t>
            </a:r>
            <a:r>
              <a:rPr lang="en-GB" sz="1200" dirty="0">
                <a:latin typeface="Times New Roman"/>
                <a:cs typeface="Times New Roman"/>
              </a:rPr>
              <a:t>. [online] Wikipedia. Available at: </a:t>
            </a:r>
            <a:r>
              <a:rPr lang="en-GB" sz="1200" dirty="0">
                <a:latin typeface="Times New Roman"/>
                <a:cs typeface="Times New Roman"/>
                <a:hlinkClick r:id="rId5"/>
              </a:rPr>
              <a:t>https://en.wikipedia.org/wiki/7_July_2005_London_bombings</a:t>
            </a:r>
            <a:r>
              <a:rPr lang="en-GB" sz="1200" dirty="0">
                <a:latin typeface="Times New Roman"/>
                <a:cs typeface="Times New Roman"/>
              </a:rPr>
              <a:t>.</a:t>
            </a:r>
            <a:endParaRPr lang="en-GB"/>
          </a:p>
          <a:p>
            <a:pPr>
              <a:buClr>
                <a:srgbClr val="1287C3"/>
              </a:buClr>
            </a:pPr>
            <a:r>
              <a:rPr lang="en-GB" sz="1200" dirty="0">
                <a:latin typeface="Times New Roman"/>
                <a:cs typeface="Times New Roman"/>
              </a:rPr>
              <a:t>Wikipedia. (2020). </a:t>
            </a:r>
            <a:r>
              <a:rPr lang="en-GB" sz="1200" i="1" dirty="0">
                <a:latin typeface="Times New Roman"/>
                <a:cs typeface="Times New Roman"/>
              </a:rPr>
              <a:t>2007 United Kingdom floods</a:t>
            </a:r>
            <a:r>
              <a:rPr lang="en-GB" sz="1200" dirty="0">
                <a:latin typeface="Times New Roman"/>
                <a:cs typeface="Times New Roman"/>
              </a:rPr>
              <a:t>. [online] Available at: </a:t>
            </a:r>
            <a:r>
              <a:rPr lang="en-GB" sz="1200" dirty="0">
                <a:latin typeface="Times New Roman"/>
                <a:cs typeface="Times New Roman"/>
                <a:hlinkClick r:id="rId6"/>
              </a:rPr>
              <a:t>https://en.wikipedia.org/wiki/2007_United_Kingdom_floods</a:t>
            </a:r>
            <a:r>
              <a:rPr lang="en-GB" sz="1200" dirty="0">
                <a:latin typeface="Times New Roman"/>
                <a:cs typeface="Times New Roman"/>
              </a:rPr>
              <a:t>.</a:t>
            </a:r>
            <a:endParaRPr lang="en-GB"/>
          </a:p>
          <a:p>
            <a:pPr>
              <a:buClr>
                <a:srgbClr val="1287C3"/>
              </a:buClr>
            </a:pPr>
            <a:r>
              <a:rPr lang="en-GB" sz="1200" dirty="0" err="1">
                <a:latin typeface="Times New Roman"/>
                <a:cs typeface="Times New Roman"/>
              </a:rPr>
              <a:t>BrainyQuote</a:t>
            </a:r>
            <a:r>
              <a:rPr lang="en-GB" sz="1200" dirty="0">
                <a:latin typeface="Times New Roman"/>
                <a:cs typeface="Times New Roman"/>
              </a:rPr>
              <a:t>. (2025). </a:t>
            </a:r>
            <a:r>
              <a:rPr lang="en-GB" sz="1200" i="1" dirty="0" err="1">
                <a:latin typeface="Times New Roman"/>
                <a:cs typeface="Times New Roman"/>
              </a:rPr>
              <a:t>BrainyQuote</a:t>
            </a:r>
            <a:r>
              <a:rPr lang="en-GB" sz="1200" dirty="0">
                <a:latin typeface="Times New Roman"/>
                <a:cs typeface="Times New Roman"/>
              </a:rPr>
              <a:t>. [online] Available at: </a:t>
            </a:r>
            <a:r>
              <a:rPr lang="en-GB" sz="1200" dirty="0">
                <a:latin typeface="Times New Roman"/>
                <a:cs typeface="Times New Roman"/>
                <a:hlinkClick r:id="rId7"/>
              </a:rPr>
              <a:t>https://www.brainyquote.com/quotes/stanislaw_jerzy_lec_120623</a:t>
            </a:r>
            <a:r>
              <a:rPr lang="en-GB" sz="1200" dirty="0">
                <a:latin typeface="Times New Roman"/>
                <a:cs typeface="Times New Roman"/>
              </a:rPr>
              <a:t>.</a:t>
            </a:r>
          </a:p>
          <a:p>
            <a:pPr>
              <a:buClr>
                <a:srgbClr val="1287C3"/>
              </a:buClr>
            </a:pPr>
            <a:r>
              <a:rPr lang="en-GB" sz="1200" dirty="0">
                <a:latin typeface="Times New Roman"/>
                <a:cs typeface="Times New Roman"/>
              </a:rPr>
              <a:t>Champion, C. (2023). </a:t>
            </a:r>
            <a:r>
              <a:rPr lang="en-GB" sz="1200" i="1" dirty="0">
                <a:latin typeface="Times New Roman"/>
                <a:cs typeface="Times New Roman"/>
              </a:rPr>
              <a:t>Is Social Media Causing Psychological Harm to Youth and Young adults?</a:t>
            </a:r>
            <a:r>
              <a:rPr lang="en-GB" sz="1200" dirty="0">
                <a:latin typeface="Times New Roman"/>
                <a:cs typeface="Times New Roman"/>
              </a:rPr>
              <a:t> [online] </a:t>
            </a:r>
            <a:r>
              <a:rPr lang="en-GB" sz="1200" dirty="0">
                <a:latin typeface="Times New Roman"/>
                <a:cs typeface="Times New Roman"/>
                <a:hlinkClick r:id="rId8"/>
              </a:rPr>
              <a:t>www.uclahealth.org</a:t>
            </a:r>
            <a:r>
              <a:rPr lang="en-GB" sz="1200" dirty="0">
                <a:latin typeface="Times New Roman"/>
                <a:cs typeface="Times New Roman"/>
              </a:rPr>
              <a:t>. Available at: </a:t>
            </a:r>
            <a:r>
              <a:rPr lang="en-GB" sz="1200" dirty="0">
                <a:latin typeface="Times New Roman"/>
                <a:cs typeface="Times New Roman"/>
                <a:hlinkClick r:id="rId9"/>
              </a:rPr>
              <a:t>https://www.uclahealth.org/news/article/social-media-causing-psychological-harm-youth-and-young</a:t>
            </a:r>
            <a:r>
              <a:rPr lang="en-GB" sz="1200" dirty="0">
                <a:latin typeface="Times New Roman"/>
                <a:cs typeface="Times New Roman"/>
              </a:rPr>
              <a:t>.</a:t>
            </a:r>
            <a:endParaRPr lang="en-GB" sz="1200" dirty="0">
              <a:latin typeface="Corbel"/>
              <a:cs typeface="Times New Roman"/>
            </a:endParaRPr>
          </a:p>
          <a:p>
            <a:pPr>
              <a:buClr>
                <a:srgbClr val="1287C3"/>
              </a:buClr>
            </a:pPr>
            <a:r>
              <a:rPr lang="en-GB" sz="1200" dirty="0">
                <a:latin typeface="Times New Roman"/>
                <a:cs typeface="Times New Roman"/>
              </a:rPr>
              <a:t>NIHR School for Public Health Research. (2019). </a:t>
            </a:r>
            <a:r>
              <a:rPr lang="en-GB" sz="1200" i="1" dirty="0">
                <a:latin typeface="Times New Roman"/>
                <a:cs typeface="Times New Roman"/>
              </a:rPr>
              <a:t>NIHR School for Public Health Research</a:t>
            </a:r>
            <a:r>
              <a:rPr lang="en-GB" sz="1200" dirty="0">
                <a:latin typeface="Times New Roman"/>
                <a:cs typeface="Times New Roman"/>
              </a:rPr>
              <a:t>. [online] Available at: </a:t>
            </a:r>
            <a:r>
              <a:rPr lang="en-GB" sz="1200" dirty="0">
                <a:latin typeface="Times New Roman"/>
                <a:cs typeface="Times New Roman"/>
                <a:hlinkClick r:id="rId10"/>
              </a:rPr>
              <a:t>https://sphr.nihr.ac.uk/</a:t>
            </a:r>
            <a:r>
              <a:rPr lang="en-GB" sz="1200" dirty="0">
                <a:latin typeface="Times New Roman"/>
                <a:cs typeface="Times New Roman"/>
              </a:rPr>
              <a:t>.</a:t>
            </a:r>
            <a:endParaRPr lang="en-GB" sz="1200">
              <a:latin typeface="Corbel"/>
              <a:cs typeface="Times New Roman"/>
            </a:endParaRPr>
          </a:p>
          <a:p>
            <a:pPr>
              <a:buClr>
                <a:srgbClr val="1287C3"/>
              </a:buClr>
            </a:pPr>
            <a:r>
              <a:rPr lang="en-GB" sz="1200" dirty="0">
                <a:ea typeface="+mn-lt"/>
                <a:cs typeface="+mn-lt"/>
                <a:hlinkClick r:id="rId11"/>
              </a:rPr>
              <a:t>https://alextolhurst.medium.com/the-toxic-body-image-of-the-2000s-165c928b50c3</a:t>
            </a:r>
            <a:endParaRPr lang="en-GB" sz="1200" dirty="0">
              <a:latin typeface="Times New Roman"/>
              <a:cs typeface="Times New Roman"/>
            </a:endParaRPr>
          </a:p>
          <a:p>
            <a:pPr>
              <a:buClr>
                <a:srgbClr val="1287C3"/>
              </a:buClr>
            </a:pPr>
            <a:r>
              <a:rPr lang="en-GB" sz="1200" dirty="0">
                <a:latin typeface="Times New Roman"/>
                <a:cs typeface="Times New Roman"/>
              </a:rPr>
              <a:t>Institute for Youth Work - . (2025). </a:t>
            </a:r>
            <a:r>
              <a:rPr lang="en-GB" sz="1200" i="1" dirty="0">
                <a:latin typeface="Times New Roman"/>
                <a:cs typeface="Times New Roman"/>
              </a:rPr>
              <a:t>Site is undergoing maintenance</a:t>
            </a:r>
            <a:r>
              <a:rPr lang="en-GB" sz="1200" dirty="0">
                <a:latin typeface="Times New Roman"/>
                <a:cs typeface="Times New Roman"/>
              </a:rPr>
              <a:t>. [online] Available at: </a:t>
            </a:r>
            <a:r>
              <a:rPr lang="en-GB" sz="1200" dirty="0">
                <a:latin typeface="Times New Roman"/>
                <a:cs typeface="Times New Roman"/>
                <a:hlinkClick r:id="rId12"/>
              </a:rPr>
              <a:t>https://iyw.org.uk/youth-work-an-essential-service/</a:t>
            </a:r>
            <a:r>
              <a:rPr lang="en-GB" sz="1200" dirty="0">
                <a:latin typeface="Times New Roman"/>
                <a:cs typeface="Times New Roman"/>
              </a:rPr>
              <a:t> [Accessed 20 Mar. 2025].</a:t>
            </a:r>
            <a:endParaRPr lang="en-GB" sz="1200" dirty="0">
              <a:latin typeface="Corbel"/>
              <a:cs typeface="Times New Roman"/>
            </a:endParaRPr>
          </a:p>
          <a:p>
            <a:pPr>
              <a:buClr>
                <a:srgbClr val="1287C3"/>
              </a:buClr>
            </a:pPr>
            <a:r>
              <a:rPr lang="en-GB" sz="1200" dirty="0">
                <a:latin typeface="Times New Roman"/>
                <a:cs typeface="Times New Roman"/>
              </a:rPr>
              <a:t>Museum of Youth Culture. (2020). </a:t>
            </a:r>
            <a:r>
              <a:rPr lang="en-GB" sz="1200" i="1" dirty="0">
                <a:latin typeface="Times New Roman"/>
                <a:cs typeface="Times New Roman"/>
              </a:rPr>
              <a:t>Millennials: 21st Century Teenagers  - Museum of Youth Culture</a:t>
            </a:r>
            <a:r>
              <a:rPr lang="en-GB" sz="1200" dirty="0">
                <a:latin typeface="Times New Roman"/>
                <a:cs typeface="Times New Roman"/>
              </a:rPr>
              <a:t>. [online] Available at: </a:t>
            </a:r>
            <a:r>
              <a:rPr lang="en-GB" sz="1200" dirty="0">
                <a:latin typeface="Times New Roman"/>
                <a:cs typeface="Times New Roman"/>
                <a:hlinkClick r:id="rId13"/>
              </a:rPr>
              <a:t>https://www.museumofyouthculture.com/teen-intro-eight/</a:t>
            </a:r>
            <a:r>
              <a:rPr lang="en-GB" sz="1200" dirty="0">
                <a:latin typeface="Times New Roman"/>
                <a:cs typeface="Times New Roman"/>
              </a:rPr>
              <a:t>.</a:t>
            </a:r>
            <a:endParaRPr lang="en-GB"/>
          </a:p>
          <a:p>
            <a:pPr>
              <a:buClr>
                <a:srgbClr val="1287C3"/>
              </a:buClr>
            </a:pPr>
            <a:r>
              <a:rPr lang="en-GB" sz="1200" dirty="0">
                <a:latin typeface="Times New Roman"/>
                <a:cs typeface="Times New Roman"/>
              </a:rPr>
              <a:t>Spotlight | We Are Spotlight. (2022). </a:t>
            </a:r>
            <a:r>
              <a:rPr lang="en-GB" sz="1200" i="1" dirty="0">
                <a:latin typeface="Times New Roman"/>
                <a:cs typeface="Times New Roman"/>
              </a:rPr>
              <a:t>What does a day in the life of Detached Youth Work look like? Spotlight Youth Worker Nazim breaks it down. | Spotlight</a:t>
            </a:r>
            <a:r>
              <a:rPr lang="en-GB" sz="1200" dirty="0">
                <a:latin typeface="Times New Roman"/>
                <a:cs typeface="Times New Roman"/>
              </a:rPr>
              <a:t>. [online] Available at: </a:t>
            </a:r>
            <a:r>
              <a:rPr lang="en-GB" sz="1200" dirty="0">
                <a:latin typeface="Times New Roman"/>
                <a:cs typeface="Times New Roman"/>
                <a:hlinkClick r:id="rId14"/>
              </a:rPr>
              <a:t>https://wearespotlight.com/news/what-does-a-day-in-the-life-of-detached-youth-work-look-like-spotlight-youth-worker-nazim-breaks-it-down/</a:t>
            </a:r>
            <a:r>
              <a:rPr lang="en-GB" sz="1200" dirty="0">
                <a:latin typeface="Times New Roman"/>
                <a:cs typeface="Times New Roman"/>
              </a:rPr>
              <a:t>.</a:t>
            </a:r>
            <a:endParaRPr lang="en-GB"/>
          </a:p>
          <a:p>
            <a:pPr>
              <a:buClr>
                <a:srgbClr val="1287C3"/>
              </a:buClr>
            </a:pPr>
            <a:r>
              <a:rPr lang="en-GB" sz="1200" dirty="0">
                <a:latin typeface="Times New Roman"/>
                <a:cs typeface="Times New Roman"/>
              </a:rPr>
              <a:t>The King’s Fund. (2024). </a:t>
            </a:r>
            <a:r>
              <a:rPr lang="en-GB" sz="1200" i="1" dirty="0">
                <a:latin typeface="Times New Roman"/>
                <a:cs typeface="Times New Roman"/>
              </a:rPr>
              <a:t>The Government’s Ten Year Plan | Health And Care | The King’s Fund</a:t>
            </a:r>
            <a:r>
              <a:rPr lang="en-GB" sz="1200" dirty="0">
                <a:latin typeface="Times New Roman"/>
                <a:cs typeface="Times New Roman"/>
              </a:rPr>
              <a:t>. [online] Available at: </a:t>
            </a:r>
            <a:r>
              <a:rPr lang="en-GB" sz="1200" dirty="0">
                <a:latin typeface="Times New Roman"/>
                <a:cs typeface="Times New Roman"/>
                <a:hlinkClick r:id="rId15"/>
              </a:rPr>
              <a:t>https://www.kingsfund.org.uk/insight-and-analysis/projects/governments-long-term-plan-health-and-care</a:t>
            </a:r>
            <a:r>
              <a:rPr lang="en-GB" sz="1200" dirty="0">
                <a:latin typeface="Times New Roman"/>
                <a:cs typeface="Times New Roman"/>
              </a:rPr>
              <a:t>.</a:t>
            </a:r>
            <a:endParaRPr lang="en-GB"/>
          </a:p>
          <a:p>
            <a:pPr>
              <a:buClr>
                <a:srgbClr val="1287C3"/>
              </a:buClr>
            </a:pPr>
            <a:endParaRPr lang="en-GB" sz="1200" dirty="0">
              <a:latin typeface="Corbel"/>
              <a:cs typeface="Times New Roman"/>
            </a:endParaRPr>
          </a:p>
          <a:p>
            <a:pPr>
              <a:buClr>
                <a:srgbClr val="1287C3"/>
              </a:buClr>
            </a:pPr>
            <a:endParaRPr lang="en-GB" sz="1200" dirty="0">
              <a:latin typeface="Corbel"/>
              <a:cs typeface="Times New Roman"/>
            </a:endParaRPr>
          </a:p>
          <a:p>
            <a:pPr>
              <a:buClr>
                <a:srgbClr val="1287C3"/>
              </a:buClr>
            </a:pPr>
            <a:endParaRPr lang="en-GB" sz="1200" dirty="0">
              <a:latin typeface="Corbel"/>
              <a:cs typeface="Times New Roman"/>
            </a:endParaRPr>
          </a:p>
          <a:p>
            <a:pPr>
              <a:buClr>
                <a:srgbClr val="1287C3"/>
              </a:buClr>
            </a:pPr>
            <a:endParaRPr lang="en-GB" sz="1200" dirty="0">
              <a:latin typeface="Times New Roman"/>
              <a:cs typeface="Times New Roman"/>
            </a:endParaRPr>
          </a:p>
          <a:p>
            <a:pPr>
              <a:buClr>
                <a:srgbClr val="1287C3"/>
              </a:buClr>
            </a:pPr>
            <a:endParaRPr lang="en-GB" dirty="0"/>
          </a:p>
        </p:txBody>
      </p:sp>
    </p:spTree>
    <p:extLst>
      <p:ext uri="{BB962C8B-B14F-4D97-AF65-F5344CB8AC3E}">
        <p14:creationId xmlns:p14="http://schemas.microsoft.com/office/powerpoint/2010/main" val="1269739681"/>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The 2000's: A Decade of Change for Young People and Communities</vt:lpstr>
      <vt:lpstr>Why the 2000's?</vt:lpstr>
      <vt:lpstr>Crises in Britain that Affected Youth:</vt:lpstr>
      <vt:lpstr>PowerPoint Presentation</vt:lpstr>
      <vt:lpstr>Youth is the gift of nature, but age is a work of art</vt:lpstr>
      <vt:lpstr>Impact on youth in the 2000's</vt:lpstr>
      <vt:lpstr>Watch: Children in the 2000's</vt:lpstr>
      <vt:lpstr>Impact on communities</vt:lpstr>
      <vt:lpstr>Policy development</vt:lpstr>
      <vt:lpstr>Youth work practice</vt:lpstr>
      <vt:lpstr>Conclusion- Similarities to today</vt:lpstr>
      <vt:lpstr>I HOPE YOU ENJOYED AND  THANKYOU FOR LISTENING!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860</cp:revision>
  <dcterms:created xsi:type="dcterms:W3CDTF">2025-01-06T03:40:55Z</dcterms:created>
  <dcterms:modified xsi:type="dcterms:W3CDTF">2025-03-20T04:43:28Z</dcterms:modified>
</cp:coreProperties>
</file>