
<file path=[Content_Types].xml><?xml version="1.0" encoding="utf-8"?>
<Types xmlns="http://schemas.openxmlformats.org/package/2006/content-types">
  <Default Extension="1" ContentType="image/jpeg"/>
  <Default Extension="emf" ContentType="image/x-emf"/>
  <Default Extension="jpeg" ContentType="image/jpeg"/>
  <Default Extension="jpg" ContentType="image/jpeg"/>
  <Default Extension="png" ContentType="image/png"/>
  <Default Extension="pptx" ContentType="application/vnd.openxmlformats-officedocument.presentationml.presentation"/>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1" r:id="rId4"/>
  </p:sldMasterIdLst>
  <p:notesMasterIdLst>
    <p:notesMasterId r:id="rId18"/>
  </p:notesMasterIdLst>
  <p:sldIdLst>
    <p:sldId id="256" r:id="rId5"/>
    <p:sldId id="258" r:id="rId6"/>
    <p:sldId id="257" r:id="rId7"/>
    <p:sldId id="259" r:id="rId8"/>
    <p:sldId id="268" r:id="rId9"/>
    <p:sldId id="261" r:id="rId10"/>
    <p:sldId id="273" r:id="rId11"/>
    <p:sldId id="264" r:id="rId12"/>
    <p:sldId id="270" r:id="rId13"/>
    <p:sldId id="265" r:id="rId14"/>
    <p:sldId id="269" r:id="rId15"/>
    <p:sldId id="271" r:id="rId16"/>
    <p:sldId id="272"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FA55E"/>
    <a:srgbClr val="5773AB"/>
    <a:srgbClr val="5B4FB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4239C8-8FC6-4C8A-9AD6-8ADE1A53B74E}" v="4" dt="2023-03-22T13:21:01.10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14" autoAdjust="0"/>
    <p:restoredTop sz="94660"/>
  </p:normalViewPr>
  <p:slideViewPr>
    <p:cSldViewPr snapToGrid="0">
      <p:cViewPr varScale="1">
        <p:scale>
          <a:sx n="80" d="100"/>
          <a:sy n="80" d="100"/>
        </p:scale>
        <p:origin x="120" y="15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xana-Ioana Ciubotariu" userId="ec04e2c5-3a1c-4e6d-8d59-a683a0039884" providerId="ADAL" clId="{EF3C8F70-6012-43E6-A36C-51661148D9E4}"/>
    <pc:docChg chg="custSel addSld modSld">
      <pc:chgData name="Roxana-Ioana Ciubotariu" userId="ec04e2c5-3a1c-4e6d-8d59-a683a0039884" providerId="ADAL" clId="{EF3C8F70-6012-43E6-A36C-51661148D9E4}" dt="2023-03-22T16:46:34.135" v="438" actId="113"/>
      <pc:docMkLst>
        <pc:docMk/>
      </pc:docMkLst>
      <pc:sldChg chg="modSp mod">
        <pc:chgData name="Roxana-Ioana Ciubotariu" userId="ec04e2c5-3a1c-4e6d-8d59-a683a0039884" providerId="ADAL" clId="{EF3C8F70-6012-43E6-A36C-51661148D9E4}" dt="2023-03-22T16:46:34.135" v="438" actId="113"/>
        <pc:sldMkLst>
          <pc:docMk/>
          <pc:sldMk cId="570512045" sldId="256"/>
        </pc:sldMkLst>
        <pc:spChg chg="mod">
          <ac:chgData name="Roxana-Ioana Ciubotariu" userId="ec04e2c5-3a1c-4e6d-8d59-a683a0039884" providerId="ADAL" clId="{EF3C8F70-6012-43E6-A36C-51661148D9E4}" dt="2023-03-22T16:46:34.135" v="438" actId="113"/>
          <ac:spMkLst>
            <pc:docMk/>
            <pc:sldMk cId="570512045" sldId="256"/>
            <ac:spMk id="2" creationId="{F626406D-D30C-B6BA-86A1-B72426401B1A}"/>
          </ac:spMkLst>
        </pc:spChg>
      </pc:sldChg>
      <pc:sldChg chg="modSp mod">
        <pc:chgData name="Roxana-Ioana Ciubotariu" userId="ec04e2c5-3a1c-4e6d-8d59-a683a0039884" providerId="ADAL" clId="{EF3C8F70-6012-43E6-A36C-51661148D9E4}" dt="2023-03-22T16:46:20.769" v="436" actId="113"/>
        <pc:sldMkLst>
          <pc:docMk/>
          <pc:sldMk cId="3548276954" sldId="257"/>
        </pc:sldMkLst>
        <pc:spChg chg="mod">
          <ac:chgData name="Roxana-Ioana Ciubotariu" userId="ec04e2c5-3a1c-4e6d-8d59-a683a0039884" providerId="ADAL" clId="{EF3C8F70-6012-43E6-A36C-51661148D9E4}" dt="2023-03-22T16:46:20.769" v="436" actId="113"/>
          <ac:spMkLst>
            <pc:docMk/>
            <pc:sldMk cId="3548276954" sldId="257"/>
            <ac:spMk id="2" creationId="{7551CD53-5490-466D-2E1B-CD53B84C59BB}"/>
          </ac:spMkLst>
        </pc:spChg>
      </pc:sldChg>
      <pc:sldChg chg="modSp mod">
        <pc:chgData name="Roxana-Ioana Ciubotariu" userId="ec04e2c5-3a1c-4e6d-8d59-a683a0039884" providerId="ADAL" clId="{EF3C8F70-6012-43E6-A36C-51661148D9E4}" dt="2023-03-22T16:46:27.708" v="437" actId="113"/>
        <pc:sldMkLst>
          <pc:docMk/>
          <pc:sldMk cId="2031083509" sldId="258"/>
        </pc:sldMkLst>
        <pc:spChg chg="mod">
          <ac:chgData name="Roxana-Ioana Ciubotariu" userId="ec04e2c5-3a1c-4e6d-8d59-a683a0039884" providerId="ADAL" clId="{EF3C8F70-6012-43E6-A36C-51661148D9E4}" dt="2023-03-22T16:46:27.708" v="437" actId="113"/>
          <ac:spMkLst>
            <pc:docMk/>
            <pc:sldMk cId="2031083509" sldId="258"/>
            <ac:spMk id="2" creationId="{BEC8A377-7A00-8A77-E265-BB123ADEFC4E}"/>
          </ac:spMkLst>
        </pc:spChg>
      </pc:sldChg>
      <pc:sldChg chg="modSp mod">
        <pc:chgData name="Roxana-Ioana Ciubotariu" userId="ec04e2c5-3a1c-4e6d-8d59-a683a0039884" providerId="ADAL" clId="{EF3C8F70-6012-43E6-A36C-51661148D9E4}" dt="2023-03-22T16:46:16.055" v="435" actId="113"/>
        <pc:sldMkLst>
          <pc:docMk/>
          <pc:sldMk cId="916219419" sldId="259"/>
        </pc:sldMkLst>
        <pc:spChg chg="mod">
          <ac:chgData name="Roxana-Ioana Ciubotariu" userId="ec04e2c5-3a1c-4e6d-8d59-a683a0039884" providerId="ADAL" clId="{EF3C8F70-6012-43E6-A36C-51661148D9E4}" dt="2023-03-22T16:46:16.055" v="435" actId="113"/>
          <ac:spMkLst>
            <pc:docMk/>
            <pc:sldMk cId="916219419" sldId="259"/>
            <ac:spMk id="2" creationId="{0E610E12-9EA1-1347-4708-35D6B782FEFC}"/>
          </ac:spMkLst>
        </pc:spChg>
      </pc:sldChg>
      <pc:sldChg chg="modSp mod">
        <pc:chgData name="Roxana-Ioana Ciubotariu" userId="ec04e2c5-3a1c-4e6d-8d59-a683a0039884" providerId="ADAL" clId="{EF3C8F70-6012-43E6-A36C-51661148D9E4}" dt="2023-03-22T16:45:29.957" v="427" actId="113"/>
        <pc:sldMkLst>
          <pc:docMk/>
          <pc:sldMk cId="2026654373" sldId="261"/>
        </pc:sldMkLst>
        <pc:spChg chg="mod">
          <ac:chgData name="Roxana-Ioana Ciubotariu" userId="ec04e2c5-3a1c-4e6d-8d59-a683a0039884" providerId="ADAL" clId="{EF3C8F70-6012-43E6-A36C-51661148D9E4}" dt="2023-03-22T16:45:29.957" v="427" actId="113"/>
          <ac:spMkLst>
            <pc:docMk/>
            <pc:sldMk cId="2026654373" sldId="261"/>
            <ac:spMk id="2" creationId="{7FB1AD50-1A58-13DD-F40C-C9D4087B58D7}"/>
          </ac:spMkLst>
        </pc:spChg>
      </pc:sldChg>
      <pc:sldChg chg="modSp mod">
        <pc:chgData name="Roxana-Ioana Ciubotariu" userId="ec04e2c5-3a1c-4e6d-8d59-a683a0039884" providerId="ADAL" clId="{EF3C8F70-6012-43E6-A36C-51661148D9E4}" dt="2023-03-22T16:45:35.063" v="428" actId="113"/>
        <pc:sldMkLst>
          <pc:docMk/>
          <pc:sldMk cId="1454636530" sldId="264"/>
        </pc:sldMkLst>
        <pc:spChg chg="mod">
          <ac:chgData name="Roxana-Ioana Ciubotariu" userId="ec04e2c5-3a1c-4e6d-8d59-a683a0039884" providerId="ADAL" clId="{EF3C8F70-6012-43E6-A36C-51661148D9E4}" dt="2023-03-22T16:45:35.063" v="428" actId="113"/>
          <ac:spMkLst>
            <pc:docMk/>
            <pc:sldMk cId="1454636530" sldId="264"/>
            <ac:spMk id="2" creationId="{9C1E26CD-AA71-358B-327A-F600592AB4CC}"/>
          </ac:spMkLst>
        </pc:spChg>
      </pc:sldChg>
      <pc:sldChg chg="modSp mod">
        <pc:chgData name="Roxana-Ioana Ciubotariu" userId="ec04e2c5-3a1c-4e6d-8d59-a683a0039884" providerId="ADAL" clId="{EF3C8F70-6012-43E6-A36C-51661148D9E4}" dt="2023-03-22T16:45:46.507" v="430" actId="113"/>
        <pc:sldMkLst>
          <pc:docMk/>
          <pc:sldMk cId="4065523875" sldId="265"/>
        </pc:sldMkLst>
        <pc:spChg chg="mod">
          <ac:chgData name="Roxana-Ioana Ciubotariu" userId="ec04e2c5-3a1c-4e6d-8d59-a683a0039884" providerId="ADAL" clId="{EF3C8F70-6012-43E6-A36C-51661148D9E4}" dt="2023-03-22T16:45:46.507" v="430" actId="113"/>
          <ac:spMkLst>
            <pc:docMk/>
            <pc:sldMk cId="4065523875" sldId="265"/>
            <ac:spMk id="2" creationId="{61CF3966-D592-2449-7F02-8B863AD474E7}"/>
          </ac:spMkLst>
        </pc:spChg>
      </pc:sldChg>
      <pc:sldChg chg="modSp mod">
        <pc:chgData name="Roxana-Ioana Ciubotariu" userId="ec04e2c5-3a1c-4e6d-8d59-a683a0039884" providerId="ADAL" clId="{EF3C8F70-6012-43E6-A36C-51661148D9E4}" dt="2023-03-22T16:45:55.036" v="431" actId="113"/>
        <pc:sldMkLst>
          <pc:docMk/>
          <pc:sldMk cId="1969869807" sldId="268"/>
        </pc:sldMkLst>
        <pc:spChg chg="mod">
          <ac:chgData name="Roxana-Ioana Ciubotariu" userId="ec04e2c5-3a1c-4e6d-8d59-a683a0039884" providerId="ADAL" clId="{EF3C8F70-6012-43E6-A36C-51661148D9E4}" dt="2023-03-22T16:45:55.036" v="431" actId="113"/>
          <ac:spMkLst>
            <pc:docMk/>
            <pc:sldMk cId="1969869807" sldId="268"/>
            <ac:spMk id="2" creationId="{ABA3B3BC-5408-173A-DE75-740334F6060A}"/>
          </ac:spMkLst>
        </pc:spChg>
      </pc:sldChg>
      <pc:sldChg chg="modSp mod">
        <pc:chgData name="Roxana-Ioana Ciubotariu" userId="ec04e2c5-3a1c-4e6d-8d59-a683a0039884" providerId="ADAL" clId="{EF3C8F70-6012-43E6-A36C-51661148D9E4}" dt="2023-03-22T16:45:40.702" v="429" actId="113"/>
        <pc:sldMkLst>
          <pc:docMk/>
          <pc:sldMk cId="3274382407" sldId="270"/>
        </pc:sldMkLst>
        <pc:spChg chg="mod">
          <ac:chgData name="Roxana-Ioana Ciubotariu" userId="ec04e2c5-3a1c-4e6d-8d59-a683a0039884" providerId="ADAL" clId="{EF3C8F70-6012-43E6-A36C-51661148D9E4}" dt="2023-03-22T16:45:40.702" v="429" actId="113"/>
          <ac:spMkLst>
            <pc:docMk/>
            <pc:sldMk cId="3274382407" sldId="270"/>
            <ac:spMk id="2" creationId="{160C4818-95B9-141A-B859-E7A45DA1D6A1}"/>
          </ac:spMkLst>
        </pc:spChg>
      </pc:sldChg>
      <pc:sldChg chg="modSp new mod">
        <pc:chgData name="Roxana-Ioana Ciubotariu" userId="ec04e2c5-3a1c-4e6d-8d59-a683a0039884" providerId="ADAL" clId="{EF3C8F70-6012-43E6-A36C-51661148D9E4}" dt="2023-03-22T16:45:22.599" v="426" actId="113"/>
        <pc:sldMkLst>
          <pc:docMk/>
          <pc:sldMk cId="157255437" sldId="273"/>
        </pc:sldMkLst>
        <pc:spChg chg="mod">
          <ac:chgData name="Roxana-Ioana Ciubotariu" userId="ec04e2c5-3a1c-4e6d-8d59-a683a0039884" providerId="ADAL" clId="{EF3C8F70-6012-43E6-A36C-51661148D9E4}" dt="2023-03-22T16:45:22.599" v="426" actId="113"/>
          <ac:spMkLst>
            <pc:docMk/>
            <pc:sldMk cId="157255437" sldId="273"/>
            <ac:spMk id="2" creationId="{6E92B7A2-D138-0BC4-FBAD-584ED917E85E}"/>
          </ac:spMkLst>
        </pc:spChg>
        <pc:spChg chg="mod">
          <ac:chgData name="Roxana-Ioana Ciubotariu" userId="ec04e2c5-3a1c-4e6d-8d59-a683a0039884" providerId="ADAL" clId="{EF3C8F70-6012-43E6-A36C-51661148D9E4}" dt="2023-03-22T16:45:15.653" v="425" actId="20577"/>
          <ac:spMkLst>
            <pc:docMk/>
            <pc:sldMk cId="157255437" sldId="273"/>
            <ac:spMk id="3" creationId="{8A286080-CB20-31C4-B6C2-D3601292723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CE53E8C-D149-43E2-BE1B-27E69D2C7657}" type="datetimeFigureOut">
              <a:rPr lang="en-GB" smtClean="0"/>
              <a:t>22/03/2023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3D44647-9FA8-46D5-AD98-3F14907A07D4}" type="slidenum">
              <a:rPr lang="en-GB" smtClean="0"/>
              <a:t>‹#›</a:t>
            </a:fld>
            <a:endParaRPr lang="en-GB"/>
          </a:p>
        </p:txBody>
      </p:sp>
    </p:spTree>
    <p:extLst>
      <p:ext uri="{BB962C8B-B14F-4D97-AF65-F5344CB8AC3E}">
        <p14:creationId xmlns:p14="http://schemas.microsoft.com/office/powerpoint/2010/main" val="38571601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22F66-727D-4150-ADA5-49CF3A0F6873}"/>
              </a:ext>
            </a:extLst>
          </p:cNvPr>
          <p:cNvSpPr>
            <a:spLocks noGrp="1"/>
          </p:cNvSpPr>
          <p:nvPr>
            <p:ph type="ctrTitle"/>
          </p:nvPr>
        </p:nvSpPr>
        <p:spPr>
          <a:xfrm>
            <a:off x="838200" y="1122363"/>
            <a:ext cx="9829800" cy="2387600"/>
          </a:xfrm>
        </p:spPr>
        <p:txBody>
          <a:bodyPr anchor="b">
            <a:normAutofit/>
          </a:bodyPr>
          <a:lstStyle>
            <a:lvl1pPr algn="l">
              <a:defRPr sz="52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CDD9A1FE-C39F-4D7C-B93D-F8C203A1D69C}"/>
              </a:ext>
            </a:extLst>
          </p:cNvPr>
          <p:cNvSpPr>
            <a:spLocks noGrp="1"/>
          </p:cNvSpPr>
          <p:nvPr>
            <p:ph type="subTitle" idx="1"/>
          </p:nvPr>
        </p:nvSpPr>
        <p:spPr>
          <a:xfrm>
            <a:off x="838200" y="3602038"/>
            <a:ext cx="9829800" cy="1655762"/>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BC008AAC-7D41-4304-8D59-EF34B232682C}"/>
              </a:ext>
            </a:extLst>
          </p:cNvPr>
          <p:cNvSpPr>
            <a:spLocks noGrp="1"/>
          </p:cNvSpPr>
          <p:nvPr>
            <p:ph type="dt" sz="half" idx="10"/>
          </p:nvPr>
        </p:nvSpPr>
        <p:spPr>
          <a:xfrm>
            <a:off x="838200" y="136525"/>
            <a:ext cx="2743200" cy="365125"/>
          </a:xfrm>
        </p:spPr>
        <p:txBody>
          <a:bodyPr/>
          <a:lstStyle>
            <a:lvl1pPr algn="l">
              <a:defRPr/>
            </a:lvl1pPr>
          </a:lstStyle>
          <a:p>
            <a:fld id="{9549D6DC-E1CB-4874-BF52-C3407230D20E}" type="datetime1">
              <a:rPr lang="en-US" smtClean="0"/>
              <a:t>3/22/2023</a:t>
            </a:fld>
            <a:endParaRPr lang="en-US"/>
          </a:p>
        </p:txBody>
      </p:sp>
      <p:sp>
        <p:nvSpPr>
          <p:cNvPr id="5" name="Footer Placeholder 4">
            <a:extLst>
              <a:ext uri="{FF2B5EF4-FFF2-40B4-BE49-F238E27FC236}">
                <a16:creationId xmlns:a16="http://schemas.microsoft.com/office/drawing/2014/main" id="{4724D078-DE22-4F23-8B48-21FB1415C3E3}"/>
              </a:ext>
            </a:extLst>
          </p:cNvPr>
          <p:cNvSpPr>
            <a:spLocks noGrp="1"/>
          </p:cNvSpPr>
          <p:nvPr>
            <p:ph type="ftr" sz="quarter" idx="11"/>
          </p:nvPr>
        </p:nvSpPr>
        <p:spPr>
          <a:xfrm>
            <a:off x="838200" y="6356350"/>
            <a:ext cx="4114800" cy="365125"/>
          </a:xfrm>
        </p:spPr>
        <p:txBody>
          <a:bodyPr/>
          <a:lstStyle>
            <a:lvl1pPr algn="l">
              <a:defRPr/>
            </a:lvl1pPr>
          </a:lstStyle>
          <a:p>
            <a:endParaRPr lang="en-US"/>
          </a:p>
        </p:txBody>
      </p:sp>
      <p:sp>
        <p:nvSpPr>
          <p:cNvPr id="6" name="Slide Number Placeholder 5">
            <a:extLst>
              <a:ext uri="{FF2B5EF4-FFF2-40B4-BE49-F238E27FC236}">
                <a16:creationId xmlns:a16="http://schemas.microsoft.com/office/drawing/2014/main" id="{BB64C1F5-608B-4335-9F2A-17F63D5FAF0D}"/>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14898074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7B4A7-C566-48F4-B4B8-3A5E7B6C5C3A}"/>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D3B93F5-BC8B-452C-ACE2-C7E01D1B80F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39A49B3-A57D-46C5-8462-0C52509F8FCA}"/>
              </a:ext>
            </a:extLst>
          </p:cNvPr>
          <p:cNvSpPr>
            <a:spLocks noGrp="1"/>
          </p:cNvSpPr>
          <p:nvPr>
            <p:ph type="dt" sz="half" idx="10"/>
          </p:nvPr>
        </p:nvSpPr>
        <p:spPr/>
        <p:txBody>
          <a:bodyPr/>
          <a:lstStyle/>
          <a:p>
            <a:fld id="{48913E51-B7F7-4C24-B8E3-5471755DC0E0}" type="datetime1">
              <a:rPr lang="en-US" smtClean="0"/>
              <a:t>3/22/2023</a:t>
            </a:fld>
            <a:endParaRPr lang="en-US"/>
          </a:p>
        </p:txBody>
      </p:sp>
      <p:sp>
        <p:nvSpPr>
          <p:cNvPr id="5" name="Footer Placeholder 4">
            <a:extLst>
              <a:ext uri="{FF2B5EF4-FFF2-40B4-BE49-F238E27FC236}">
                <a16:creationId xmlns:a16="http://schemas.microsoft.com/office/drawing/2014/main" id="{9EC8C810-EAF4-4D86-84DD-2E574122DD8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587E738-8574-490B-974B-9AD3B2AAE521}"/>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30938343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9764E-4B3D-4B6A-A210-B50E4F60E246}"/>
              </a:ext>
            </a:extLst>
          </p:cNvPr>
          <p:cNvSpPr>
            <a:spLocks noGrp="1"/>
          </p:cNvSpPr>
          <p:nvPr>
            <p:ph type="title"/>
          </p:nvPr>
        </p:nvSpPr>
        <p:spPr>
          <a:xfrm>
            <a:off x="831850" y="1709738"/>
            <a:ext cx="10515600" cy="2852737"/>
          </a:xfrm>
        </p:spPr>
        <p:txBody>
          <a:bodyPr anchor="b">
            <a:normAutofit/>
          </a:bodyPr>
          <a:lstStyle>
            <a:lvl1pPr>
              <a:defRPr sz="52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A30AEC2-B6E6-4C09-A16F-5E2A1C9A0D0E}"/>
              </a:ext>
            </a:extLst>
          </p:cNvPr>
          <p:cNvSpPr>
            <a:spLocks noGrp="1"/>
          </p:cNvSpPr>
          <p:nvPr>
            <p:ph type="body" idx="1"/>
          </p:nvPr>
        </p:nvSpPr>
        <p:spPr>
          <a:xfrm>
            <a:off x="831850" y="4589463"/>
            <a:ext cx="10515600" cy="1500187"/>
          </a:xfrm>
        </p:spPr>
        <p:txBody>
          <a:bodyPr>
            <a:normAutofit/>
          </a:bodyPr>
          <a:lstStyle>
            <a:lvl1pPr marL="0" indent="0">
              <a:buNone/>
              <a:defRPr sz="2000">
                <a:solidFill>
                  <a:schemeClr val="tx2">
                    <a:lumMod val="60000"/>
                    <a:lumOff val="4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A37CAB-B545-4E42-BB5A-F1DAA9335033}"/>
              </a:ext>
            </a:extLst>
          </p:cNvPr>
          <p:cNvSpPr>
            <a:spLocks noGrp="1"/>
          </p:cNvSpPr>
          <p:nvPr>
            <p:ph type="dt" sz="half" idx="10"/>
          </p:nvPr>
        </p:nvSpPr>
        <p:spPr/>
        <p:txBody>
          <a:bodyPr/>
          <a:lstStyle/>
          <a:p>
            <a:fld id="{DA91A59F-D956-4598-A3C1-AE72A5387751}" type="datetime1">
              <a:rPr lang="en-US" smtClean="0"/>
              <a:t>3/22/2023</a:t>
            </a:fld>
            <a:endParaRPr lang="en-US" dirty="0"/>
          </a:p>
        </p:txBody>
      </p:sp>
      <p:sp>
        <p:nvSpPr>
          <p:cNvPr id="5" name="Footer Placeholder 4">
            <a:extLst>
              <a:ext uri="{FF2B5EF4-FFF2-40B4-BE49-F238E27FC236}">
                <a16:creationId xmlns:a16="http://schemas.microsoft.com/office/drawing/2014/main" id="{AF6D720B-7E58-43F4-9659-ADB2403A50B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95F53F-2FA5-4B5C-A151-F07BBC002B29}"/>
              </a:ext>
            </a:extLst>
          </p:cNvPr>
          <p:cNvSpPr>
            <a:spLocks noGrp="1"/>
          </p:cNvSpPr>
          <p:nvPr>
            <p:ph type="sldNum" sz="quarter" idx="12"/>
          </p:nvPr>
        </p:nvSpPr>
        <p:spPr/>
        <p:txBody>
          <a:bodyPr/>
          <a:lstStyle/>
          <a:p>
            <a:fld id="{273BAE12-D270-459D-897B-6833652BB167}" type="slidenum">
              <a:rPr lang="en-US" smtClean="0"/>
              <a:t>‹#›</a:t>
            </a:fld>
            <a:endParaRPr lang="en-US" dirty="0"/>
          </a:p>
        </p:txBody>
      </p:sp>
    </p:spTree>
    <p:extLst>
      <p:ext uri="{BB962C8B-B14F-4D97-AF65-F5344CB8AC3E}">
        <p14:creationId xmlns:p14="http://schemas.microsoft.com/office/powerpoint/2010/main" val="35839869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473D3-0F03-4BF4-831F-34E80BAC5513}"/>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74C09409-59F2-486F-A6D0-FAEE8FFF25B2}"/>
              </a:ext>
            </a:extLst>
          </p:cNvPr>
          <p:cNvSpPr>
            <a:spLocks noGrp="1"/>
          </p:cNvSpPr>
          <p:nvPr>
            <p:ph sz="half" idx="1"/>
          </p:nvPr>
        </p:nvSpPr>
        <p:spPr>
          <a:xfrm>
            <a:off x="838200" y="2195847"/>
            <a:ext cx="5181600" cy="398111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3087241-B390-47A6-8070-C3D4652F887B}"/>
              </a:ext>
            </a:extLst>
          </p:cNvPr>
          <p:cNvSpPr>
            <a:spLocks noGrp="1"/>
          </p:cNvSpPr>
          <p:nvPr>
            <p:ph sz="half" idx="2"/>
          </p:nvPr>
        </p:nvSpPr>
        <p:spPr>
          <a:xfrm>
            <a:off x="6172200" y="2195847"/>
            <a:ext cx="5181600" cy="398111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5080B360-2ACA-4B93-9439-591B6D3FBC3F}"/>
              </a:ext>
            </a:extLst>
          </p:cNvPr>
          <p:cNvSpPr>
            <a:spLocks noGrp="1"/>
          </p:cNvSpPr>
          <p:nvPr>
            <p:ph type="dt" sz="half" idx="10"/>
          </p:nvPr>
        </p:nvSpPr>
        <p:spPr/>
        <p:txBody>
          <a:bodyPr/>
          <a:lstStyle/>
          <a:p>
            <a:fld id="{D70BBD69-7BD3-4731-8064-242619E92CBE}" type="datetime1">
              <a:rPr lang="en-US" smtClean="0"/>
              <a:t>3/22/2023</a:t>
            </a:fld>
            <a:endParaRPr lang="en-US"/>
          </a:p>
        </p:txBody>
      </p:sp>
      <p:sp>
        <p:nvSpPr>
          <p:cNvPr id="6" name="Footer Placeholder 5">
            <a:extLst>
              <a:ext uri="{FF2B5EF4-FFF2-40B4-BE49-F238E27FC236}">
                <a16:creationId xmlns:a16="http://schemas.microsoft.com/office/drawing/2014/main" id="{684A73E2-CF78-404C-A86F-E70A284AE9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6A8F42A-11E1-42A0-8ECF-A5BBA3B8CA56}"/>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29724209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ECA31-EE14-41DD-9914-DA7138220460}"/>
              </a:ext>
            </a:extLst>
          </p:cNvPr>
          <p:cNvSpPr>
            <a:spLocks noGrp="1"/>
          </p:cNvSpPr>
          <p:nvPr>
            <p:ph type="title"/>
          </p:nvPr>
        </p:nvSpPr>
        <p:spPr>
          <a:xfrm>
            <a:off x="839788" y="731520"/>
            <a:ext cx="10515600"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CB22AB6-1657-4AE2-8607-2C77A25D79D9}"/>
              </a:ext>
            </a:extLst>
          </p:cNvPr>
          <p:cNvSpPr>
            <a:spLocks noGrp="1"/>
          </p:cNvSpPr>
          <p:nvPr>
            <p:ph type="body" idx="1"/>
          </p:nvPr>
        </p:nvSpPr>
        <p:spPr>
          <a:xfrm>
            <a:off x="839788" y="2149131"/>
            <a:ext cx="5157787" cy="693696"/>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BAA6DC0-D4D5-4164-A3FD-6BB5CBB2BBAD}"/>
              </a:ext>
            </a:extLst>
          </p:cNvPr>
          <p:cNvSpPr>
            <a:spLocks noGrp="1"/>
          </p:cNvSpPr>
          <p:nvPr>
            <p:ph sz="half" idx="2"/>
          </p:nvPr>
        </p:nvSpPr>
        <p:spPr>
          <a:xfrm>
            <a:off x="839788" y="2910625"/>
            <a:ext cx="5157787" cy="3100561"/>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129B35F8-95F3-43D1-8917-5836BAA90490}"/>
              </a:ext>
            </a:extLst>
          </p:cNvPr>
          <p:cNvSpPr>
            <a:spLocks noGrp="1"/>
          </p:cNvSpPr>
          <p:nvPr>
            <p:ph type="body" sz="quarter" idx="3"/>
          </p:nvPr>
        </p:nvSpPr>
        <p:spPr>
          <a:xfrm>
            <a:off x="6172200" y="2149131"/>
            <a:ext cx="5183188" cy="693696"/>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2B639E7-F4A3-4ADE-B290-0A4F9761B977}"/>
              </a:ext>
            </a:extLst>
          </p:cNvPr>
          <p:cNvSpPr>
            <a:spLocks noGrp="1"/>
          </p:cNvSpPr>
          <p:nvPr>
            <p:ph sz="quarter" idx="4"/>
          </p:nvPr>
        </p:nvSpPr>
        <p:spPr>
          <a:xfrm>
            <a:off x="6172200" y="2910625"/>
            <a:ext cx="5183188" cy="3100561"/>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CD6F296B-429F-4DFC-ABC3-0A078EA99425}"/>
              </a:ext>
            </a:extLst>
          </p:cNvPr>
          <p:cNvSpPr>
            <a:spLocks noGrp="1"/>
          </p:cNvSpPr>
          <p:nvPr>
            <p:ph type="dt" sz="half" idx="10"/>
          </p:nvPr>
        </p:nvSpPr>
        <p:spPr/>
        <p:txBody>
          <a:bodyPr/>
          <a:lstStyle/>
          <a:p>
            <a:fld id="{38BD77D9-239F-488B-9358-023C46BC7084}" type="datetime1">
              <a:rPr lang="en-US" smtClean="0"/>
              <a:t>3/22/2023</a:t>
            </a:fld>
            <a:endParaRPr lang="en-US"/>
          </a:p>
        </p:txBody>
      </p:sp>
      <p:sp>
        <p:nvSpPr>
          <p:cNvPr id="8" name="Footer Placeholder 7">
            <a:extLst>
              <a:ext uri="{FF2B5EF4-FFF2-40B4-BE49-F238E27FC236}">
                <a16:creationId xmlns:a16="http://schemas.microsoft.com/office/drawing/2014/main" id="{0B7103B9-D521-4910-AC15-F12F25CB952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F73A6D9-123D-492C-B5CE-294EF2559FAB}"/>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6294704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92A22-4B4D-4F58-9783-A0469DA4D233}"/>
              </a:ext>
            </a:extLst>
          </p:cNvPr>
          <p:cNvSpPr>
            <a:spLocks noGrp="1"/>
          </p:cNvSpPr>
          <p:nvPr>
            <p:ph type="title"/>
          </p:nvPr>
        </p:nvSpPr>
        <p:spPr>
          <a:xfrm>
            <a:off x="838200" y="731520"/>
            <a:ext cx="10515600"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3B5EE610-5457-4E8C-B568-B8D560773B5C}"/>
              </a:ext>
            </a:extLst>
          </p:cNvPr>
          <p:cNvSpPr>
            <a:spLocks noGrp="1"/>
          </p:cNvSpPr>
          <p:nvPr>
            <p:ph type="dt" sz="half" idx="10"/>
          </p:nvPr>
        </p:nvSpPr>
        <p:spPr/>
        <p:txBody>
          <a:bodyPr/>
          <a:lstStyle/>
          <a:p>
            <a:fld id="{1EE61C24-7140-4FDE-92F3-654C6E2D3C1C}" type="datetime1">
              <a:rPr lang="en-US" smtClean="0"/>
              <a:t>3/22/2023</a:t>
            </a:fld>
            <a:endParaRPr lang="en-US"/>
          </a:p>
        </p:txBody>
      </p:sp>
      <p:sp>
        <p:nvSpPr>
          <p:cNvPr id="4" name="Footer Placeholder 3">
            <a:extLst>
              <a:ext uri="{FF2B5EF4-FFF2-40B4-BE49-F238E27FC236}">
                <a16:creationId xmlns:a16="http://schemas.microsoft.com/office/drawing/2014/main" id="{A0BA57BB-288A-4A30-A4EC-FF0537BC260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0414C89-B968-4A85-A035-E2997A5F8498}"/>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41884822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7A339C-4093-4B40-8C90-52F005CA9A0E}"/>
              </a:ext>
            </a:extLst>
          </p:cNvPr>
          <p:cNvSpPr>
            <a:spLocks noGrp="1"/>
          </p:cNvSpPr>
          <p:nvPr>
            <p:ph type="dt" sz="half" idx="10"/>
          </p:nvPr>
        </p:nvSpPr>
        <p:spPr/>
        <p:txBody>
          <a:bodyPr/>
          <a:lstStyle/>
          <a:p>
            <a:fld id="{DC4D6ACF-ECB9-4B5F-A429-08B8AC75E8EF}" type="datetime1">
              <a:rPr lang="en-US" smtClean="0"/>
              <a:t>3/22/2023</a:t>
            </a:fld>
            <a:endParaRPr lang="en-US"/>
          </a:p>
        </p:txBody>
      </p:sp>
      <p:sp>
        <p:nvSpPr>
          <p:cNvPr id="3" name="Footer Placeholder 2">
            <a:extLst>
              <a:ext uri="{FF2B5EF4-FFF2-40B4-BE49-F238E27FC236}">
                <a16:creationId xmlns:a16="http://schemas.microsoft.com/office/drawing/2014/main" id="{DFA33F04-8E0A-4165-930C-527D781A7D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062F57B-BEB6-4973-A362-38F638E0D05C}"/>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26825894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FAC90-C2CA-44DD-8EF8-20BDD6724247}"/>
              </a:ext>
            </a:extLst>
          </p:cNvPr>
          <p:cNvSpPr>
            <a:spLocks noGrp="1"/>
          </p:cNvSpPr>
          <p:nvPr>
            <p:ph type="title"/>
          </p:nvPr>
        </p:nvSpPr>
        <p:spPr>
          <a:xfrm>
            <a:off x="839788" y="731520"/>
            <a:ext cx="3932237" cy="2346326"/>
          </a:xfrm>
        </p:spPr>
        <p:txBody>
          <a:bodyPr anchor="b">
            <a:noAutofit/>
          </a:bodyPr>
          <a:lstStyle>
            <a:lvl1pP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EE915FB-D5F4-4CAD-AE70-3644E81802E6}"/>
              </a:ext>
            </a:extLst>
          </p:cNvPr>
          <p:cNvSpPr>
            <a:spLocks noGrp="1"/>
          </p:cNvSpPr>
          <p:nvPr>
            <p:ph idx="1"/>
          </p:nvPr>
        </p:nvSpPr>
        <p:spPr>
          <a:xfrm>
            <a:off x="5183188" y="731521"/>
            <a:ext cx="6172200" cy="5129530"/>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7374DA3-3BAC-4045-825F-B3C27B89736B}"/>
              </a:ext>
            </a:extLst>
          </p:cNvPr>
          <p:cNvSpPr>
            <a:spLocks noGrp="1"/>
          </p:cNvSpPr>
          <p:nvPr>
            <p:ph type="body" sz="half" idx="2"/>
          </p:nvPr>
        </p:nvSpPr>
        <p:spPr>
          <a:xfrm>
            <a:off x="839788" y="3429000"/>
            <a:ext cx="3932237" cy="2439988"/>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5A0D65-0423-4E45-947A-E08C8569F15F}"/>
              </a:ext>
            </a:extLst>
          </p:cNvPr>
          <p:cNvSpPr>
            <a:spLocks noGrp="1"/>
          </p:cNvSpPr>
          <p:nvPr>
            <p:ph type="dt" sz="half" idx="10"/>
          </p:nvPr>
        </p:nvSpPr>
        <p:spPr/>
        <p:txBody>
          <a:bodyPr/>
          <a:lstStyle/>
          <a:p>
            <a:fld id="{788B429B-EE2A-486A-BDB9-0C848B4FAFDD}" type="datetime1">
              <a:rPr lang="en-US" smtClean="0"/>
              <a:t>3/22/2023</a:t>
            </a:fld>
            <a:endParaRPr lang="en-US"/>
          </a:p>
        </p:txBody>
      </p:sp>
      <p:sp>
        <p:nvSpPr>
          <p:cNvPr id="6" name="Footer Placeholder 5">
            <a:extLst>
              <a:ext uri="{FF2B5EF4-FFF2-40B4-BE49-F238E27FC236}">
                <a16:creationId xmlns:a16="http://schemas.microsoft.com/office/drawing/2014/main" id="{27E6FBD0-E49F-4DE6-9264-CEDB9BAA01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16B246-A768-4B2D-96C6-9F417852636C}"/>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13396572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CB0C8-915E-4BF2-976E-B8D7EDC591F9}"/>
              </a:ext>
            </a:extLst>
          </p:cNvPr>
          <p:cNvSpPr>
            <a:spLocks noGrp="1"/>
          </p:cNvSpPr>
          <p:nvPr>
            <p:ph type="title"/>
          </p:nvPr>
        </p:nvSpPr>
        <p:spPr>
          <a:xfrm>
            <a:off x="839788" y="731520"/>
            <a:ext cx="3932237" cy="2341564"/>
          </a:xfrm>
        </p:spPr>
        <p:txBody>
          <a:bodyPr anchor="b">
            <a:noAutofit/>
          </a:bodyPr>
          <a:lstStyle>
            <a:lvl1pPr>
              <a:defRPr sz="44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710714E6-8E50-4B50-A2E0-F9D20155EB9B}"/>
              </a:ext>
            </a:extLst>
          </p:cNvPr>
          <p:cNvSpPr>
            <a:spLocks noGrp="1"/>
          </p:cNvSpPr>
          <p:nvPr>
            <p:ph type="pic" idx="1"/>
          </p:nvPr>
        </p:nvSpPr>
        <p:spPr>
          <a:xfrm>
            <a:off x="5183188" y="687257"/>
            <a:ext cx="6172200" cy="517379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E0D67A6C-5CA5-4EF0-B1C4-ED85FF255AE3}"/>
              </a:ext>
            </a:extLst>
          </p:cNvPr>
          <p:cNvSpPr>
            <a:spLocks noGrp="1"/>
          </p:cNvSpPr>
          <p:nvPr>
            <p:ph type="body" sz="half" idx="2"/>
          </p:nvPr>
        </p:nvSpPr>
        <p:spPr>
          <a:xfrm>
            <a:off x="839788" y="3429000"/>
            <a:ext cx="3932237" cy="243998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C76474-31D4-4567-B4EC-B6AF24488AE7}"/>
              </a:ext>
            </a:extLst>
          </p:cNvPr>
          <p:cNvSpPr>
            <a:spLocks noGrp="1"/>
          </p:cNvSpPr>
          <p:nvPr>
            <p:ph type="dt" sz="half" idx="10"/>
          </p:nvPr>
        </p:nvSpPr>
        <p:spPr/>
        <p:txBody>
          <a:bodyPr/>
          <a:lstStyle/>
          <a:p>
            <a:fld id="{8DA5FE4A-CB8D-40AB-BFFC-AAF37EA071CB}" type="datetime1">
              <a:rPr lang="en-US" smtClean="0"/>
              <a:t>3/22/2023</a:t>
            </a:fld>
            <a:endParaRPr lang="en-US"/>
          </a:p>
        </p:txBody>
      </p:sp>
      <p:sp>
        <p:nvSpPr>
          <p:cNvPr id="6" name="Footer Placeholder 5">
            <a:extLst>
              <a:ext uri="{FF2B5EF4-FFF2-40B4-BE49-F238E27FC236}">
                <a16:creationId xmlns:a16="http://schemas.microsoft.com/office/drawing/2014/main" id="{5C902DE0-33F5-4372-8EB5-F5746D344A5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5C5C2EF-849D-4B2C-8ED6-D26553657DBA}"/>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41352780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9F2C5-A3FC-44EF-BA15-CEC83C83D67C}"/>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5040D3-67DB-455C-AD79-49E185DB63C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B2B07A-258E-42DD-9A68-2C76F7D54040}"/>
              </a:ext>
            </a:extLst>
          </p:cNvPr>
          <p:cNvSpPr>
            <a:spLocks noGrp="1"/>
          </p:cNvSpPr>
          <p:nvPr>
            <p:ph type="dt" sz="half" idx="10"/>
          </p:nvPr>
        </p:nvSpPr>
        <p:spPr/>
        <p:txBody>
          <a:bodyPr/>
          <a:lstStyle/>
          <a:p>
            <a:fld id="{F7701D81-C4B9-4A87-89A7-22E29E6C9200}" type="datetime1">
              <a:rPr lang="en-US" smtClean="0"/>
              <a:t>3/22/2023</a:t>
            </a:fld>
            <a:endParaRPr lang="en-US"/>
          </a:p>
        </p:txBody>
      </p:sp>
      <p:sp>
        <p:nvSpPr>
          <p:cNvPr id="5" name="Footer Placeholder 4">
            <a:extLst>
              <a:ext uri="{FF2B5EF4-FFF2-40B4-BE49-F238E27FC236}">
                <a16:creationId xmlns:a16="http://schemas.microsoft.com/office/drawing/2014/main" id="{7C01E9BC-3BB8-40CD-9294-59A2E59E1B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413979D-5589-4770-9D29-046F2B506C33}"/>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22999429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6693CD-CB65-4F37-A6DA-F300B93C14D9}"/>
              </a:ext>
            </a:extLst>
          </p:cNvPr>
          <p:cNvSpPr>
            <a:spLocks noGrp="1"/>
          </p:cNvSpPr>
          <p:nvPr>
            <p:ph type="title" orient="vert"/>
          </p:nvPr>
        </p:nvSpPr>
        <p:spPr>
          <a:xfrm>
            <a:off x="8724900" y="731520"/>
            <a:ext cx="2628900" cy="5378070"/>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7448D117-7AE6-4831-9867-5145F64A0C24}"/>
              </a:ext>
            </a:extLst>
          </p:cNvPr>
          <p:cNvSpPr>
            <a:spLocks noGrp="1"/>
          </p:cNvSpPr>
          <p:nvPr>
            <p:ph type="body" orient="vert" idx="1"/>
          </p:nvPr>
        </p:nvSpPr>
        <p:spPr>
          <a:xfrm>
            <a:off x="838200" y="731520"/>
            <a:ext cx="7734300" cy="537807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4988CF8-397F-485E-8081-AFA4DADD440C}"/>
              </a:ext>
            </a:extLst>
          </p:cNvPr>
          <p:cNvSpPr>
            <a:spLocks noGrp="1"/>
          </p:cNvSpPr>
          <p:nvPr>
            <p:ph type="dt" sz="half" idx="10"/>
          </p:nvPr>
        </p:nvSpPr>
        <p:spPr/>
        <p:txBody>
          <a:bodyPr/>
          <a:lstStyle/>
          <a:p>
            <a:fld id="{EE307718-69F7-427E-95A3-C1246AF46913}" type="datetime1">
              <a:rPr lang="en-US" smtClean="0"/>
              <a:t>3/22/2023</a:t>
            </a:fld>
            <a:endParaRPr lang="en-US"/>
          </a:p>
        </p:txBody>
      </p:sp>
      <p:sp>
        <p:nvSpPr>
          <p:cNvPr id="5" name="Footer Placeholder 4">
            <a:extLst>
              <a:ext uri="{FF2B5EF4-FFF2-40B4-BE49-F238E27FC236}">
                <a16:creationId xmlns:a16="http://schemas.microsoft.com/office/drawing/2014/main" id="{83CE4773-4660-4F21-83CF-1A449395BB9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5B59537-EB47-40FA-893E-785D6FE00A5C}"/>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34818028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293296F-4C3A-4530-98F5-F83646ACE913}"/>
              </a:ext>
              <a:ext uri="{C183D7F6-B498-43B3-948B-1728B52AA6E4}">
                <adec:decorative xmlns:adec="http://schemas.microsoft.com/office/drawing/2017/decorative" val="1"/>
              </a:ext>
            </a:extLst>
          </p:cNvPr>
          <p:cNvSpPr/>
          <p:nvPr/>
        </p:nvSpPr>
        <p:spPr>
          <a:xfrm>
            <a:off x="2189" y="0"/>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8" name="Group 7">
            <a:extLst>
              <a:ext uri="{FF2B5EF4-FFF2-40B4-BE49-F238E27FC236}">
                <a16:creationId xmlns:a16="http://schemas.microsoft.com/office/drawing/2014/main" id="{3914D2BD-3C47-433D-81FE-DC6C39595F0E}"/>
              </a:ext>
              <a:ext uri="{C183D7F6-B498-43B3-948B-1728B52AA6E4}">
                <adec:decorative xmlns:adec="http://schemas.microsoft.com/office/drawing/2017/decorative" val="1"/>
              </a:ext>
            </a:extLst>
          </p:cNvPr>
          <p:cNvGrpSpPr/>
          <p:nvPr/>
        </p:nvGrpSpPr>
        <p:grpSpPr>
          <a:xfrm>
            <a:off x="572" y="-1"/>
            <a:ext cx="12192000" cy="6857996"/>
            <a:chOff x="572" y="-1"/>
            <a:chExt cx="12192000" cy="6857996"/>
          </a:xfrm>
        </p:grpSpPr>
        <p:cxnSp>
          <p:nvCxnSpPr>
            <p:cNvPr id="9" name="Straight Connector 8">
              <a:extLst>
                <a:ext uri="{FF2B5EF4-FFF2-40B4-BE49-F238E27FC236}">
                  <a16:creationId xmlns:a16="http://schemas.microsoft.com/office/drawing/2014/main" id="{D3DD55E4-EA4F-4874-8B5B-6E0EAF4BBFC4}"/>
                </a:ext>
              </a:extLst>
            </p:cNvPr>
            <p:cNvCxnSpPr>
              <a:cxnSpLocks/>
            </p:cNvCxnSpPr>
            <p:nvPr/>
          </p:nvCxnSpPr>
          <p:spPr>
            <a:xfrm>
              <a:off x="1667" y="6276706"/>
              <a:ext cx="12189811"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32950BAF-7673-4138-AEA2-DE7D368CC357}"/>
                </a:ext>
              </a:extLst>
            </p:cNvPr>
            <p:cNvCxnSpPr>
              <a:cxnSpLocks/>
            </p:cNvCxnSpPr>
            <p:nvPr/>
          </p:nvCxnSpPr>
          <p:spPr>
            <a:xfrm>
              <a:off x="572" y="580876"/>
              <a:ext cx="121920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6BE3E2B5-EA1C-415A-941A-843C7EA148E1}"/>
                </a:ext>
              </a:extLst>
            </p:cNvPr>
            <p:cNvCxnSpPr>
              <a:cxnSpLocks/>
            </p:cNvCxnSpPr>
            <p:nvPr/>
          </p:nvCxnSpPr>
          <p:spPr>
            <a:xfrm rot="16200000">
              <a:off x="8134324"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87FA3A6-E398-4576-B6B8-3328028D84B2}"/>
                </a:ext>
              </a:extLst>
            </p:cNvPr>
            <p:cNvCxnSpPr>
              <a:cxnSpLocks/>
            </p:cNvCxnSpPr>
            <p:nvPr/>
          </p:nvCxnSpPr>
          <p:spPr>
            <a:xfrm rot="16200000">
              <a:off x="-2794261"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3" name="Graphic 33">
              <a:extLst>
                <a:ext uri="{FF2B5EF4-FFF2-40B4-BE49-F238E27FC236}">
                  <a16:creationId xmlns:a16="http://schemas.microsoft.com/office/drawing/2014/main" id="{EFB597D7-65E0-476A-B9EB-3AA6ED33884C}"/>
                </a:ext>
              </a:extLst>
            </p:cNvPr>
            <p:cNvSpPr/>
            <p:nvPr/>
          </p:nvSpPr>
          <p:spPr>
            <a:xfrm>
              <a:off x="4277016" y="-1"/>
              <a:ext cx="3637968" cy="580875"/>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sp>
          <p:nvSpPr>
            <p:cNvPr id="14" name="Graphic 33">
              <a:extLst>
                <a:ext uri="{FF2B5EF4-FFF2-40B4-BE49-F238E27FC236}">
                  <a16:creationId xmlns:a16="http://schemas.microsoft.com/office/drawing/2014/main" id="{11AA060A-BE0E-4687-8F9E-0E2955D9796D}"/>
                </a:ext>
              </a:extLst>
            </p:cNvPr>
            <p:cNvSpPr/>
            <p:nvPr/>
          </p:nvSpPr>
          <p:spPr>
            <a:xfrm rot="10800000">
              <a:off x="4305089" y="6276705"/>
              <a:ext cx="3581824" cy="581290"/>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grpSp>
      <p:sp>
        <p:nvSpPr>
          <p:cNvPr id="2" name="Title Placeholder 1">
            <a:extLst>
              <a:ext uri="{FF2B5EF4-FFF2-40B4-BE49-F238E27FC236}">
                <a16:creationId xmlns:a16="http://schemas.microsoft.com/office/drawing/2014/main" id="{2D78318D-FE3E-41D7-9A8C-2065A2C46AF3}"/>
              </a:ext>
            </a:extLst>
          </p:cNvPr>
          <p:cNvSpPr>
            <a:spLocks noGrp="1"/>
          </p:cNvSpPr>
          <p:nvPr>
            <p:ph type="title"/>
          </p:nvPr>
        </p:nvSpPr>
        <p:spPr>
          <a:xfrm>
            <a:off x="838200" y="727323"/>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DB06718-79E7-4159-A003-F86FE7B3D829}"/>
              </a:ext>
            </a:extLst>
          </p:cNvPr>
          <p:cNvSpPr>
            <a:spLocks noGrp="1"/>
          </p:cNvSpPr>
          <p:nvPr>
            <p:ph type="body" idx="1"/>
          </p:nvPr>
        </p:nvSpPr>
        <p:spPr>
          <a:xfrm>
            <a:off x="838200" y="2189408"/>
            <a:ext cx="10515600" cy="382177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B1F99FF-FFE2-431D-A0C8-A46C21712A20}"/>
              </a:ext>
            </a:extLst>
          </p:cNvPr>
          <p:cNvSpPr>
            <a:spLocks noGrp="1"/>
          </p:cNvSpPr>
          <p:nvPr>
            <p:ph type="dt" sz="half" idx="2"/>
          </p:nvPr>
        </p:nvSpPr>
        <p:spPr>
          <a:xfrm>
            <a:off x="838200" y="136525"/>
            <a:ext cx="2743200" cy="365125"/>
          </a:xfrm>
          <a:prstGeom prst="rect">
            <a:avLst/>
          </a:prstGeom>
        </p:spPr>
        <p:txBody>
          <a:bodyPr vert="horz" lIns="91440" tIns="45720" rIns="91440" bIns="45720" rtlCol="0" anchor="ctr"/>
          <a:lstStyle>
            <a:lvl1pPr algn="l">
              <a:defRPr sz="800" cap="all" spc="150" baseline="0">
                <a:solidFill>
                  <a:schemeClr val="tx2">
                    <a:lumMod val="60000"/>
                    <a:lumOff val="40000"/>
                  </a:schemeClr>
                </a:solidFill>
              </a:defRPr>
            </a:lvl1pPr>
          </a:lstStyle>
          <a:p>
            <a:fld id="{C0517C94-3B1E-4991-BED3-41F8B0158A00}" type="datetime1">
              <a:rPr lang="en-US" smtClean="0"/>
              <a:t>3/22/2023</a:t>
            </a:fld>
            <a:endParaRPr lang="en-US" dirty="0"/>
          </a:p>
        </p:txBody>
      </p:sp>
      <p:sp>
        <p:nvSpPr>
          <p:cNvPr id="5" name="Footer Placeholder 4">
            <a:extLst>
              <a:ext uri="{FF2B5EF4-FFF2-40B4-BE49-F238E27FC236}">
                <a16:creationId xmlns:a16="http://schemas.microsoft.com/office/drawing/2014/main" id="{51C3547E-668D-4191-847C-7424F75496E6}"/>
              </a:ext>
            </a:extLst>
          </p:cNvPr>
          <p:cNvSpPr>
            <a:spLocks noGrp="1"/>
          </p:cNvSpPr>
          <p:nvPr>
            <p:ph type="ftr" sz="quarter" idx="3"/>
          </p:nvPr>
        </p:nvSpPr>
        <p:spPr>
          <a:xfrm>
            <a:off x="838200" y="6356350"/>
            <a:ext cx="3450659" cy="365125"/>
          </a:xfrm>
          <a:prstGeom prst="rect">
            <a:avLst/>
          </a:prstGeom>
        </p:spPr>
        <p:txBody>
          <a:bodyPr vert="horz" lIns="91440" tIns="45720" rIns="91440" bIns="45720" rtlCol="0" anchor="ctr"/>
          <a:lstStyle>
            <a:lvl1pPr algn="l">
              <a:defRPr sz="800" cap="all" spc="150" baseline="0">
                <a:solidFill>
                  <a:schemeClr val="tx2">
                    <a:lumMod val="60000"/>
                    <a:lumOff val="40000"/>
                  </a:schemeClr>
                </a:solidFill>
              </a:defRPr>
            </a:lvl1pPr>
          </a:lstStyle>
          <a:p>
            <a:endParaRPr lang="en-US" dirty="0"/>
          </a:p>
        </p:txBody>
      </p:sp>
      <p:sp>
        <p:nvSpPr>
          <p:cNvPr id="6" name="Slide Number Placeholder 5">
            <a:extLst>
              <a:ext uri="{FF2B5EF4-FFF2-40B4-BE49-F238E27FC236}">
                <a16:creationId xmlns:a16="http://schemas.microsoft.com/office/drawing/2014/main" id="{8CBB6E6E-8527-4F63-A0C7-84CD44A2B00D}"/>
              </a:ext>
            </a:extLst>
          </p:cNvPr>
          <p:cNvSpPr>
            <a:spLocks noGrp="1"/>
          </p:cNvSpPr>
          <p:nvPr>
            <p:ph type="sldNum" sz="quarter" idx="4"/>
          </p:nvPr>
        </p:nvSpPr>
        <p:spPr>
          <a:xfrm>
            <a:off x="11563467" y="3246434"/>
            <a:ext cx="628533" cy="365125"/>
          </a:xfrm>
          <a:prstGeom prst="rect">
            <a:avLst/>
          </a:prstGeom>
        </p:spPr>
        <p:txBody>
          <a:bodyPr vert="horz" lIns="91440" tIns="45720" rIns="91440" bIns="45720" rtlCol="0" anchor="ctr"/>
          <a:lstStyle>
            <a:lvl1pPr algn="ctr">
              <a:defRPr sz="1100" cap="all" spc="150" baseline="0">
                <a:solidFill>
                  <a:schemeClr val="tx2">
                    <a:lumMod val="60000"/>
                    <a:lumOff val="40000"/>
                  </a:schemeClr>
                </a:solidFill>
              </a:defRPr>
            </a:lvl1pPr>
          </a:lstStyle>
          <a:p>
            <a:fld id="{273BAE12-D270-459D-897B-6833652BB167}" type="slidenum">
              <a:rPr lang="en-US" smtClean="0"/>
              <a:pPr/>
              <a:t>‹#›</a:t>
            </a:fld>
            <a:endParaRPr lang="en-US" dirty="0"/>
          </a:p>
        </p:txBody>
      </p:sp>
    </p:spTree>
    <p:extLst>
      <p:ext uri="{BB962C8B-B14F-4D97-AF65-F5344CB8AC3E}">
        <p14:creationId xmlns:p14="http://schemas.microsoft.com/office/powerpoint/2010/main" val="409180637"/>
      </p:ext>
    </p:extLst>
  </p:cSld>
  <p:clrMap bg1="lt1" tx1="dk1" bg2="lt2" tx2="dk2" accent1="accent1" accent2="accent2" accent3="accent3" accent4="accent4" accent5="accent5" accent6="accent6" hlink="hlink" folHlink="folHlink"/>
  <p:sldLayoutIdLst>
    <p:sldLayoutId id="2147483740" r:id="rId1"/>
    <p:sldLayoutId id="2147483741" r:id="rId2"/>
    <p:sldLayoutId id="2147483742" r:id="rId3"/>
    <p:sldLayoutId id="2147483743" r:id="rId4"/>
    <p:sldLayoutId id="2147483744" r:id="rId5"/>
    <p:sldLayoutId id="2147483745" r:id="rId6"/>
    <p:sldLayoutId id="2147483746" r:id="rId7"/>
    <p:sldLayoutId id="2147483747" r:id="rId8"/>
    <p:sldLayoutId id="2147483748" r:id="rId9"/>
    <p:sldLayoutId id="2147483749" r:id="rId10"/>
    <p:sldLayoutId id="2147483750" r:id="rId11"/>
  </p:sldLayoutIdLst>
  <p:hf sldNum="0" hdr="0" ftr="0" dt="0"/>
  <p:txStyles>
    <p:titleStyle>
      <a:lvl1pPr algn="l" defTabSz="914400" rtl="0" eaLnBrk="1" latinLnBrk="0" hangingPunct="1">
        <a:lnSpc>
          <a:spcPct val="100000"/>
        </a:lnSpc>
        <a:spcBef>
          <a:spcPct val="0"/>
        </a:spcBef>
        <a:buNone/>
        <a:defRPr sz="4400" kern="1200">
          <a:solidFill>
            <a:schemeClr val="tx2">
              <a:lumMod val="60000"/>
              <a:lumOff val="40000"/>
            </a:schemeClr>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2">
              <a:lumMod val="60000"/>
              <a:lumOff val="40000"/>
            </a:schemeClr>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2">
              <a:lumMod val="60000"/>
              <a:lumOff val="40000"/>
            </a:schemeClr>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2">
              <a:lumMod val="60000"/>
              <a:lumOff val="40000"/>
            </a:schemeClr>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2">
              <a:lumMod val="60000"/>
              <a:lumOff val="40000"/>
            </a:schemeClr>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2">
              <a:lumMod val="60000"/>
              <a:lumOff val="4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Layout" Target="../slideLayouts/slideLayout1.xml"/><Relationship Id="rId4" Type="http://schemas.openxmlformats.org/officeDocument/2006/relationships/hyperlink" Target="https://en.wikipedia.org/wiki/List_of_McDonald's_products"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https://es.wikinews.org/wiki/Archivo:McDonald's_Golden_Arches.svg" TargetMode="External"/><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4.jpg"/></Relationships>
</file>

<file path=ppt/slides/_rels/slide3.xml.rels><?xml version="1.0" encoding="UTF-8" standalone="yes"?>
<Relationships xmlns="http://schemas.openxmlformats.org/package/2006/relationships"><Relationship Id="rId3" Type="http://schemas.openxmlformats.org/officeDocument/2006/relationships/hyperlink" Target="https://en.wikipedia.org/wiki/List_of_McDonald's_products" TargetMode="Externa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es.wikinews.org/wiki/Archivo:McDonald's_Golden_Arches.svg"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 Id="rId5" Type="http://schemas.openxmlformats.org/officeDocument/2006/relationships/hyperlink" Target="https://www.rawpixel.com/search/human%20resources" TargetMode="External"/><Relationship Id="rId4" Type="http://schemas.openxmlformats.org/officeDocument/2006/relationships/image" Target="../media/image7.1"/></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ipl.org./essay/McDonalds-McDonaldsoJob-analysis-Eva;uation-F3UBJUH4SCP6" TargetMode="External"/><Relationship Id="rId2" Type="http://schemas.openxmlformats.org/officeDocument/2006/relationships/hyperlink" Target="https://people.mcdonald&#8217;s.co.uk/opportunities/head-office" TargetMode="External"/><Relationship Id="rId1" Type="http://schemas.openxmlformats.org/officeDocument/2006/relationships/slideLayout" Target="../slideLayouts/slideLayout4.xml"/><Relationship Id="rId5" Type="http://schemas.openxmlformats.org/officeDocument/2006/relationships/hyperlink" Target="https://www.thestrategywtch.com/swot-analysis-mcdonalds/" TargetMode="External"/><Relationship Id="rId4" Type="http://schemas.openxmlformats.org/officeDocument/2006/relationships/hyperlink" Target="https://corporate.mcdonalds.com/content/dam/sites/corp/nfl/pdf/McDonalds_Humas_Rights_Policy.pdf"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package" Target="../embeddings/Microsoft_PowerPoint_Presentation.pptx"/><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4" name="Rectangle 30">
            <a:extLst>
              <a:ext uri="{FF2B5EF4-FFF2-40B4-BE49-F238E27FC236}">
                <a16:creationId xmlns:a16="http://schemas.microsoft.com/office/drawing/2014/main" id="{916F6374-2300-41FF-BA7E-22FADCD95D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32">
            <a:extLst>
              <a:ext uri="{FF2B5EF4-FFF2-40B4-BE49-F238E27FC236}">
                <a16:creationId xmlns:a16="http://schemas.microsoft.com/office/drawing/2014/main" id="{90864D9E-0A0C-482E-86DE-9C4E729C38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38"/>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626406D-D30C-B6BA-86A1-B72426401B1A}"/>
              </a:ext>
            </a:extLst>
          </p:cNvPr>
          <p:cNvSpPr>
            <a:spLocks noGrp="1"/>
          </p:cNvSpPr>
          <p:nvPr>
            <p:ph type="ctrTitle"/>
          </p:nvPr>
        </p:nvSpPr>
        <p:spPr>
          <a:xfrm>
            <a:off x="465205" y="284922"/>
            <a:ext cx="6958864" cy="6579510"/>
          </a:xfrm>
        </p:spPr>
        <p:txBody>
          <a:bodyPr anchor="t">
            <a:normAutofit/>
          </a:bodyPr>
          <a:lstStyle/>
          <a:p>
            <a:pPr>
              <a:lnSpc>
                <a:spcPct val="90000"/>
              </a:lnSpc>
            </a:pPr>
            <a:br>
              <a:rPr lang="en-GB" sz="1300" dirty="0"/>
            </a:br>
            <a:r>
              <a:rPr lang="en-GB" sz="3200" b="1" dirty="0"/>
              <a:t>McDonalds’s - Human Resource</a:t>
            </a:r>
            <a:br>
              <a:rPr lang="en-GB" sz="3200" b="1" dirty="0"/>
            </a:br>
            <a:br>
              <a:rPr lang="en-GB" sz="3200" dirty="0"/>
            </a:br>
            <a:br>
              <a:rPr lang="en-GB" sz="3200" dirty="0"/>
            </a:br>
            <a:br>
              <a:rPr lang="en-GB" sz="3200" dirty="0"/>
            </a:br>
            <a:br>
              <a:rPr lang="en-GB" sz="3200" dirty="0"/>
            </a:br>
            <a:r>
              <a:rPr lang="en-GB" sz="1800" dirty="0"/>
              <a:t>Student Name: Roxana-Ioana Ciubotariu</a:t>
            </a:r>
            <a:br>
              <a:rPr lang="en-GB" sz="1800" dirty="0"/>
            </a:br>
            <a:br>
              <a:rPr lang="en-GB" sz="1800" dirty="0"/>
            </a:br>
            <a:r>
              <a:rPr lang="en-GB" sz="1800" dirty="0"/>
              <a:t>Module Name: Developing Relationship and Workplace Achievements</a:t>
            </a:r>
            <a:br>
              <a:rPr lang="en-GB" sz="1800" dirty="0"/>
            </a:br>
            <a:br>
              <a:rPr lang="en-GB" sz="1800" dirty="0"/>
            </a:br>
            <a:r>
              <a:rPr lang="en-GB" sz="1800" dirty="0"/>
              <a:t>Modul Code: BMSW5102</a:t>
            </a:r>
            <a:br>
              <a:rPr lang="en-GB" sz="1800" dirty="0"/>
            </a:br>
            <a:br>
              <a:rPr lang="en-GB" sz="1800" dirty="0"/>
            </a:br>
            <a:r>
              <a:rPr lang="en-GB" sz="1800" dirty="0"/>
              <a:t>Lecture Name: Nishi Ramsurrun </a:t>
            </a:r>
            <a:br>
              <a:rPr lang="en-GB" sz="1800" dirty="0"/>
            </a:br>
            <a:br>
              <a:rPr lang="en-GB" sz="1800" dirty="0"/>
            </a:br>
            <a:r>
              <a:rPr lang="en-GB" sz="1800" dirty="0"/>
              <a:t>Date:23/03/23</a:t>
            </a:r>
            <a:br>
              <a:rPr lang="en-GB" sz="1800" dirty="0"/>
            </a:br>
            <a:br>
              <a:rPr lang="en-GB" sz="1300" dirty="0"/>
            </a:br>
            <a:endParaRPr lang="en-GB" sz="1300" dirty="0"/>
          </a:p>
        </p:txBody>
      </p:sp>
      <p:grpSp>
        <p:nvGrpSpPr>
          <p:cNvPr id="46" name="Group 34">
            <a:extLst>
              <a:ext uri="{FF2B5EF4-FFF2-40B4-BE49-F238E27FC236}">
                <a16:creationId xmlns:a16="http://schemas.microsoft.com/office/drawing/2014/main" id="{51802273-B4AF-46E9-8FDF-C2D3BD7A3C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3816" y="-6437"/>
            <a:ext cx="4142704" cy="6864437"/>
            <a:chOff x="7433816" y="-6437"/>
            <a:chExt cx="4142704" cy="6864437"/>
          </a:xfrm>
        </p:grpSpPr>
        <p:cxnSp>
          <p:nvCxnSpPr>
            <p:cNvPr id="36" name="Straight Connector 35">
              <a:extLst>
                <a:ext uri="{FF2B5EF4-FFF2-40B4-BE49-F238E27FC236}">
                  <a16:creationId xmlns:a16="http://schemas.microsoft.com/office/drawing/2014/main" id="{3240F565-8757-49C0-9478-6BBC8F53567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433816" y="0"/>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17B6C4B7-7133-494C-BFCF-CE23E9E54DB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60990" y="-6437"/>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0631A1DA-2B3D-48C2-AE6F-7C99195F7C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434228" y="581337"/>
              <a:ext cx="4133088"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0CFF3CF4-CC46-4697-8E56-81B723EED5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434228" y="6276734"/>
              <a:ext cx="4133088"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40" name="Freeform: Shape 39">
              <a:extLst>
                <a:ext uri="{FF2B5EF4-FFF2-40B4-BE49-F238E27FC236}">
                  <a16:creationId xmlns:a16="http://schemas.microsoft.com/office/drawing/2014/main" id="{D365C9E2-A9A6-45E2-B653-FDD58F140D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7433816" y="1052459"/>
              <a:ext cx="4127174" cy="4643014"/>
            </a:xfrm>
            <a:custGeom>
              <a:avLst/>
              <a:gdLst>
                <a:gd name="connsiteX0" fmla="*/ 1939325 w 3878650"/>
                <a:gd name="connsiteY0" fmla="*/ 4363426 h 4363426"/>
                <a:gd name="connsiteX1" fmla="*/ 0 w 3878650"/>
                <a:gd name="connsiteY1" fmla="*/ 2424101 h 4363426"/>
                <a:gd name="connsiteX2" fmla="*/ 0 w 3878650"/>
                <a:gd name="connsiteY2" fmla="*/ 1734201 h 4363426"/>
                <a:gd name="connsiteX3" fmla="*/ 0 w 3878650"/>
                <a:gd name="connsiteY3" fmla="*/ 0 h 4363426"/>
                <a:gd name="connsiteX4" fmla="*/ 3878650 w 3878650"/>
                <a:gd name="connsiteY4" fmla="*/ 0 h 4363426"/>
                <a:gd name="connsiteX5" fmla="*/ 3878650 w 3878650"/>
                <a:gd name="connsiteY5" fmla="*/ 330044 h 4363426"/>
                <a:gd name="connsiteX6" fmla="*/ 3878650 w 3878650"/>
                <a:gd name="connsiteY6" fmla="*/ 2424101 h 4363426"/>
                <a:gd name="connsiteX7" fmla="*/ 1939325 w 3878650"/>
                <a:gd name="connsiteY7" fmla="*/ 4363426 h 436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78650" h="4363426">
                  <a:moveTo>
                    <a:pt x="1939325" y="4363426"/>
                  </a:moveTo>
                  <a:cubicBezTo>
                    <a:pt x="868265" y="4363426"/>
                    <a:pt x="0" y="3495161"/>
                    <a:pt x="0" y="2424101"/>
                  </a:cubicBezTo>
                  <a:lnTo>
                    <a:pt x="0" y="1734201"/>
                  </a:lnTo>
                  <a:lnTo>
                    <a:pt x="0" y="0"/>
                  </a:lnTo>
                  <a:lnTo>
                    <a:pt x="3878650" y="0"/>
                  </a:lnTo>
                  <a:lnTo>
                    <a:pt x="3878650" y="330044"/>
                  </a:lnTo>
                  <a:lnTo>
                    <a:pt x="3878650" y="2424101"/>
                  </a:lnTo>
                  <a:cubicBezTo>
                    <a:pt x="3878650" y="3495161"/>
                    <a:pt x="3010385" y="4363426"/>
                    <a:pt x="1939325" y="4363426"/>
                  </a:cubicBezTo>
                  <a:close/>
                </a:path>
              </a:pathLst>
            </a:custGeom>
            <a:solidFill>
              <a:srgbClr val="FFFFFF"/>
            </a:solidFill>
            <a:ln w="127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cxnSp>
          <p:nvCxnSpPr>
            <p:cNvPr id="41" name="Straight Connector 40">
              <a:extLst>
                <a:ext uri="{FF2B5EF4-FFF2-40B4-BE49-F238E27FC236}">
                  <a16:creationId xmlns:a16="http://schemas.microsoft.com/office/drawing/2014/main" id="{22344FE3-D823-4FBF-A9F4-7811B83FB43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443432" y="3430897"/>
              <a:ext cx="4133088"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3122332D-10BA-4BDB-BFBC-63B81D2AAC4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9485895" y="3441831"/>
              <a:ext cx="29754" cy="2838124"/>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grpSp>
      <p:pic>
        <p:nvPicPr>
          <p:cNvPr id="12" name="Picture 11" descr="A picture containing text">
            <a:extLst>
              <a:ext uri="{FF2B5EF4-FFF2-40B4-BE49-F238E27FC236}">
                <a16:creationId xmlns:a16="http://schemas.microsoft.com/office/drawing/2014/main" id="{9B5E3C82-BDD5-8FB6-ADC9-DCF437189BC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81840" y="3635260"/>
            <a:ext cx="1756243" cy="1855851"/>
          </a:xfrm>
          <a:prstGeom prst="rect">
            <a:avLst/>
          </a:prstGeom>
        </p:spPr>
      </p:pic>
      <p:pic>
        <p:nvPicPr>
          <p:cNvPr id="26" name="Picture 25" descr="Logo">
            <a:extLst>
              <a:ext uri="{FF2B5EF4-FFF2-40B4-BE49-F238E27FC236}">
                <a16:creationId xmlns:a16="http://schemas.microsoft.com/office/drawing/2014/main" id="{CFDD9FF7-D0D1-F24C-E731-F7B2F326949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638770" y="3772011"/>
            <a:ext cx="1803714" cy="1582349"/>
          </a:xfrm>
          <a:prstGeom prst="rect">
            <a:avLst/>
          </a:prstGeom>
        </p:spPr>
      </p:pic>
      <p:sp>
        <p:nvSpPr>
          <p:cNvPr id="28" name="TextBox 27">
            <a:extLst>
              <a:ext uri="{FF2B5EF4-FFF2-40B4-BE49-F238E27FC236}">
                <a16:creationId xmlns:a16="http://schemas.microsoft.com/office/drawing/2014/main" id="{90A9F300-1264-F0DC-BBFA-5CB24203B95C}"/>
              </a:ext>
            </a:extLst>
          </p:cNvPr>
          <p:cNvSpPr txBox="1"/>
          <p:nvPr/>
        </p:nvSpPr>
        <p:spPr>
          <a:xfrm>
            <a:off x="7424069" y="2556503"/>
            <a:ext cx="4294391" cy="461665"/>
          </a:xfrm>
          <a:prstGeom prst="rect">
            <a:avLst/>
          </a:prstGeom>
          <a:noFill/>
        </p:spPr>
        <p:txBody>
          <a:bodyPr wrap="square" rtlCol="0">
            <a:spAutoFit/>
          </a:bodyPr>
          <a:lstStyle/>
          <a:p>
            <a:r>
              <a:rPr lang="en-GB" sz="2400" dirty="0">
                <a:solidFill>
                  <a:schemeClr val="accent4"/>
                </a:solidFill>
              </a:rPr>
              <a:t>                 Welcome</a:t>
            </a:r>
          </a:p>
        </p:txBody>
      </p:sp>
    </p:spTree>
    <p:extLst>
      <p:ext uri="{BB962C8B-B14F-4D97-AF65-F5344CB8AC3E}">
        <p14:creationId xmlns:p14="http://schemas.microsoft.com/office/powerpoint/2010/main" val="5705120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CF10C978-51B5-420C-9A05-C8F194EACA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 y="-597"/>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28D34D1C-4E49-4D32-96F1-E49CEBBF86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89" y="0"/>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6" name="Group 15">
            <a:extLst>
              <a:ext uri="{FF2B5EF4-FFF2-40B4-BE49-F238E27FC236}">
                <a16:creationId xmlns:a16="http://schemas.microsoft.com/office/drawing/2014/main" id="{F7DC802E-D309-41BA-AC89-0F998C8DD1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72" y="0"/>
            <a:ext cx="12192000" cy="6868702"/>
            <a:chOff x="572" y="0"/>
            <a:chExt cx="12192000" cy="6868702"/>
          </a:xfrm>
        </p:grpSpPr>
        <p:cxnSp>
          <p:nvCxnSpPr>
            <p:cNvPr id="17" name="Straight Connector 16">
              <a:extLst>
                <a:ext uri="{FF2B5EF4-FFF2-40B4-BE49-F238E27FC236}">
                  <a16:creationId xmlns:a16="http://schemas.microsoft.com/office/drawing/2014/main" id="{62F4E679-EE44-4368-A9DB-0885B38332F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V="1">
              <a:off x="7916045" y="10791"/>
              <a:ext cx="0" cy="6857911"/>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grpSp>
          <p:nvGrpSpPr>
            <p:cNvPr id="18" name="Group 17">
              <a:extLst>
                <a:ext uri="{FF2B5EF4-FFF2-40B4-BE49-F238E27FC236}">
                  <a16:creationId xmlns:a16="http://schemas.microsoft.com/office/drawing/2014/main" id="{93EF4F79-5284-425A-8D07-27345493DB5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72" y="0"/>
              <a:ext cx="12192000" cy="6857912"/>
              <a:chOff x="572" y="0"/>
              <a:chExt cx="12192000" cy="6857912"/>
            </a:xfrm>
          </p:grpSpPr>
          <p:cxnSp>
            <p:nvCxnSpPr>
              <p:cNvPr id="19" name="Straight Connector 18">
                <a:extLst>
                  <a:ext uri="{FF2B5EF4-FFF2-40B4-BE49-F238E27FC236}">
                    <a16:creationId xmlns:a16="http://schemas.microsoft.com/office/drawing/2014/main" id="{A511E01E-A60D-41A3-8200-032BB222A01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7" y="6276706"/>
                <a:ext cx="12189811"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9EA78344-3425-4526-A44B-866CF081144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72" y="580876"/>
                <a:ext cx="121920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5D9D3276-12D6-44DB-A018-E5D5EA3BF79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8134324"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472ABE3C-4536-4DAC-A0C8-2DA1D17293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2794261"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grpSp>
      </p:grpSp>
      <p:sp>
        <p:nvSpPr>
          <p:cNvPr id="2" name="Title 1">
            <a:extLst>
              <a:ext uri="{FF2B5EF4-FFF2-40B4-BE49-F238E27FC236}">
                <a16:creationId xmlns:a16="http://schemas.microsoft.com/office/drawing/2014/main" id="{BEC8A377-7A00-8A77-E265-BB123ADEFC4E}"/>
              </a:ext>
            </a:extLst>
          </p:cNvPr>
          <p:cNvSpPr>
            <a:spLocks noGrp="1"/>
          </p:cNvSpPr>
          <p:nvPr>
            <p:ph type="title"/>
          </p:nvPr>
        </p:nvSpPr>
        <p:spPr>
          <a:xfrm>
            <a:off x="838199" y="774091"/>
            <a:ext cx="7077559" cy="1549523"/>
          </a:xfrm>
        </p:spPr>
        <p:txBody>
          <a:bodyPr>
            <a:normAutofit/>
          </a:bodyPr>
          <a:lstStyle/>
          <a:p>
            <a:r>
              <a:rPr lang="en-GB" dirty="0"/>
              <a:t>          </a:t>
            </a:r>
            <a:r>
              <a:rPr lang="en-GB" sz="3600" dirty="0"/>
              <a:t> </a:t>
            </a:r>
            <a:r>
              <a:rPr lang="en-GB" sz="3600" b="1" dirty="0"/>
              <a:t>Organization</a:t>
            </a:r>
            <a:endParaRPr lang="en-GB" b="1" dirty="0"/>
          </a:p>
        </p:txBody>
      </p:sp>
      <p:sp>
        <p:nvSpPr>
          <p:cNvPr id="3" name="Content Placeholder 2">
            <a:extLst>
              <a:ext uri="{FF2B5EF4-FFF2-40B4-BE49-F238E27FC236}">
                <a16:creationId xmlns:a16="http://schemas.microsoft.com/office/drawing/2014/main" id="{333F5CFD-6BEF-D725-1410-99BC12919C96}"/>
              </a:ext>
            </a:extLst>
          </p:cNvPr>
          <p:cNvSpPr>
            <a:spLocks noGrp="1"/>
          </p:cNvSpPr>
          <p:nvPr>
            <p:ph idx="1"/>
          </p:nvPr>
        </p:nvSpPr>
        <p:spPr>
          <a:xfrm>
            <a:off x="838200" y="2434196"/>
            <a:ext cx="4933950" cy="3430575"/>
          </a:xfrm>
        </p:spPr>
        <p:txBody>
          <a:bodyPr>
            <a:normAutofit/>
          </a:bodyPr>
          <a:lstStyle/>
          <a:p>
            <a:pPr>
              <a:lnSpc>
                <a:spcPct val="100000"/>
              </a:lnSpc>
            </a:pPr>
            <a:r>
              <a:rPr lang="en-GB" sz="1100" dirty="0"/>
              <a:t>McDonald's organization is an American multinational fast food chain founded in 1940 as restaurant by brothers Richard and Maurice McDonald’s</a:t>
            </a:r>
          </a:p>
          <a:p>
            <a:pPr>
              <a:lnSpc>
                <a:spcPct val="100000"/>
              </a:lnSpc>
            </a:pPr>
            <a:r>
              <a:rPr lang="en-GB" sz="1100" dirty="0"/>
              <a:t>McDonald’s is the worlds leading fast food company by sales </a:t>
            </a:r>
          </a:p>
          <a:p>
            <a:pPr marL="0" indent="0">
              <a:lnSpc>
                <a:spcPct val="100000"/>
              </a:lnSpc>
              <a:buNone/>
            </a:pPr>
            <a:endParaRPr lang="en-GB" sz="1100" dirty="0"/>
          </a:p>
          <a:p>
            <a:pPr>
              <a:lnSpc>
                <a:spcPct val="100000"/>
              </a:lnSpc>
            </a:pPr>
            <a:r>
              <a:rPr lang="en-GB" sz="1100" dirty="0"/>
              <a:t>McDonald’s Organization has 32,000 restaurants serving Burgers and fries in about 120 countries</a:t>
            </a:r>
          </a:p>
          <a:p>
            <a:pPr marL="0" indent="0">
              <a:lnSpc>
                <a:spcPct val="100000"/>
              </a:lnSpc>
              <a:buNone/>
            </a:pPr>
            <a:endParaRPr lang="en-GB" sz="1100" dirty="0"/>
          </a:p>
          <a:p>
            <a:pPr>
              <a:lnSpc>
                <a:spcPct val="100000"/>
              </a:lnSpc>
            </a:pPr>
            <a:r>
              <a:rPr lang="en-GB" sz="1100" dirty="0"/>
              <a:t>The McDonald’s Organization has almost 14,000 Golden Arches Locations that existed in the US</a:t>
            </a:r>
          </a:p>
          <a:p>
            <a:pPr marL="0" indent="0">
              <a:lnSpc>
                <a:spcPct val="100000"/>
              </a:lnSpc>
              <a:buNone/>
            </a:pPr>
            <a:endParaRPr lang="en-GB" sz="1100" dirty="0"/>
          </a:p>
          <a:p>
            <a:pPr>
              <a:lnSpc>
                <a:spcPct val="100000"/>
              </a:lnSpc>
            </a:pPr>
            <a:r>
              <a:rPr lang="en-GB" sz="1100" dirty="0"/>
              <a:t>Most of its outlets are stand-alone units , but airports and retail areas</a:t>
            </a:r>
          </a:p>
          <a:p>
            <a:pPr>
              <a:lnSpc>
                <a:spcPct val="100000"/>
              </a:lnSpc>
            </a:pPr>
            <a:endParaRPr lang="en-GB" sz="1100" dirty="0"/>
          </a:p>
        </p:txBody>
      </p:sp>
      <p:pic>
        <p:nvPicPr>
          <p:cNvPr id="5" name="Picture 4" descr="Logo&#10;&#10;Description automatically generated">
            <a:extLst>
              <a:ext uri="{FF2B5EF4-FFF2-40B4-BE49-F238E27FC236}">
                <a16:creationId xmlns:a16="http://schemas.microsoft.com/office/drawing/2014/main" id="{8BFCBB2D-1D27-FF75-BFEA-91F511658AB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807117" y="774269"/>
            <a:ext cx="2201778" cy="1794472"/>
          </a:xfrm>
          <a:prstGeom prst="rect">
            <a:avLst/>
          </a:prstGeom>
        </p:spPr>
      </p:pic>
      <p:pic>
        <p:nvPicPr>
          <p:cNvPr id="7" name="Picture 6" descr="A picture containing text, building, outdoor, store">
            <a:extLst>
              <a:ext uri="{FF2B5EF4-FFF2-40B4-BE49-F238E27FC236}">
                <a16:creationId xmlns:a16="http://schemas.microsoft.com/office/drawing/2014/main" id="{34334178-65F1-2663-A2F3-644DA0BC9F5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915759" y="2980675"/>
            <a:ext cx="3641545" cy="3285323"/>
          </a:xfrm>
          <a:prstGeom prst="rect">
            <a:avLst/>
          </a:prstGeom>
        </p:spPr>
      </p:pic>
    </p:spTree>
    <p:extLst>
      <p:ext uri="{BB962C8B-B14F-4D97-AF65-F5344CB8AC3E}">
        <p14:creationId xmlns:p14="http://schemas.microsoft.com/office/powerpoint/2010/main" val="20310835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25">
            <a:extLst>
              <a:ext uri="{FF2B5EF4-FFF2-40B4-BE49-F238E27FC236}">
                <a16:creationId xmlns:a16="http://schemas.microsoft.com/office/drawing/2014/main" id="{CF10C978-51B5-420C-9A05-C8F194EACA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 y="-597"/>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Rectangle 27">
            <a:extLst>
              <a:ext uri="{FF2B5EF4-FFF2-40B4-BE49-F238E27FC236}">
                <a16:creationId xmlns:a16="http://schemas.microsoft.com/office/drawing/2014/main" id="{28D34D1C-4E49-4D32-96F1-E49CEBBF86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89" y="0"/>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9" name="Group 29">
            <a:extLst>
              <a:ext uri="{FF2B5EF4-FFF2-40B4-BE49-F238E27FC236}">
                <a16:creationId xmlns:a16="http://schemas.microsoft.com/office/drawing/2014/main" id="{6EDBC9C2-2A39-44A2-9D95-D1DE9E2B127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72" y="0"/>
            <a:ext cx="12192000" cy="6857912"/>
            <a:chOff x="572" y="0"/>
            <a:chExt cx="12192000" cy="6857912"/>
          </a:xfrm>
        </p:grpSpPr>
        <p:cxnSp>
          <p:nvCxnSpPr>
            <p:cNvPr id="31" name="Straight Connector 30">
              <a:extLst>
                <a:ext uri="{FF2B5EF4-FFF2-40B4-BE49-F238E27FC236}">
                  <a16:creationId xmlns:a16="http://schemas.microsoft.com/office/drawing/2014/main" id="{793379BC-3088-4AE8-8EF7-59370D7EB92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7" y="6276706"/>
              <a:ext cx="12189811"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141DE74C-25AE-4959-99D5-0A77F1DFC8D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72" y="580876"/>
              <a:ext cx="121920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3D9235EF-4E81-496D-ADA8-13EED901E96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8134324"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F7241A77-6415-454C-B86E-F42A2802677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2794261"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7551CD53-5490-466D-2E1B-CD53B84C59BB}"/>
              </a:ext>
            </a:extLst>
          </p:cNvPr>
          <p:cNvSpPr>
            <a:spLocks noGrp="1"/>
          </p:cNvSpPr>
          <p:nvPr>
            <p:ph type="title"/>
          </p:nvPr>
        </p:nvSpPr>
        <p:spPr>
          <a:xfrm>
            <a:off x="838200" y="727323"/>
            <a:ext cx="4933950" cy="1596291"/>
          </a:xfrm>
        </p:spPr>
        <p:txBody>
          <a:bodyPr>
            <a:normAutofit/>
          </a:bodyPr>
          <a:lstStyle/>
          <a:p>
            <a:pPr>
              <a:lnSpc>
                <a:spcPct val="90000"/>
              </a:lnSpc>
            </a:pPr>
            <a:r>
              <a:rPr lang="en-GB" sz="3700" dirty="0"/>
              <a:t>           </a:t>
            </a:r>
            <a:r>
              <a:rPr lang="en-GB" sz="3700" b="1" dirty="0"/>
              <a:t>Structure</a:t>
            </a:r>
          </a:p>
        </p:txBody>
      </p:sp>
      <p:sp>
        <p:nvSpPr>
          <p:cNvPr id="3" name="Content Placeholder 2">
            <a:extLst>
              <a:ext uri="{FF2B5EF4-FFF2-40B4-BE49-F238E27FC236}">
                <a16:creationId xmlns:a16="http://schemas.microsoft.com/office/drawing/2014/main" id="{902FD3F6-C110-054A-076F-F36483E2382E}"/>
              </a:ext>
            </a:extLst>
          </p:cNvPr>
          <p:cNvSpPr>
            <a:spLocks noGrp="1"/>
          </p:cNvSpPr>
          <p:nvPr>
            <p:ph idx="1"/>
          </p:nvPr>
        </p:nvSpPr>
        <p:spPr>
          <a:xfrm>
            <a:off x="838200" y="2434196"/>
            <a:ext cx="4933950" cy="3430575"/>
          </a:xfrm>
        </p:spPr>
        <p:txBody>
          <a:bodyPr>
            <a:normAutofit/>
          </a:bodyPr>
          <a:lstStyle/>
          <a:p>
            <a:pPr>
              <a:lnSpc>
                <a:spcPct val="100000"/>
              </a:lnSpc>
            </a:pPr>
            <a:r>
              <a:rPr lang="en-GB" sz="1500" dirty="0"/>
              <a:t>Chief Executive officer (CEO)</a:t>
            </a:r>
          </a:p>
          <a:p>
            <a:pPr>
              <a:lnSpc>
                <a:spcPct val="100000"/>
              </a:lnSpc>
            </a:pPr>
            <a:r>
              <a:rPr lang="en-GB" sz="1500" dirty="0"/>
              <a:t>Chief Operating Officer (COO)</a:t>
            </a:r>
          </a:p>
          <a:p>
            <a:pPr>
              <a:lnSpc>
                <a:spcPct val="100000"/>
              </a:lnSpc>
            </a:pPr>
            <a:r>
              <a:rPr lang="en-GB" sz="1500" dirty="0"/>
              <a:t>Corporate Affairs</a:t>
            </a:r>
          </a:p>
          <a:p>
            <a:pPr>
              <a:lnSpc>
                <a:spcPct val="100000"/>
              </a:lnSpc>
            </a:pPr>
            <a:r>
              <a:rPr lang="en-GB" sz="1500" dirty="0"/>
              <a:t>Marketing</a:t>
            </a:r>
          </a:p>
          <a:p>
            <a:pPr>
              <a:lnSpc>
                <a:spcPct val="100000"/>
              </a:lnSpc>
            </a:pPr>
            <a:r>
              <a:rPr lang="en-GB" sz="1500" dirty="0"/>
              <a:t>Human Resources </a:t>
            </a:r>
          </a:p>
          <a:p>
            <a:pPr>
              <a:lnSpc>
                <a:spcPct val="100000"/>
              </a:lnSpc>
            </a:pPr>
            <a:r>
              <a:rPr lang="en-GB" sz="1500" dirty="0"/>
              <a:t>National Operations </a:t>
            </a:r>
          </a:p>
          <a:p>
            <a:pPr>
              <a:lnSpc>
                <a:spcPct val="100000"/>
              </a:lnSpc>
            </a:pPr>
            <a:r>
              <a:rPr lang="en-GB" sz="1500" dirty="0"/>
              <a:t>Regional Managers </a:t>
            </a:r>
          </a:p>
          <a:p>
            <a:pPr>
              <a:lnSpc>
                <a:spcPct val="100000"/>
              </a:lnSpc>
            </a:pPr>
            <a:r>
              <a:rPr lang="en-GB" sz="1500" dirty="0"/>
              <a:t>Finance</a:t>
            </a:r>
          </a:p>
          <a:p>
            <a:pPr>
              <a:lnSpc>
                <a:spcPct val="100000"/>
              </a:lnSpc>
            </a:pPr>
            <a:r>
              <a:rPr lang="en-GB" sz="1500" dirty="0"/>
              <a:t>Strategic Planning</a:t>
            </a:r>
          </a:p>
        </p:txBody>
      </p:sp>
      <p:cxnSp>
        <p:nvCxnSpPr>
          <p:cNvPr id="36" name="Straight Connector 35">
            <a:extLst>
              <a:ext uri="{FF2B5EF4-FFF2-40B4-BE49-F238E27FC236}">
                <a16:creationId xmlns:a16="http://schemas.microsoft.com/office/drawing/2014/main" id="{E32B0B7D-C67A-4103-B2F0-ACE40BD56D0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6091410" y="574154"/>
            <a:ext cx="4590" cy="5693884"/>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5" name="Picture 4" descr="Logo&#10;&#10;Description automatically generated">
            <a:extLst>
              <a:ext uri="{FF2B5EF4-FFF2-40B4-BE49-F238E27FC236}">
                <a16:creationId xmlns:a16="http://schemas.microsoft.com/office/drawing/2014/main" id="{03204C3A-691A-CED3-EC92-F5D01E9AB81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415260" y="1312345"/>
            <a:ext cx="4824168" cy="4232111"/>
          </a:xfrm>
          <a:prstGeom prst="rect">
            <a:avLst/>
          </a:prstGeom>
        </p:spPr>
      </p:pic>
    </p:spTree>
    <p:extLst>
      <p:ext uri="{BB962C8B-B14F-4D97-AF65-F5344CB8AC3E}">
        <p14:creationId xmlns:p14="http://schemas.microsoft.com/office/powerpoint/2010/main" val="35482769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10">
            <a:extLst>
              <a:ext uri="{FF2B5EF4-FFF2-40B4-BE49-F238E27FC236}">
                <a16:creationId xmlns:a16="http://schemas.microsoft.com/office/drawing/2014/main" id="{CF10C978-51B5-420C-9A05-C8F194EACA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 y="-597"/>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12">
            <a:extLst>
              <a:ext uri="{FF2B5EF4-FFF2-40B4-BE49-F238E27FC236}">
                <a16:creationId xmlns:a16="http://schemas.microsoft.com/office/drawing/2014/main" id="{28D34D1C-4E49-4D32-96F1-E49CEBBF86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89" y="0"/>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E610E12-9EA1-1347-4708-35D6B782FEFC}"/>
              </a:ext>
            </a:extLst>
          </p:cNvPr>
          <p:cNvSpPr>
            <a:spLocks noGrp="1"/>
          </p:cNvSpPr>
          <p:nvPr>
            <p:ph type="title"/>
          </p:nvPr>
        </p:nvSpPr>
        <p:spPr>
          <a:xfrm>
            <a:off x="1382224" y="394349"/>
            <a:ext cx="5601762" cy="2453556"/>
          </a:xfrm>
        </p:spPr>
        <p:txBody>
          <a:bodyPr>
            <a:normAutofit/>
          </a:bodyPr>
          <a:lstStyle/>
          <a:p>
            <a:r>
              <a:rPr lang="en-GB" b="1" dirty="0"/>
              <a:t>HR Management </a:t>
            </a:r>
          </a:p>
        </p:txBody>
      </p:sp>
      <p:sp>
        <p:nvSpPr>
          <p:cNvPr id="3" name="Content Placeholder 2">
            <a:extLst>
              <a:ext uri="{FF2B5EF4-FFF2-40B4-BE49-F238E27FC236}">
                <a16:creationId xmlns:a16="http://schemas.microsoft.com/office/drawing/2014/main" id="{4AE438EC-4010-1063-8EFA-0468F7EC6701}"/>
              </a:ext>
            </a:extLst>
          </p:cNvPr>
          <p:cNvSpPr>
            <a:spLocks noGrp="1"/>
          </p:cNvSpPr>
          <p:nvPr>
            <p:ph idx="1"/>
          </p:nvPr>
        </p:nvSpPr>
        <p:spPr>
          <a:xfrm>
            <a:off x="838201" y="3429000"/>
            <a:ext cx="5601762" cy="2601285"/>
          </a:xfrm>
        </p:spPr>
        <p:txBody>
          <a:bodyPr>
            <a:normAutofit/>
          </a:bodyPr>
          <a:lstStyle/>
          <a:p>
            <a:pPr marL="0" indent="0">
              <a:lnSpc>
                <a:spcPct val="100000"/>
              </a:lnSpc>
              <a:buNone/>
            </a:pPr>
            <a:r>
              <a:rPr lang="en-GB" sz="1100" dirty="0"/>
              <a:t>It works on behalf of the staff and the business.</a:t>
            </a:r>
          </a:p>
          <a:p>
            <a:pPr>
              <a:lnSpc>
                <a:spcPct val="100000"/>
              </a:lnSpc>
            </a:pPr>
            <a:r>
              <a:rPr lang="en-GB" sz="1100" dirty="0"/>
              <a:t>Getting staff onboard</a:t>
            </a:r>
          </a:p>
          <a:p>
            <a:pPr>
              <a:lnSpc>
                <a:spcPct val="100000"/>
              </a:lnSpc>
            </a:pPr>
            <a:r>
              <a:rPr lang="en-GB" sz="1100" dirty="0"/>
              <a:t>Health and safety procedures  </a:t>
            </a:r>
          </a:p>
          <a:p>
            <a:pPr>
              <a:lnSpc>
                <a:spcPct val="100000"/>
              </a:lnSpc>
            </a:pPr>
            <a:r>
              <a:rPr lang="en-GB" sz="1100" dirty="0"/>
              <a:t>Preparing advertising for hiring </a:t>
            </a:r>
          </a:p>
          <a:p>
            <a:pPr>
              <a:lnSpc>
                <a:spcPct val="100000"/>
              </a:lnSpc>
            </a:pPr>
            <a:r>
              <a:rPr lang="en-GB" sz="1100" dirty="0"/>
              <a:t>Performance and development of the staff </a:t>
            </a:r>
          </a:p>
          <a:p>
            <a:pPr>
              <a:lnSpc>
                <a:spcPct val="100000"/>
              </a:lnSpc>
            </a:pPr>
            <a:r>
              <a:rPr lang="en-GB" sz="1100" dirty="0"/>
              <a:t>Keeping record of all record such as staff development and business performance .</a:t>
            </a:r>
          </a:p>
          <a:p>
            <a:pPr>
              <a:lnSpc>
                <a:spcPct val="100000"/>
              </a:lnSpc>
            </a:pPr>
            <a:r>
              <a:rPr lang="en-GB" sz="1100" dirty="0"/>
              <a:t> Up to date all the necessary information in order to operate the business.</a:t>
            </a:r>
          </a:p>
        </p:txBody>
      </p:sp>
      <p:grpSp>
        <p:nvGrpSpPr>
          <p:cNvPr id="23" name="Group 14">
            <a:extLst>
              <a:ext uri="{FF2B5EF4-FFF2-40B4-BE49-F238E27FC236}">
                <a16:creationId xmlns:a16="http://schemas.microsoft.com/office/drawing/2014/main" id="{BFAB5782-274D-40D3-A323-0A72EE86D03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3816" y="-6437"/>
            <a:ext cx="4133500" cy="6864437"/>
            <a:chOff x="7433816" y="-6437"/>
            <a:chExt cx="4133500" cy="6864437"/>
          </a:xfrm>
        </p:grpSpPr>
        <p:cxnSp>
          <p:nvCxnSpPr>
            <p:cNvPr id="16" name="Straight Connector 15">
              <a:extLst>
                <a:ext uri="{FF2B5EF4-FFF2-40B4-BE49-F238E27FC236}">
                  <a16:creationId xmlns:a16="http://schemas.microsoft.com/office/drawing/2014/main" id="{670D393B-62DA-44D5-BD45-9EF5454AE1F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433816" y="0"/>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3D4E10B4-F16F-4939-8F66-E0897967662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60990" y="-6437"/>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8A0FA9DB-F79C-4562-AC27-7DEFAA5D28C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434228" y="581337"/>
              <a:ext cx="4133088"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9232463D-DB5B-4B04-981D-C052503E681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434228" y="6276734"/>
              <a:ext cx="4133088"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AE3BE4D7-BA83-4B29-9522-7A6E52E63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7433816" y="1052459"/>
              <a:ext cx="4127174" cy="4643014"/>
            </a:xfrm>
            <a:custGeom>
              <a:avLst/>
              <a:gdLst>
                <a:gd name="connsiteX0" fmla="*/ 1939325 w 3878650"/>
                <a:gd name="connsiteY0" fmla="*/ 4363426 h 4363426"/>
                <a:gd name="connsiteX1" fmla="*/ 0 w 3878650"/>
                <a:gd name="connsiteY1" fmla="*/ 2424101 h 4363426"/>
                <a:gd name="connsiteX2" fmla="*/ 0 w 3878650"/>
                <a:gd name="connsiteY2" fmla="*/ 1734201 h 4363426"/>
                <a:gd name="connsiteX3" fmla="*/ 0 w 3878650"/>
                <a:gd name="connsiteY3" fmla="*/ 0 h 4363426"/>
                <a:gd name="connsiteX4" fmla="*/ 3878650 w 3878650"/>
                <a:gd name="connsiteY4" fmla="*/ 0 h 4363426"/>
                <a:gd name="connsiteX5" fmla="*/ 3878650 w 3878650"/>
                <a:gd name="connsiteY5" fmla="*/ 330044 h 4363426"/>
                <a:gd name="connsiteX6" fmla="*/ 3878650 w 3878650"/>
                <a:gd name="connsiteY6" fmla="*/ 2424101 h 4363426"/>
                <a:gd name="connsiteX7" fmla="*/ 1939325 w 3878650"/>
                <a:gd name="connsiteY7" fmla="*/ 4363426 h 436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78650" h="4363426">
                  <a:moveTo>
                    <a:pt x="1939325" y="4363426"/>
                  </a:moveTo>
                  <a:cubicBezTo>
                    <a:pt x="868265" y="4363426"/>
                    <a:pt x="0" y="3495161"/>
                    <a:pt x="0" y="2424101"/>
                  </a:cubicBezTo>
                  <a:lnTo>
                    <a:pt x="0" y="1734201"/>
                  </a:lnTo>
                  <a:lnTo>
                    <a:pt x="0" y="0"/>
                  </a:lnTo>
                  <a:lnTo>
                    <a:pt x="3878650" y="0"/>
                  </a:lnTo>
                  <a:lnTo>
                    <a:pt x="3878650" y="330044"/>
                  </a:lnTo>
                  <a:lnTo>
                    <a:pt x="3878650" y="2424101"/>
                  </a:lnTo>
                  <a:cubicBezTo>
                    <a:pt x="3878650" y="3495161"/>
                    <a:pt x="3010385" y="4363426"/>
                    <a:pt x="1939325" y="4363426"/>
                  </a:cubicBezTo>
                  <a:close/>
                </a:path>
              </a:pathLst>
            </a:custGeom>
            <a:solidFill>
              <a:srgbClr val="FFFFFF"/>
            </a:solidFill>
            <a:ln w="127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pic>
        <p:nvPicPr>
          <p:cNvPr id="5" name="Picture 4" descr="Logo&#10;&#10;Description automatically generated">
            <a:extLst>
              <a:ext uri="{FF2B5EF4-FFF2-40B4-BE49-F238E27FC236}">
                <a16:creationId xmlns:a16="http://schemas.microsoft.com/office/drawing/2014/main" id="{AC2749DD-59FD-3023-C7A3-F6CF5448FF7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819479" y="2320783"/>
            <a:ext cx="3355848" cy="2936366"/>
          </a:xfrm>
          <a:prstGeom prst="rect">
            <a:avLst/>
          </a:prstGeom>
        </p:spPr>
      </p:pic>
    </p:spTree>
    <p:extLst>
      <p:ext uri="{BB962C8B-B14F-4D97-AF65-F5344CB8AC3E}">
        <p14:creationId xmlns:p14="http://schemas.microsoft.com/office/powerpoint/2010/main" val="9162194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 name="Rectangle 38">
            <a:extLst>
              <a:ext uri="{FF2B5EF4-FFF2-40B4-BE49-F238E27FC236}">
                <a16:creationId xmlns:a16="http://schemas.microsoft.com/office/drawing/2014/main" id="{CF10C978-51B5-420C-9A05-C8F194EACA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 y="-597"/>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2" name="Rectangle 40">
            <a:extLst>
              <a:ext uri="{FF2B5EF4-FFF2-40B4-BE49-F238E27FC236}">
                <a16:creationId xmlns:a16="http://schemas.microsoft.com/office/drawing/2014/main" id="{28D34D1C-4E49-4D32-96F1-E49CEBBF86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89" y="0"/>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53" name="Group 42">
            <a:extLst>
              <a:ext uri="{FF2B5EF4-FFF2-40B4-BE49-F238E27FC236}">
                <a16:creationId xmlns:a16="http://schemas.microsoft.com/office/drawing/2014/main" id="{F7DC802E-D309-41BA-AC89-0F998C8DD1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72" y="0"/>
            <a:ext cx="12192000" cy="6868702"/>
            <a:chOff x="572" y="0"/>
            <a:chExt cx="12192000" cy="6868702"/>
          </a:xfrm>
        </p:grpSpPr>
        <p:cxnSp>
          <p:nvCxnSpPr>
            <p:cNvPr id="44" name="Straight Connector 43">
              <a:extLst>
                <a:ext uri="{FF2B5EF4-FFF2-40B4-BE49-F238E27FC236}">
                  <a16:creationId xmlns:a16="http://schemas.microsoft.com/office/drawing/2014/main" id="{62F4E679-EE44-4368-A9DB-0885B38332F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V="1">
              <a:off x="7916045" y="10791"/>
              <a:ext cx="0" cy="6857911"/>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grpSp>
          <p:nvGrpSpPr>
            <p:cNvPr id="45" name="Group 44">
              <a:extLst>
                <a:ext uri="{FF2B5EF4-FFF2-40B4-BE49-F238E27FC236}">
                  <a16:creationId xmlns:a16="http://schemas.microsoft.com/office/drawing/2014/main" id="{93EF4F79-5284-425A-8D07-27345493DB5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72" y="0"/>
              <a:ext cx="12192000" cy="6857912"/>
              <a:chOff x="572" y="0"/>
              <a:chExt cx="12192000" cy="6857912"/>
            </a:xfrm>
          </p:grpSpPr>
          <p:cxnSp>
            <p:nvCxnSpPr>
              <p:cNvPr id="46" name="Straight Connector 45">
                <a:extLst>
                  <a:ext uri="{FF2B5EF4-FFF2-40B4-BE49-F238E27FC236}">
                    <a16:creationId xmlns:a16="http://schemas.microsoft.com/office/drawing/2014/main" id="{A511E01E-A60D-41A3-8200-032BB222A01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7" y="6276706"/>
                <a:ext cx="12189811"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9EA78344-3425-4526-A44B-866CF081144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72" y="580876"/>
                <a:ext cx="121920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5D9D3276-12D6-44DB-A018-E5D5EA3BF79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8134324"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472ABE3C-4536-4DAC-A0C8-2DA1D17293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2794261"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grpSp>
      </p:grpSp>
      <p:sp>
        <p:nvSpPr>
          <p:cNvPr id="2" name="Title 1">
            <a:extLst>
              <a:ext uri="{FF2B5EF4-FFF2-40B4-BE49-F238E27FC236}">
                <a16:creationId xmlns:a16="http://schemas.microsoft.com/office/drawing/2014/main" id="{ABA3B3BC-5408-173A-DE75-740334F6060A}"/>
              </a:ext>
            </a:extLst>
          </p:cNvPr>
          <p:cNvSpPr>
            <a:spLocks noGrp="1"/>
          </p:cNvSpPr>
          <p:nvPr>
            <p:ph type="title"/>
          </p:nvPr>
        </p:nvSpPr>
        <p:spPr>
          <a:xfrm>
            <a:off x="838200" y="774091"/>
            <a:ext cx="4933950" cy="1549523"/>
          </a:xfrm>
        </p:spPr>
        <p:txBody>
          <a:bodyPr>
            <a:normAutofit/>
          </a:bodyPr>
          <a:lstStyle/>
          <a:p>
            <a:r>
              <a:rPr lang="en-GB" sz="4100" dirty="0"/>
              <a:t>       </a:t>
            </a:r>
            <a:r>
              <a:rPr lang="en-GB" sz="4100" b="1" dirty="0"/>
              <a:t>HRM Duties</a:t>
            </a:r>
          </a:p>
        </p:txBody>
      </p:sp>
      <p:sp>
        <p:nvSpPr>
          <p:cNvPr id="3" name="Content Placeholder 2">
            <a:extLst>
              <a:ext uri="{FF2B5EF4-FFF2-40B4-BE49-F238E27FC236}">
                <a16:creationId xmlns:a16="http://schemas.microsoft.com/office/drawing/2014/main" id="{A907BF4A-5869-F005-17A8-2774D9E249CE}"/>
              </a:ext>
            </a:extLst>
          </p:cNvPr>
          <p:cNvSpPr>
            <a:spLocks noGrp="1"/>
          </p:cNvSpPr>
          <p:nvPr>
            <p:ph idx="1"/>
          </p:nvPr>
        </p:nvSpPr>
        <p:spPr>
          <a:xfrm>
            <a:off x="838200" y="2434196"/>
            <a:ext cx="4933950" cy="3430575"/>
          </a:xfrm>
        </p:spPr>
        <p:txBody>
          <a:bodyPr>
            <a:normAutofit/>
          </a:bodyPr>
          <a:lstStyle/>
          <a:p>
            <a:pPr>
              <a:lnSpc>
                <a:spcPct val="100000"/>
              </a:lnSpc>
            </a:pPr>
            <a:r>
              <a:rPr lang="en-GB" sz="1100" dirty="0"/>
              <a:t>Recruiting staff in order for business to operate.</a:t>
            </a:r>
          </a:p>
          <a:p>
            <a:pPr>
              <a:lnSpc>
                <a:spcPct val="100000"/>
              </a:lnSpc>
            </a:pPr>
            <a:r>
              <a:rPr lang="en-GB" sz="1100" dirty="0"/>
              <a:t>Health and safety procedures up to date .</a:t>
            </a:r>
          </a:p>
          <a:p>
            <a:pPr>
              <a:lnSpc>
                <a:spcPct val="100000"/>
              </a:lnSpc>
            </a:pPr>
            <a:r>
              <a:rPr lang="en-GB" sz="1100" dirty="0"/>
              <a:t>Managing and deliver staff payroll. </a:t>
            </a:r>
          </a:p>
          <a:p>
            <a:pPr>
              <a:lnSpc>
                <a:spcPct val="100000"/>
              </a:lnSpc>
            </a:pPr>
            <a:r>
              <a:rPr lang="en-GB" sz="1100" dirty="0"/>
              <a:t>Managing and deliver staff holidays and  others benefits.</a:t>
            </a:r>
          </a:p>
          <a:p>
            <a:pPr>
              <a:lnSpc>
                <a:spcPct val="100000"/>
              </a:lnSpc>
            </a:pPr>
            <a:r>
              <a:rPr lang="en-GB" sz="1100" dirty="0"/>
              <a:t>Keep a record of their performance.</a:t>
            </a:r>
          </a:p>
          <a:p>
            <a:pPr>
              <a:lnSpc>
                <a:spcPct val="100000"/>
              </a:lnSpc>
            </a:pPr>
            <a:r>
              <a:rPr lang="en-GB" sz="1100" dirty="0"/>
              <a:t>Deliver video materials , posters , brochures to the staff ,</a:t>
            </a:r>
          </a:p>
          <a:p>
            <a:pPr marL="0" indent="0">
              <a:lnSpc>
                <a:spcPct val="100000"/>
              </a:lnSpc>
              <a:buNone/>
            </a:pPr>
            <a:r>
              <a:rPr lang="en-GB" sz="1100" dirty="0"/>
              <a:t>       full of information in connection with business policy.  </a:t>
            </a:r>
          </a:p>
          <a:p>
            <a:pPr marL="0" indent="0">
              <a:lnSpc>
                <a:spcPct val="100000"/>
              </a:lnSpc>
              <a:buNone/>
            </a:pPr>
            <a:endParaRPr lang="en-GB" sz="1100" dirty="0"/>
          </a:p>
          <a:p>
            <a:pPr>
              <a:lnSpc>
                <a:spcPct val="100000"/>
              </a:lnSpc>
            </a:pPr>
            <a:endParaRPr lang="en-GB" sz="1100" dirty="0"/>
          </a:p>
          <a:p>
            <a:pPr>
              <a:lnSpc>
                <a:spcPct val="100000"/>
              </a:lnSpc>
            </a:pPr>
            <a:endParaRPr lang="en-GB" sz="1100" dirty="0"/>
          </a:p>
          <a:p>
            <a:pPr>
              <a:lnSpc>
                <a:spcPct val="100000"/>
              </a:lnSpc>
            </a:pPr>
            <a:endParaRPr lang="en-GB" sz="1100" dirty="0"/>
          </a:p>
          <a:p>
            <a:pPr marL="0" indent="0">
              <a:lnSpc>
                <a:spcPct val="100000"/>
              </a:lnSpc>
              <a:buNone/>
            </a:pPr>
            <a:endParaRPr lang="en-GB" sz="1100" dirty="0"/>
          </a:p>
        </p:txBody>
      </p:sp>
      <p:pic>
        <p:nvPicPr>
          <p:cNvPr id="7" name="Graphic 6" descr="Office Worker">
            <a:extLst>
              <a:ext uri="{FF2B5EF4-FFF2-40B4-BE49-F238E27FC236}">
                <a16:creationId xmlns:a16="http://schemas.microsoft.com/office/drawing/2014/main" id="{14A76450-2EDC-F3CE-A4D1-A88CE95E78A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459277" y="774269"/>
            <a:ext cx="2579662" cy="2579662"/>
          </a:xfrm>
          <a:prstGeom prst="rect">
            <a:avLst/>
          </a:prstGeom>
        </p:spPr>
      </p:pic>
      <p:pic>
        <p:nvPicPr>
          <p:cNvPr id="5" name="Picture 4" descr="Text&#10;&#10;Description automatically generated">
            <a:extLst>
              <a:ext uri="{FF2B5EF4-FFF2-40B4-BE49-F238E27FC236}">
                <a16:creationId xmlns:a16="http://schemas.microsoft.com/office/drawing/2014/main" id="{0EBEE5D7-6236-8C71-6A2F-D5C0531439A5}"/>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8121551" y="3655529"/>
            <a:ext cx="3217333" cy="2276263"/>
          </a:xfrm>
          <a:prstGeom prst="rect">
            <a:avLst/>
          </a:prstGeom>
        </p:spPr>
      </p:pic>
    </p:spTree>
    <p:extLst>
      <p:ext uri="{BB962C8B-B14F-4D97-AF65-F5344CB8AC3E}">
        <p14:creationId xmlns:p14="http://schemas.microsoft.com/office/powerpoint/2010/main" val="19698698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B1AD50-1A58-13DD-F40C-C9D4087B58D7}"/>
              </a:ext>
            </a:extLst>
          </p:cNvPr>
          <p:cNvSpPr>
            <a:spLocks noGrp="1"/>
          </p:cNvSpPr>
          <p:nvPr>
            <p:ph type="title"/>
          </p:nvPr>
        </p:nvSpPr>
        <p:spPr/>
        <p:txBody>
          <a:bodyPr/>
          <a:lstStyle/>
          <a:p>
            <a:pPr algn="ctr"/>
            <a:r>
              <a:rPr lang="en-GB" b="1" dirty="0"/>
              <a:t>Job Analysis</a:t>
            </a:r>
          </a:p>
        </p:txBody>
      </p:sp>
      <p:sp>
        <p:nvSpPr>
          <p:cNvPr id="3" name="Content Placeholder 2">
            <a:extLst>
              <a:ext uri="{FF2B5EF4-FFF2-40B4-BE49-F238E27FC236}">
                <a16:creationId xmlns:a16="http://schemas.microsoft.com/office/drawing/2014/main" id="{01E6881F-F386-7AD3-56C7-A2801211E7CC}"/>
              </a:ext>
            </a:extLst>
          </p:cNvPr>
          <p:cNvSpPr>
            <a:spLocks noGrp="1"/>
          </p:cNvSpPr>
          <p:nvPr>
            <p:ph idx="1"/>
          </p:nvPr>
        </p:nvSpPr>
        <p:spPr>
          <a:xfrm>
            <a:off x="838200" y="2189407"/>
            <a:ext cx="10515600" cy="4079045"/>
          </a:xfrm>
        </p:spPr>
        <p:txBody>
          <a:bodyPr>
            <a:normAutofit/>
          </a:bodyPr>
          <a:lstStyle/>
          <a:p>
            <a:r>
              <a:rPr lang="en-GB" b="1" dirty="0"/>
              <a:t>Questionary </a:t>
            </a:r>
            <a:r>
              <a:rPr lang="en-GB" dirty="0"/>
              <a:t> </a:t>
            </a:r>
          </a:p>
          <a:p>
            <a:pPr marL="0" indent="0">
              <a:buNone/>
            </a:pPr>
            <a:r>
              <a:rPr lang="en-GB" dirty="0"/>
              <a:t>Every month send questionnaires to BM (Business Manager ) for staff evaluation, knowledge, and any miss understood procedures.</a:t>
            </a:r>
          </a:p>
          <a:p>
            <a:r>
              <a:rPr lang="en-GB" b="1" dirty="0"/>
              <a:t>Observation</a:t>
            </a:r>
            <a:r>
              <a:rPr lang="en-GB" dirty="0"/>
              <a:t> </a:t>
            </a:r>
          </a:p>
          <a:p>
            <a:pPr marL="0" indent="0">
              <a:buNone/>
            </a:pPr>
            <a:r>
              <a:rPr lang="en-GB" dirty="0"/>
              <a:t>Checking daily , monthly sells and email the restaurant performance report  to the team.</a:t>
            </a:r>
          </a:p>
          <a:p>
            <a:r>
              <a:rPr lang="en-GB" b="1" dirty="0"/>
              <a:t>Feedback</a:t>
            </a:r>
          </a:p>
          <a:p>
            <a:pPr marL="0" indent="0">
              <a:buNone/>
            </a:pPr>
            <a:r>
              <a:rPr lang="en-GB" dirty="0"/>
              <a:t>Every three months checking staff feedback after completing by them  surveys regarding their work place.</a:t>
            </a:r>
          </a:p>
          <a:p>
            <a:pPr marL="0" indent="0">
              <a:buNone/>
            </a:pPr>
            <a:endParaRPr lang="en-GB" dirty="0"/>
          </a:p>
        </p:txBody>
      </p:sp>
    </p:spTree>
    <p:extLst>
      <p:ext uri="{BB962C8B-B14F-4D97-AF65-F5344CB8AC3E}">
        <p14:creationId xmlns:p14="http://schemas.microsoft.com/office/powerpoint/2010/main" val="20266543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92B7A2-D138-0BC4-FBAD-584ED917E85E}"/>
              </a:ext>
            </a:extLst>
          </p:cNvPr>
          <p:cNvSpPr>
            <a:spLocks noGrp="1"/>
          </p:cNvSpPr>
          <p:nvPr>
            <p:ph type="title"/>
          </p:nvPr>
        </p:nvSpPr>
        <p:spPr/>
        <p:txBody>
          <a:bodyPr/>
          <a:lstStyle/>
          <a:p>
            <a:r>
              <a:rPr lang="en-GB" dirty="0"/>
              <a:t>                     </a:t>
            </a:r>
            <a:r>
              <a:rPr lang="en-GB" b="1" dirty="0"/>
              <a:t>Benefit training </a:t>
            </a:r>
          </a:p>
        </p:txBody>
      </p:sp>
      <p:sp>
        <p:nvSpPr>
          <p:cNvPr id="3" name="Content Placeholder 2">
            <a:extLst>
              <a:ext uri="{FF2B5EF4-FFF2-40B4-BE49-F238E27FC236}">
                <a16:creationId xmlns:a16="http://schemas.microsoft.com/office/drawing/2014/main" id="{8A286080-CB20-31C4-B6C2-D36012927238}"/>
              </a:ext>
            </a:extLst>
          </p:cNvPr>
          <p:cNvSpPr>
            <a:spLocks noGrp="1"/>
          </p:cNvSpPr>
          <p:nvPr>
            <p:ph idx="1"/>
          </p:nvPr>
        </p:nvSpPr>
        <p:spPr/>
        <p:txBody>
          <a:bodyPr/>
          <a:lstStyle/>
          <a:p>
            <a:pPr marL="0" indent="0" algn="ctr">
              <a:buNone/>
            </a:pPr>
            <a:endParaRPr lang="en-GB" dirty="0"/>
          </a:p>
          <a:p>
            <a:pPr marL="0" indent="0" algn="ctr">
              <a:buNone/>
            </a:pPr>
            <a:endParaRPr lang="en-GB" dirty="0"/>
          </a:p>
          <a:p>
            <a:pPr marL="0" indent="0" algn="ctr">
              <a:buNone/>
            </a:pPr>
            <a:endParaRPr lang="en-GB" dirty="0"/>
          </a:p>
          <a:p>
            <a:pPr marL="0" indent="0" algn="ctr">
              <a:buNone/>
            </a:pPr>
            <a:r>
              <a:rPr lang="en-GB" dirty="0"/>
              <a:t>McDonald's training combines a variety of ways to gain information including demonstrations, simulation, and hands-on practice. The staff needs the motivation to encourage learning and reward and recognition are an integral part of the curriculum, as it allows team members to develop skills in giving and receiving feedback</a:t>
            </a:r>
          </a:p>
        </p:txBody>
      </p:sp>
    </p:spTree>
    <p:extLst>
      <p:ext uri="{BB962C8B-B14F-4D97-AF65-F5344CB8AC3E}">
        <p14:creationId xmlns:p14="http://schemas.microsoft.com/office/powerpoint/2010/main" val="1572554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E26CD-AA71-358B-327A-F600592AB4CC}"/>
              </a:ext>
            </a:extLst>
          </p:cNvPr>
          <p:cNvSpPr>
            <a:spLocks noGrp="1"/>
          </p:cNvSpPr>
          <p:nvPr>
            <p:ph type="title"/>
          </p:nvPr>
        </p:nvSpPr>
        <p:spPr/>
        <p:txBody>
          <a:bodyPr>
            <a:normAutofit/>
          </a:bodyPr>
          <a:lstStyle/>
          <a:p>
            <a:r>
              <a:rPr lang="en-GB" dirty="0"/>
              <a:t>                                 </a:t>
            </a:r>
            <a:r>
              <a:rPr lang="en-GB" sz="3200" b="1" dirty="0"/>
              <a:t>SWOT</a:t>
            </a:r>
            <a:endParaRPr lang="en-GB" b="1" dirty="0"/>
          </a:p>
        </p:txBody>
      </p:sp>
      <p:sp>
        <p:nvSpPr>
          <p:cNvPr id="3" name="Content Placeholder 2">
            <a:extLst>
              <a:ext uri="{FF2B5EF4-FFF2-40B4-BE49-F238E27FC236}">
                <a16:creationId xmlns:a16="http://schemas.microsoft.com/office/drawing/2014/main" id="{361F1C12-07D4-4F9F-C4BB-3D20AC749DC1}"/>
              </a:ext>
            </a:extLst>
          </p:cNvPr>
          <p:cNvSpPr>
            <a:spLocks noGrp="1"/>
          </p:cNvSpPr>
          <p:nvPr>
            <p:ph sz="half" idx="1"/>
          </p:nvPr>
        </p:nvSpPr>
        <p:spPr/>
        <p:txBody>
          <a:bodyPr>
            <a:normAutofit/>
          </a:bodyPr>
          <a:lstStyle/>
          <a:p>
            <a:pPr marL="0" indent="0">
              <a:buNone/>
            </a:pPr>
            <a:r>
              <a:rPr lang="en-GB" sz="2400" b="1" dirty="0"/>
              <a:t>Strengths</a:t>
            </a:r>
          </a:p>
          <a:p>
            <a:r>
              <a:rPr lang="en-GB" dirty="0"/>
              <a:t>Good decision making and confident in my action. Determination and dealing with multiple factors.</a:t>
            </a:r>
          </a:p>
          <a:p>
            <a:endParaRPr lang="en-GB" dirty="0"/>
          </a:p>
          <a:p>
            <a:endParaRPr lang="en-GB" sz="1400" dirty="0"/>
          </a:p>
          <a:p>
            <a:pPr marL="0" indent="0">
              <a:buNone/>
            </a:pPr>
            <a:endParaRPr lang="en-GB" dirty="0"/>
          </a:p>
          <a:p>
            <a:pPr marL="0" indent="0">
              <a:buNone/>
            </a:pPr>
            <a:endParaRPr lang="en-GB" sz="2400" dirty="0"/>
          </a:p>
        </p:txBody>
      </p:sp>
      <p:sp>
        <p:nvSpPr>
          <p:cNvPr id="5" name="Content Placeholder 4">
            <a:extLst>
              <a:ext uri="{FF2B5EF4-FFF2-40B4-BE49-F238E27FC236}">
                <a16:creationId xmlns:a16="http://schemas.microsoft.com/office/drawing/2014/main" id="{75BA3234-1947-7C15-787C-7B6C428105D7}"/>
              </a:ext>
            </a:extLst>
          </p:cNvPr>
          <p:cNvSpPr>
            <a:spLocks noGrp="1"/>
          </p:cNvSpPr>
          <p:nvPr>
            <p:ph sz="half" idx="2"/>
          </p:nvPr>
        </p:nvSpPr>
        <p:spPr/>
        <p:txBody>
          <a:bodyPr>
            <a:normAutofit/>
          </a:bodyPr>
          <a:lstStyle/>
          <a:p>
            <a:pPr marL="0" indent="0">
              <a:buNone/>
            </a:pPr>
            <a:r>
              <a:rPr lang="en-GB" sz="2000" b="1" dirty="0"/>
              <a:t>Weaknesses</a:t>
            </a:r>
          </a:p>
          <a:p>
            <a:r>
              <a:rPr lang="en-GB" sz="1600" dirty="0"/>
              <a:t>I am not so confident with my communication skills, as well my IT skills  needs to be  improved and be able to make progress. Being misunderstood when trying to explain a situation will always be a major weakness until not dealing with and fixing this.</a:t>
            </a:r>
          </a:p>
        </p:txBody>
      </p:sp>
      <p:sp>
        <p:nvSpPr>
          <p:cNvPr id="4" name="Content Placeholder 2">
            <a:extLst>
              <a:ext uri="{FF2B5EF4-FFF2-40B4-BE49-F238E27FC236}">
                <a16:creationId xmlns:a16="http://schemas.microsoft.com/office/drawing/2014/main" id="{AC5E3E06-01F4-71F4-E5B7-F98140C75C2B}"/>
              </a:ext>
            </a:extLst>
          </p:cNvPr>
          <p:cNvSpPr txBox="1">
            <a:spLocks/>
          </p:cNvSpPr>
          <p:nvPr/>
        </p:nvSpPr>
        <p:spPr>
          <a:xfrm>
            <a:off x="6386763" y="2060568"/>
            <a:ext cx="5039226" cy="3821778"/>
          </a:xfrm>
          <a:prstGeom prst="rect">
            <a:avLst/>
          </a:prstGeom>
        </p:spPr>
        <p:txBody>
          <a:bodyPr vert="horz" lIns="91440" tIns="45720" rIns="91440" bIns="45720" rtlCol="0">
            <a:normAutofit/>
          </a:bodyPr>
          <a:lst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2">
                    <a:lumMod val="60000"/>
                    <a:lumOff val="40000"/>
                  </a:schemeClr>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2">
                    <a:lumMod val="60000"/>
                    <a:lumOff val="40000"/>
                  </a:schemeClr>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2">
                    <a:lumMod val="60000"/>
                    <a:lumOff val="40000"/>
                  </a:schemeClr>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2">
                    <a:lumMod val="60000"/>
                    <a:lumOff val="40000"/>
                  </a:schemeClr>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2">
                    <a:lumMod val="60000"/>
                    <a:lumOff val="4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sz="2400" dirty="0"/>
          </a:p>
          <a:p>
            <a:pPr marL="0" indent="0">
              <a:buFont typeface="Arial" panose="020B0604020202020204" pitchFamily="34" charset="0"/>
              <a:buNone/>
            </a:pPr>
            <a:endParaRPr lang="en-GB" sz="2400" dirty="0"/>
          </a:p>
        </p:txBody>
      </p:sp>
    </p:spTree>
    <p:extLst>
      <p:ext uri="{BB962C8B-B14F-4D97-AF65-F5344CB8AC3E}">
        <p14:creationId xmlns:p14="http://schemas.microsoft.com/office/powerpoint/2010/main" val="14546365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0C4818-95B9-141A-B859-E7A45DA1D6A1}"/>
              </a:ext>
            </a:extLst>
          </p:cNvPr>
          <p:cNvSpPr>
            <a:spLocks noGrp="1"/>
          </p:cNvSpPr>
          <p:nvPr>
            <p:ph type="title"/>
          </p:nvPr>
        </p:nvSpPr>
        <p:spPr/>
        <p:txBody>
          <a:bodyPr>
            <a:normAutofit/>
          </a:bodyPr>
          <a:lstStyle/>
          <a:p>
            <a:pPr algn="ctr"/>
            <a:r>
              <a:rPr lang="en-GB" sz="3200" dirty="0"/>
              <a:t>   </a:t>
            </a:r>
            <a:r>
              <a:rPr lang="en-GB" sz="3200" b="1" dirty="0"/>
              <a:t>SWOAT</a:t>
            </a:r>
          </a:p>
        </p:txBody>
      </p:sp>
      <p:sp>
        <p:nvSpPr>
          <p:cNvPr id="3" name="Content Placeholder 2">
            <a:extLst>
              <a:ext uri="{FF2B5EF4-FFF2-40B4-BE49-F238E27FC236}">
                <a16:creationId xmlns:a16="http://schemas.microsoft.com/office/drawing/2014/main" id="{282B86CD-40D8-B1E5-5BE3-DC6E8791CB02}"/>
              </a:ext>
            </a:extLst>
          </p:cNvPr>
          <p:cNvSpPr>
            <a:spLocks noGrp="1"/>
          </p:cNvSpPr>
          <p:nvPr>
            <p:ph sz="half" idx="1"/>
          </p:nvPr>
        </p:nvSpPr>
        <p:spPr/>
        <p:txBody>
          <a:bodyPr/>
          <a:lstStyle/>
          <a:p>
            <a:pPr marL="0" indent="0">
              <a:buNone/>
            </a:pPr>
            <a:r>
              <a:rPr lang="en-GB" b="1" dirty="0"/>
              <a:t>Opportunities </a:t>
            </a:r>
          </a:p>
          <a:p>
            <a:r>
              <a:rPr lang="en-GB" dirty="0"/>
              <a:t>Able to explore all part of a business and take full advantage of the information's provided to me.Connect my work place with my lifestyle. I do feel all other business and groups need people with strong decision making and been able to operate at full capacity .</a:t>
            </a:r>
          </a:p>
        </p:txBody>
      </p:sp>
      <p:sp>
        <p:nvSpPr>
          <p:cNvPr id="4" name="Content Placeholder 3">
            <a:extLst>
              <a:ext uri="{FF2B5EF4-FFF2-40B4-BE49-F238E27FC236}">
                <a16:creationId xmlns:a16="http://schemas.microsoft.com/office/drawing/2014/main" id="{D3481280-8C22-6D3B-8868-BCBFB8878AA2}"/>
              </a:ext>
            </a:extLst>
          </p:cNvPr>
          <p:cNvSpPr>
            <a:spLocks noGrp="1"/>
          </p:cNvSpPr>
          <p:nvPr>
            <p:ph sz="half" idx="2"/>
          </p:nvPr>
        </p:nvSpPr>
        <p:spPr>
          <a:xfrm>
            <a:off x="6172200" y="2195847"/>
            <a:ext cx="5384132" cy="3981115"/>
          </a:xfrm>
        </p:spPr>
        <p:txBody>
          <a:bodyPr/>
          <a:lstStyle/>
          <a:p>
            <a:pPr marL="0" indent="0">
              <a:buNone/>
            </a:pPr>
            <a:r>
              <a:rPr lang="en-GB" b="1" dirty="0"/>
              <a:t>Threats</a:t>
            </a:r>
          </a:p>
          <a:p>
            <a:r>
              <a:rPr lang="en-GB" dirty="0"/>
              <a:t>New competitors will always put me in a ‘’competition seat’ ’They can do same thing but been able to diversification their work and be better and more aligned with other business. My weakness will always put my on pressure until I solve the issue .</a:t>
            </a:r>
          </a:p>
        </p:txBody>
      </p:sp>
    </p:spTree>
    <p:extLst>
      <p:ext uri="{BB962C8B-B14F-4D97-AF65-F5344CB8AC3E}">
        <p14:creationId xmlns:p14="http://schemas.microsoft.com/office/powerpoint/2010/main" val="32743824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F3966-D592-2449-7F02-8B863AD474E7}"/>
              </a:ext>
            </a:extLst>
          </p:cNvPr>
          <p:cNvSpPr>
            <a:spLocks noGrp="1"/>
          </p:cNvSpPr>
          <p:nvPr>
            <p:ph type="title"/>
          </p:nvPr>
        </p:nvSpPr>
        <p:spPr/>
        <p:txBody>
          <a:bodyPr/>
          <a:lstStyle/>
          <a:p>
            <a:r>
              <a:rPr lang="en-GB" b="1" dirty="0"/>
              <a:t>                          Conclusion</a:t>
            </a:r>
          </a:p>
        </p:txBody>
      </p:sp>
      <p:sp>
        <p:nvSpPr>
          <p:cNvPr id="3" name="Content Placeholder 2">
            <a:extLst>
              <a:ext uri="{FF2B5EF4-FFF2-40B4-BE49-F238E27FC236}">
                <a16:creationId xmlns:a16="http://schemas.microsoft.com/office/drawing/2014/main" id="{51596945-2B2A-912A-C84C-49EC9BEBC6AF}"/>
              </a:ext>
            </a:extLst>
          </p:cNvPr>
          <p:cNvSpPr>
            <a:spLocks noGrp="1"/>
          </p:cNvSpPr>
          <p:nvPr>
            <p:ph idx="1"/>
          </p:nvPr>
        </p:nvSpPr>
        <p:spPr/>
        <p:txBody>
          <a:bodyPr>
            <a:normAutofit/>
          </a:bodyPr>
          <a:lstStyle/>
          <a:p>
            <a:pPr marL="0" indent="0">
              <a:buNone/>
            </a:pPr>
            <a:r>
              <a:rPr lang="en-GB" dirty="0"/>
              <a:t>Having been trained from the start of my career in McDonalds with little to no knowledge, I was able to take my IT skill level and communication skills to the next level. My performance at work has been enhanced after years of training and daily participation in the operation of the business. McDonalds training helped me overcome my weaknesses through different training sessions. IT skills were improved through daily access to training sessions and spent  many hours in front of the computer. After hours of customer care training, the variety of customers we have every day has been a huge help in my communication skill  progress. </a:t>
            </a:r>
          </a:p>
          <a:p>
            <a:pPr marL="0" indent="0" algn="ctr">
              <a:buNone/>
            </a:pPr>
            <a:r>
              <a:rPr lang="en-GB" dirty="0"/>
              <a:t>The fact that I was trained in accordance with the service policy of the company I deliver exactly what is expected from a staff member to act and behave at work by the company.</a:t>
            </a:r>
          </a:p>
          <a:p>
            <a:pPr marL="0" indent="0">
              <a:buNone/>
            </a:pPr>
            <a:endParaRPr lang="en-GB" dirty="0"/>
          </a:p>
          <a:p>
            <a:pPr marL="0" indent="0" algn="ctr">
              <a:buNone/>
            </a:pPr>
            <a:r>
              <a:rPr lang="en-GB" dirty="0">
                <a:solidFill>
                  <a:srgbClr val="FF0000"/>
                </a:solidFill>
              </a:rPr>
              <a:t> </a:t>
            </a:r>
            <a:endParaRPr lang="en-GB" dirty="0">
              <a:solidFill>
                <a:srgbClr val="6FA55E"/>
              </a:solidFill>
            </a:endParaRPr>
          </a:p>
        </p:txBody>
      </p:sp>
    </p:spTree>
    <p:extLst>
      <p:ext uri="{BB962C8B-B14F-4D97-AF65-F5344CB8AC3E}">
        <p14:creationId xmlns:p14="http://schemas.microsoft.com/office/powerpoint/2010/main" val="40655238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022464-47CF-E2F3-6006-43A2768009E0}"/>
              </a:ext>
            </a:extLst>
          </p:cNvPr>
          <p:cNvSpPr>
            <a:spLocks noGrp="1"/>
          </p:cNvSpPr>
          <p:nvPr>
            <p:ph type="title"/>
          </p:nvPr>
        </p:nvSpPr>
        <p:spPr/>
        <p:txBody>
          <a:bodyPr/>
          <a:lstStyle/>
          <a:p>
            <a:r>
              <a:rPr lang="en-GB" dirty="0"/>
              <a:t>                         References</a:t>
            </a:r>
          </a:p>
        </p:txBody>
      </p:sp>
      <p:sp>
        <p:nvSpPr>
          <p:cNvPr id="3" name="Content Placeholder 2">
            <a:extLst>
              <a:ext uri="{FF2B5EF4-FFF2-40B4-BE49-F238E27FC236}">
                <a16:creationId xmlns:a16="http://schemas.microsoft.com/office/drawing/2014/main" id="{C8B3386F-C50D-C6E4-CF1B-7EC10B8A237B}"/>
              </a:ext>
            </a:extLst>
          </p:cNvPr>
          <p:cNvSpPr>
            <a:spLocks noGrp="1"/>
          </p:cNvSpPr>
          <p:nvPr>
            <p:ph sz="half" idx="1"/>
          </p:nvPr>
        </p:nvSpPr>
        <p:spPr>
          <a:xfrm>
            <a:off x="838199" y="2195847"/>
            <a:ext cx="10688053" cy="3981115"/>
          </a:xfrm>
        </p:spPr>
        <p:txBody>
          <a:bodyPr>
            <a:normAutofit fontScale="92500"/>
          </a:bodyPr>
          <a:lstStyle/>
          <a:p>
            <a:pPr marL="0" indent="0">
              <a:buNone/>
            </a:pPr>
            <a:r>
              <a:rPr lang="en-GB" sz="1600" dirty="0"/>
              <a:t>Wikimedia Foundation(2023,March17).McDonald’s.Wikipedia.Retrieved March 19, 2023, from </a:t>
            </a:r>
          </a:p>
          <a:p>
            <a:pPr marL="0" indent="0">
              <a:buNone/>
            </a:pPr>
            <a:r>
              <a:rPr lang="en-GB" sz="1600" u="sng" dirty="0">
                <a:solidFill>
                  <a:srgbClr val="5773AB"/>
                </a:solidFill>
              </a:rPr>
              <a:t>https//en.wikipedia.org/wiki/Mcdonald%27s</a:t>
            </a:r>
          </a:p>
          <a:p>
            <a:pPr marL="0" indent="0">
              <a:buNone/>
            </a:pPr>
            <a:r>
              <a:rPr lang="en-GB" dirty="0"/>
              <a:t>Head office.Headoffice::McDonald’s Careers UK (n.d).Retrieved March19,23,from</a:t>
            </a:r>
          </a:p>
          <a:p>
            <a:pPr marL="0" indent="0">
              <a:buNone/>
            </a:pPr>
            <a:r>
              <a:rPr lang="en-GB" dirty="0">
                <a:hlinkClick r:id="rId2"/>
              </a:rPr>
              <a:t>https://people.mcdonald’s.co.uk/opportunities/head-office</a:t>
            </a:r>
            <a:endParaRPr lang="en-GB" dirty="0"/>
          </a:p>
          <a:p>
            <a:pPr marL="0" indent="0">
              <a:buNone/>
            </a:pPr>
            <a:r>
              <a:rPr lang="en-GB" dirty="0"/>
              <a:t>McDonald’s Mcdonalds:JOB analysis and Job Evaluation(n.d).Retrieved March 19,2023, from</a:t>
            </a:r>
          </a:p>
          <a:p>
            <a:pPr marL="0" indent="0">
              <a:buNone/>
            </a:pPr>
            <a:r>
              <a:rPr lang="en-GB" dirty="0">
                <a:hlinkClick r:id="rId3"/>
              </a:rPr>
              <a:t>https://www.ipl.org./essay/McDonalds-McDonaldsoJob-analysis-Eva;uation-F3UBJUH4SCP6</a:t>
            </a:r>
            <a:endParaRPr lang="en-GB" dirty="0"/>
          </a:p>
          <a:p>
            <a:pPr marL="0" indent="0">
              <a:buNone/>
            </a:pPr>
            <a:r>
              <a:rPr lang="en-GB" dirty="0"/>
              <a:t>Respecting human rights-</a:t>
            </a:r>
            <a:r>
              <a:rPr lang="en-GB" dirty="0" err="1"/>
              <a:t>mcdonald’s</a:t>
            </a:r>
            <a:r>
              <a:rPr lang="en-GB" dirty="0"/>
              <a:t>.(n.d).Retrieved March,2023,from</a:t>
            </a:r>
          </a:p>
          <a:p>
            <a:pPr marL="0" indent="0">
              <a:buNone/>
            </a:pPr>
            <a:r>
              <a:rPr lang="en-GB" dirty="0">
                <a:hlinkClick r:id="rId4"/>
              </a:rPr>
              <a:t>https://corporate.mcdonalds.com/content/dam/sites/corp/nfl/pdf/McDonalds_Humas_Rights_Policy.pdf</a:t>
            </a:r>
            <a:endParaRPr lang="en-GB" dirty="0"/>
          </a:p>
          <a:p>
            <a:pPr marL="0" indent="0">
              <a:buNone/>
            </a:pPr>
            <a:r>
              <a:rPr lang="en-GB" dirty="0"/>
              <a:t>Sleepy.fzh.92020,June25).SWOT analysis of McDonalds Corporation. The Strategy Watch Retrieve March 19, 2023, from </a:t>
            </a:r>
            <a:r>
              <a:rPr lang="en-GB" dirty="0">
                <a:hlinkClick r:id="rId5"/>
              </a:rPr>
              <a:t>https://www.thestrategywtch.com/swot-analysis-mcdonalds/</a:t>
            </a: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1542439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24A10F-A690-85AE-EFFE-6EE00CFF5D9A}"/>
              </a:ext>
            </a:extLst>
          </p:cNvPr>
          <p:cNvSpPr>
            <a:spLocks noGrp="1"/>
          </p:cNvSpPr>
          <p:nvPr>
            <p:ph type="title"/>
          </p:nvPr>
        </p:nvSpPr>
        <p:spPr/>
        <p:txBody>
          <a:bodyPr/>
          <a:lstStyle/>
          <a:p>
            <a:r>
              <a:rPr lang="en-GB" dirty="0"/>
              <a:t>APENDIX C</a:t>
            </a:r>
          </a:p>
        </p:txBody>
      </p:sp>
      <p:graphicFrame>
        <p:nvGraphicFramePr>
          <p:cNvPr id="7" name="Object 6">
            <a:hlinkClick r:id="" action="ppaction://ole?verb=0"/>
            <a:extLst>
              <a:ext uri="{FF2B5EF4-FFF2-40B4-BE49-F238E27FC236}">
                <a16:creationId xmlns:a16="http://schemas.microsoft.com/office/drawing/2014/main" id="{D7EC1A00-2308-0905-1590-62BB4355C979}"/>
              </a:ext>
            </a:extLst>
          </p:cNvPr>
          <p:cNvGraphicFramePr>
            <a:graphicFrameLocks noChangeAspect="1"/>
          </p:cNvGraphicFramePr>
          <p:nvPr>
            <p:extLst>
              <p:ext uri="{D42A27DB-BD31-4B8C-83A1-F6EECF244321}">
                <p14:modId xmlns:p14="http://schemas.microsoft.com/office/powerpoint/2010/main" val="3716282348"/>
              </p:ext>
            </p:extLst>
          </p:nvPr>
        </p:nvGraphicFramePr>
        <p:xfrm>
          <a:off x="6726238" y="589723"/>
          <a:ext cx="4627562" cy="5685182"/>
        </p:xfrm>
        <a:graphic>
          <a:graphicData uri="http://schemas.openxmlformats.org/presentationml/2006/ole">
            <mc:AlternateContent xmlns:mc="http://schemas.openxmlformats.org/markup-compatibility/2006">
              <mc:Choice xmlns:v="urn:schemas-microsoft-com:vml" Requires="v">
                <p:oleObj name="Presentation" r:id="rId2" imgW="3071029" imgH="4344996" progId="PowerPoint.Show.12">
                  <p:embed/>
                </p:oleObj>
              </mc:Choice>
              <mc:Fallback>
                <p:oleObj name="Presentation" r:id="rId2" imgW="3071029" imgH="4344996" progId="PowerPoint.Show.12">
                  <p:embed/>
                  <p:pic>
                    <p:nvPicPr>
                      <p:cNvPr id="7" name="Object 6">
                        <a:hlinkClick r:id="" action="ppaction://ole?verb=0"/>
                        <a:extLst>
                          <a:ext uri="{FF2B5EF4-FFF2-40B4-BE49-F238E27FC236}">
                            <a16:creationId xmlns:a16="http://schemas.microsoft.com/office/drawing/2014/main" id="{D7EC1A00-2308-0905-1590-62BB4355C979}"/>
                          </a:ext>
                        </a:extLst>
                      </p:cNvPr>
                      <p:cNvPicPr/>
                      <p:nvPr/>
                    </p:nvPicPr>
                    <p:blipFill>
                      <a:blip r:embed="rId3"/>
                      <a:stretch>
                        <a:fillRect/>
                      </a:stretch>
                    </p:blipFill>
                    <p:spPr>
                      <a:xfrm>
                        <a:off x="6726238" y="589723"/>
                        <a:ext cx="4627562" cy="5685182"/>
                      </a:xfrm>
                      <a:prstGeom prst="rect">
                        <a:avLst/>
                      </a:prstGeom>
                      <a:pattFill prst="pct5">
                        <a:fgClr>
                          <a:schemeClr val="accent4"/>
                        </a:fgClr>
                        <a:bgClr>
                          <a:schemeClr val="bg2"/>
                        </a:bgClr>
                      </a:pattFill>
                    </p:spPr>
                  </p:pic>
                </p:oleObj>
              </mc:Fallback>
            </mc:AlternateContent>
          </a:graphicData>
        </a:graphic>
      </p:graphicFrame>
    </p:spTree>
    <p:extLst>
      <p:ext uri="{BB962C8B-B14F-4D97-AF65-F5344CB8AC3E}">
        <p14:creationId xmlns:p14="http://schemas.microsoft.com/office/powerpoint/2010/main" val="41450847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A43D3BE-C9E6-0D44-337F-CBC6C6A13186}"/>
              </a:ext>
            </a:extLst>
          </p:cNvPr>
          <p:cNvSpPr>
            <a:spLocks noGrp="1"/>
          </p:cNvSpPr>
          <p:nvPr>
            <p:ph idx="1"/>
          </p:nvPr>
        </p:nvSpPr>
        <p:spPr/>
        <p:txBody>
          <a:bodyPr>
            <a:normAutofit/>
          </a:bodyPr>
          <a:lstStyle/>
          <a:p>
            <a:pPr marL="0" indent="0" algn="ctr">
              <a:buNone/>
            </a:pPr>
            <a:r>
              <a:rPr lang="en-GB" sz="16600" dirty="0"/>
              <a:t>Thank You</a:t>
            </a:r>
          </a:p>
        </p:txBody>
      </p:sp>
    </p:spTree>
    <p:extLst>
      <p:ext uri="{BB962C8B-B14F-4D97-AF65-F5344CB8AC3E}">
        <p14:creationId xmlns:p14="http://schemas.microsoft.com/office/powerpoint/2010/main" val="988000115"/>
      </p:ext>
    </p:extLst>
  </p:cSld>
  <p:clrMapOvr>
    <a:masterClrMapping/>
  </p:clrMapOvr>
</p:sld>
</file>

<file path=ppt/theme/theme1.xml><?xml version="1.0" encoding="utf-8"?>
<a:theme xmlns:a="http://schemas.openxmlformats.org/drawingml/2006/main" name="ArchVTI">
  <a:themeElements>
    <a:clrScheme name="AnalogousFromLightSeedRightStep">
      <a:dk1>
        <a:srgbClr val="000000"/>
      </a:dk1>
      <a:lt1>
        <a:srgbClr val="FFFFFF"/>
      </a:lt1>
      <a:dk2>
        <a:srgbClr val="273B21"/>
      </a:dk2>
      <a:lt2>
        <a:srgbClr val="E2E5E8"/>
      </a:lt2>
      <a:accent1>
        <a:srgbClr val="C49A77"/>
      </a:accent1>
      <a:accent2>
        <a:srgbClr val="ACA267"/>
      </a:accent2>
      <a:accent3>
        <a:srgbClr val="98A773"/>
      </a:accent3>
      <a:accent4>
        <a:srgbClr val="7FB06A"/>
      </a:accent4>
      <a:accent5>
        <a:srgbClr val="75B17C"/>
      </a:accent5>
      <a:accent6>
        <a:srgbClr val="69AF8E"/>
      </a:accent6>
      <a:hlink>
        <a:srgbClr val="5C85A7"/>
      </a:hlink>
      <a:folHlink>
        <a:srgbClr val="7F7F7F"/>
      </a:folHlink>
    </a:clrScheme>
    <a:fontScheme name="Custom 16">
      <a:majorFont>
        <a:latin typeface="Footlight MT Ligh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rchVTI" id="{23FE938F-4DF0-4C94-8546-C2AC6D26660D}" vid="{62E62DA1-385F-4EE3-8841-58A87FAE206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2F3C2EEDB3FECD489FE6CB8E237B85C0" ma:contentTypeVersion="8" ma:contentTypeDescription="Create a new document." ma:contentTypeScope="" ma:versionID="562c373a7aa9348fbc21ae412c416943">
  <xsd:schema xmlns:xsd="http://www.w3.org/2001/XMLSchema" xmlns:xs="http://www.w3.org/2001/XMLSchema" xmlns:p="http://schemas.microsoft.com/office/2006/metadata/properties" xmlns:ns3="95817cb9-f0eb-4f4d-892c-47ab9f8957c0" xmlns:ns4="9823f8e4-81f3-4a59-a026-c1a9717271fd" targetNamespace="http://schemas.microsoft.com/office/2006/metadata/properties" ma:root="true" ma:fieldsID="1c799d9215aaee1bd4c1e15c2d4ede27" ns3:_="" ns4:_="">
    <xsd:import namespace="95817cb9-f0eb-4f4d-892c-47ab9f8957c0"/>
    <xsd:import namespace="9823f8e4-81f3-4a59-a026-c1a9717271fd"/>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5817cb9-f0eb-4f4d-892c-47ab9f8957c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9823f8e4-81f3-4a59-a026-c1a9717271fd"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C5D8C02-BCFA-4F10-B209-A94BAF82ACA1}">
  <ds:schemaRefs>
    <ds:schemaRef ds:uri="http://schemas.microsoft.com/sharepoint/v3/contenttype/forms"/>
  </ds:schemaRefs>
</ds:datastoreItem>
</file>

<file path=customXml/itemProps2.xml><?xml version="1.0" encoding="utf-8"?>
<ds:datastoreItem xmlns:ds="http://schemas.openxmlformats.org/officeDocument/2006/customXml" ds:itemID="{66B12BF3-8418-4A8A-A22F-F44747D3332B}">
  <ds:schemaRefs>
    <ds:schemaRef ds:uri="http://schemas.microsoft.com/office/2006/documentManagement/types"/>
    <ds:schemaRef ds:uri="95817cb9-f0eb-4f4d-892c-47ab9f8957c0"/>
    <ds:schemaRef ds:uri="http://schemas.microsoft.com/office/2006/metadata/properties"/>
    <ds:schemaRef ds:uri="http://www.w3.org/XML/1998/namespace"/>
    <ds:schemaRef ds:uri="http://purl.org/dc/terms/"/>
    <ds:schemaRef ds:uri="http://purl.org/dc/elements/1.1/"/>
    <ds:schemaRef ds:uri="http://purl.org/dc/dcmitype/"/>
    <ds:schemaRef ds:uri="http://schemas.microsoft.com/office/infopath/2007/PartnerControls"/>
    <ds:schemaRef ds:uri="http://schemas.openxmlformats.org/package/2006/metadata/core-properties"/>
    <ds:schemaRef ds:uri="9823f8e4-81f3-4a59-a026-c1a9717271fd"/>
  </ds:schemaRefs>
</ds:datastoreItem>
</file>

<file path=customXml/itemProps3.xml><?xml version="1.0" encoding="utf-8"?>
<ds:datastoreItem xmlns:ds="http://schemas.openxmlformats.org/officeDocument/2006/customXml" ds:itemID="{1133BD07-1F0B-4CAD-8CA8-DFAC7BF66B9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5817cb9-f0eb-4f4d-892c-47ab9f8957c0"/>
    <ds:schemaRef ds:uri="9823f8e4-81f3-4a59-a026-c1a9717271f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829</TotalTime>
  <Words>875</Words>
  <Application>Microsoft Office PowerPoint</Application>
  <PresentationFormat>Widescreen</PresentationFormat>
  <Paragraphs>84</Paragraphs>
  <Slides>13</Slides>
  <Notes>0</Notes>
  <HiddenSlides>0</HiddenSlides>
  <MMClips>0</MMClips>
  <ScaleCrop>false</ScaleCrop>
  <HeadingPairs>
    <vt:vector size="8" baseType="variant">
      <vt:variant>
        <vt:lpstr>Fonts Used</vt:lpstr>
      </vt:variant>
      <vt:variant>
        <vt:i4>4</vt:i4>
      </vt:variant>
      <vt:variant>
        <vt:lpstr>Theme</vt:lpstr>
      </vt:variant>
      <vt:variant>
        <vt:i4>1</vt:i4>
      </vt:variant>
      <vt:variant>
        <vt:lpstr>Embedded OLE Servers</vt:lpstr>
      </vt:variant>
      <vt:variant>
        <vt:i4>1</vt:i4>
      </vt:variant>
      <vt:variant>
        <vt:lpstr>Slide Titles</vt:lpstr>
      </vt:variant>
      <vt:variant>
        <vt:i4>13</vt:i4>
      </vt:variant>
    </vt:vector>
  </HeadingPairs>
  <TitlesOfParts>
    <vt:vector size="19" baseType="lpstr">
      <vt:lpstr>Arial</vt:lpstr>
      <vt:lpstr>Avenir Next LT Pro</vt:lpstr>
      <vt:lpstr>Calibri</vt:lpstr>
      <vt:lpstr>Footlight MT Light</vt:lpstr>
      <vt:lpstr>ArchVTI</vt:lpstr>
      <vt:lpstr>Presentation</vt:lpstr>
      <vt:lpstr> McDonalds’s - Human Resource     Student Name: Roxana-Ioana Ciubotariu  Module Name: Developing Relationship and Workplace Achievements  Modul Code: BMSW5102  Lecture Name: Nishi Ramsurrun   Date:23/03/23  </vt:lpstr>
      <vt:lpstr>           Organization</vt:lpstr>
      <vt:lpstr>           Structure</vt:lpstr>
      <vt:lpstr>HR Management </vt:lpstr>
      <vt:lpstr>       HRM Duties</vt:lpstr>
      <vt:lpstr>Job Analysis</vt:lpstr>
      <vt:lpstr>                     Benefit training </vt:lpstr>
      <vt:lpstr>                                 SWOT</vt:lpstr>
      <vt:lpstr>   SWOAT</vt:lpstr>
      <vt:lpstr>                          Conclusion</vt:lpstr>
      <vt:lpstr>                         References</vt:lpstr>
      <vt:lpstr>APENDIX C</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Human Resource of McDonalds’s     Student Name: Roxana-Ioana Ciubotariu  Module Name: Developing Relationship and Workplace Achievements  Modul Code:BMSW5102  Lecture Name: Nishi Ramsurrun   Date:23/03/23</dc:title>
  <dc:creator>Roxana-Ioana Ciubotariu</dc:creator>
  <cp:lastModifiedBy>Roxana-Ioana Ciubotariu</cp:lastModifiedBy>
  <cp:revision>7</cp:revision>
  <dcterms:created xsi:type="dcterms:W3CDTF">2023-03-12T09:48:08Z</dcterms:created>
  <dcterms:modified xsi:type="dcterms:W3CDTF">2023-03-22T16:46:40Z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0x0101002F3C2EEDB3FECD489FE6CB8E237B85C0</vt:lpwstr>
  </property>
</Properties>
</file>