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391" r:id="rId3"/>
    <p:sldId id="392" r:id="rId4"/>
    <p:sldId id="393" r:id="rId5"/>
    <p:sldId id="394" r:id="rId6"/>
    <p:sldId id="395" r:id="rId7"/>
    <p:sldId id="396" r:id="rId8"/>
    <p:sldId id="397" r:id="rId9"/>
    <p:sldId id="398" r:id="rId10"/>
    <p:sldId id="399" r:id="rId11"/>
    <p:sldId id="400" r:id="rId12"/>
    <p:sldId id="40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133" y="8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90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uga Jayakumar" userId="S::r.jayakumar@uwtsd.ac.uk::1646daa7-fe1a-42b7-b8a5-8b35b8f148e5" providerId="AD" clId="Web-{7EE9AF98-9916-4F6C-A1EA-68FB63354F84}"/>
    <pc:docChg chg="modSld">
      <pc:chgData name="Renuga Jayakumar" userId="S::r.jayakumar@uwtsd.ac.uk::1646daa7-fe1a-42b7-b8a5-8b35b8f148e5" providerId="AD" clId="Web-{7EE9AF98-9916-4F6C-A1EA-68FB63354F84}" dt="2019-06-14T09:59:45.532" v="0" actId="1076"/>
      <pc:docMkLst>
        <pc:docMk/>
      </pc:docMkLst>
      <pc:sldChg chg="modSp">
        <pc:chgData name="Renuga Jayakumar" userId="S::r.jayakumar@uwtsd.ac.uk::1646daa7-fe1a-42b7-b8a5-8b35b8f148e5" providerId="AD" clId="Web-{7EE9AF98-9916-4F6C-A1EA-68FB63354F84}" dt="2019-06-14T09:59:45.532" v="0" actId="1076"/>
        <pc:sldMkLst>
          <pc:docMk/>
          <pc:sldMk cId="75865221" sldId="257"/>
        </pc:sldMkLst>
        <pc:picChg chg="mod">
          <ac:chgData name="Renuga Jayakumar" userId="S::r.jayakumar@uwtsd.ac.uk::1646daa7-fe1a-42b7-b8a5-8b35b8f148e5" providerId="AD" clId="Web-{7EE9AF98-9916-4F6C-A1EA-68FB63354F84}" dt="2019-06-14T09:59:45.532" v="0" actId="1076"/>
          <ac:picMkLst>
            <pc:docMk/>
            <pc:sldMk cId="75865221" sldId="257"/>
            <ac:picMk id="24581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029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88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672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436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825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961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285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838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763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65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840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04/08/2020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714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5600" y="1526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More on Classes</a:t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>Inheritance and Polymorphism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6744072" y="4005065"/>
            <a:ext cx="3744416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2400" b="1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488488" y="4570344"/>
            <a:ext cx="1472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ACCC 4006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Inheritance and Derived Classes</a:t>
            </a:r>
          </a:p>
          <a:p>
            <a:r>
              <a:rPr lang="en-GB" dirty="0" smtClean="0"/>
              <a:t>Inheritance an example</a:t>
            </a:r>
          </a:p>
          <a:p>
            <a:r>
              <a:rPr lang="en-GB" dirty="0" smtClean="0"/>
              <a:t>Polymorphism</a:t>
            </a:r>
          </a:p>
          <a:p>
            <a:r>
              <a:rPr lang="en-GB" dirty="0" smtClean="0"/>
              <a:t>Polymorphism an Example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580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 in </a:t>
            </a:r>
            <a:r>
              <a:rPr lang="en-GB" dirty="0" err="1" smtClean="0"/>
              <a:t>c#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Inheritance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4876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 and Derived Classes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801624" y="1627632"/>
            <a:ext cx="105887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It is possible to inherit variables and methods from one class to another, so how does it work?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We use two classes the </a:t>
            </a:r>
            <a:r>
              <a:rPr lang="en-GB" sz="2800" dirty="0" smtClean="0">
                <a:solidFill>
                  <a:srgbClr val="FF0000"/>
                </a:solidFill>
              </a:rPr>
              <a:t>derived</a:t>
            </a:r>
            <a:r>
              <a:rPr lang="en-GB" sz="2800" dirty="0" smtClean="0"/>
              <a:t> and </a:t>
            </a:r>
            <a:r>
              <a:rPr lang="en-GB" sz="2800" dirty="0" smtClean="0">
                <a:solidFill>
                  <a:srgbClr val="FF0000"/>
                </a:solidFill>
              </a:rPr>
              <a:t>Base</a:t>
            </a:r>
            <a:r>
              <a:rPr lang="en-GB" sz="2800" dirty="0" smtClean="0"/>
              <a:t> 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The </a:t>
            </a:r>
            <a:r>
              <a:rPr lang="en-GB" sz="2800" dirty="0" smtClean="0">
                <a:solidFill>
                  <a:srgbClr val="FF0000"/>
                </a:solidFill>
              </a:rPr>
              <a:t>Derived</a:t>
            </a:r>
            <a:r>
              <a:rPr lang="en-GB" sz="2800" dirty="0" smtClean="0"/>
              <a:t> class inherits the attributes and methods from the </a:t>
            </a:r>
            <a:r>
              <a:rPr lang="en-GB" sz="2800" dirty="0" smtClean="0">
                <a:solidFill>
                  <a:srgbClr val="FF0000"/>
                </a:solidFill>
              </a:rPr>
              <a:t>base</a:t>
            </a:r>
            <a:r>
              <a:rPr lang="en-GB" sz="2800" dirty="0" smtClean="0"/>
              <a:t> 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The </a:t>
            </a:r>
            <a:r>
              <a:rPr lang="en-GB" sz="2800" dirty="0" smtClean="0">
                <a:solidFill>
                  <a:srgbClr val="FF0000"/>
                </a:solidFill>
              </a:rPr>
              <a:t>base</a:t>
            </a:r>
            <a:r>
              <a:rPr lang="en-GB" sz="2800" dirty="0" smtClean="0"/>
              <a:t> class has common details for all the inherited classes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To show that a class inherits methods and attributes from the base class we use the symbol </a:t>
            </a:r>
            <a:r>
              <a:rPr lang="en-GB" sz="2800" dirty="0" smtClean="0">
                <a:solidFill>
                  <a:srgbClr val="FF0000"/>
                </a:solidFill>
              </a:rPr>
              <a:t>: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129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84080" y="305118"/>
            <a:ext cx="1959864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Inheritance an example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106680" y="167655"/>
            <a:ext cx="9525000" cy="6156945"/>
          </a:xfrm>
          <a:prstGeom prst="rect">
            <a:avLst/>
          </a:prstGeom>
        </p:spPr>
        <p:txBody>
          <a:bodyPr wrap="square">
            <a:normAutofit fontScale="70000" lnSpcReduction="20000"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System;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inheritExample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Program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Ship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base class (parent) 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shipType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"Cruise Liner"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Ship field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soundFogHorn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          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Ship method 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Baaaarrrrp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, 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Baaaarrrrrp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!"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shipTypeLiner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: Ship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derived class (child)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modelName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"Cunard Queen Mary"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Ship field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static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[]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args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Create a Ship object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shipTypeLiner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queenMary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shipTypeLiner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Call </a:t>
            </a:r>
            <a:r>
              <a:rPr lang="en-GB" dirty="0" err="1">
                <a:solidFill>
                  <a:srgbClr val="008000"/>
                </a:solidFill>
                <a:latin typeface="Consolas" panose="020B0609020204030204" pitchFamily="49" charset="0"/>
              </a:rPr>
              <a:t>soundFogHorn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() method (From the Ship class) on the </a:t>
            </a:r>
            <a:r>
              <a:rPr lang="en-GB" dirty="0" err="1">
                <a:solidFill>
                  <a:srgbClr val="008000"/>
                </a:solidFill>
                <a:latin typeface="Consolas" panose="020B0609020204030204" pitchFamily="49" charset="0"/>
              </a:rPr>
              <a:t>queenMary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 object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queenMary.soundFogHorn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Display the value of the ship type field (from the ship class) and the value of the </a:t>
            </a:r>
            <a:r>
              <a:rPr lang="en-GB" dirty="0" err="1">
                <a:solidFill>
                  <a:srgbClr val="008000"/>
                </a:solidFill>
                <a:latin typeface="Consolas" panose="020B0609020204030204" pitchFamily="49" charset="0"/>
              </a:rPr>
              <a:t>modelName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 from the </a:t>
            </a:r>
            <a:r>
              <a:rPr lang="en-GB" dirty="0" err="1">
                <a:solidFill>
                  <a:srgbClr val="008000"/>
                </a:solidFill>
                <a:latin typeface="Consolas" panose="020B0609020204030204" pitchFamily="49" charset="0"/>
              </a:rPr>
              <a:t>shipTypeLiner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 class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queenMary.shipType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+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+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queenMary.modelName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555173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2166" t="21111" r="30584" b="46148"/>
          <a:stretch/>
        </p:blipFill>
        <p:spPr>
          <a:xfrm>
            <a:off x="7619" y="0"/>
            <a:ext cx="12175381" cy="57302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44840" y="3261361"/>
            <a:ext cx="27736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Inheritance an Example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394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polymorphism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Classes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0722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Polymorphism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Means many forms…….</a:t>
            </a:r>
          </a:p>
          <a:p>
            <a:r>
              <a:rPr lang="en-GB" dirty="0" smtClean="0"/>
              <a:t>Meaning that if we have a class called </a:t>
            </a: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animal</a:t>
            </a:r>
            <a:r>
              <a:rPr lang="en-GB" dirty="0" smtClean="0"/>
              <a:t>, then there are many different </a:t>
            </a: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animals</a:t>
            </a:r>
            <a:r>
              <a:rPr lang="en-GB" dirty="0" smtClean="0"/>
              <a:t>, which inherit the attributes and methods of </a:t>
            </a: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animal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301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57360" y="312421"/>
            <a:ext cx="2545080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Polymorphism an Example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070080" cy="6720840"/>
          </a:xfrm>
          <a:prstGeom prst="rect">
            <a:avLst/>
          </a:prstGeom>
        </p:spPr>
        <p:txBody>
          <a:bodyPr wrap="square">
            <a:normAutofit fontScale="62500" lnSpcReduction="20000"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polyMorphEx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Base class (parent) 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animalSound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"The animal makes a sound"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Pig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: Animal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Derived class (child) 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animalSound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"The pig says: wee wee"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Dog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: Animal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Derived class (child) 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animalSound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"The dog says: bow wow"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Program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static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[]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args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Animal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Animal();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Create a Animal object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Animal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myPig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Pig();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Create a Pig object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Animal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myDog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Dog();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Create a Dog object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myAnimal.animalSound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myPig.animalSound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myDog.animalSound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88698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833" t="3037" r="40167" b="63186"/>
          <a:stretch/>
        </p:blipFill>
        <p:spPr>
          <a:xfrm>
            <a:off x="167639" y="137160"/>
            <a:ext cx="11956181" cy="39166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16280" y="4511040"/>
            <a:ext cx="9707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Not quite what we expected …….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81257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9357360" y="312421"/>
            <a:ext cx="2545080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smtClean="0"/>
              <a:t>Polymorphism an Example</a:t>
            </a:r>
            <a:endParaRPr lang="en-GB" sz="2800" dirty="0"/>
          </a:p>
        </p:txBody>
      </p:sp>
      <p:sp>
        <p:nvSpPr>
          <p:cNvPr id="3" name="Rectangle 2"/>
          <p:cNvSpPr/>
          <p:nvPr/>
        </p:nvSpPr>
        <p:spPr>
          <a:xfrm>
            <a:off x="152400" y="-1"/>
            <a:ext cx="8442960" cy="5654041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Base class (parent) 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animalSound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"The animal makes a sound"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Pig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: Animal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Derived class (child) 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override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animalSound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"The pig says: wee wee"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Dog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: Animal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Derived class (child) 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override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animalSound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Console.WriteLine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"The dog says: bow wow"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48506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9357360" y="312421"/>
            <a:ext cx="2545080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smtClean="0"/>
              <a:t>Polymorphism an Example</a:t>
            </a:r>
            <a:endParaRPr lang="en-GB" sz="2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834" t="3333" r="40250" b="60815"/>
          <a:stretch/>
        </p:blipFill>
        <p:spPr>
          <a:xfrm>
            <a:off x="929640" y="1455421"/>
            <a:ext cx="10591800" cy="3688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3774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 Lnd Scp" id="{2A48BE9F-40B4-4247-9145-E30C6D2B7E7E}" vid="{CF2F818F-B70D-4A1A-A0EA-B237ACCD37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Lnd Scp</Template>
  <TotalTime>92</TotalTime>
  <Words>584</Words>
  <Application>Microsoft Office PowerPoint</Application>
  <PresentationFormat>Widescreen</PresentationFormat>
  <Paragraphs>127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Consolas</vt:lpstr>
      <vt:lpstr>Myriad Pro</vt:lpstr>
      <vt:lpstr>20140311PresentationUWTSDTemplate</vt:lpstr>
      <vt:lpstr>More on Classes Inheritance and Polymorphism</vt:lpstr>
      <vt:lpstr>Agenda</vt:lpstr>
      <vt:lpstr>Inheritance in c#</vt:lpstr>
      <vt:lpstr>Inheritance and Derived Classes</vt:lpstr>
      <vt:lpstr>Inheritance an example</vt:lpstr>
      <vt:lpstr>Inheritance an Example</vt:lpstr>
      <vt:lpstr>polymorphism</vt:lpstr>
      <vt:lpstr>Polymorphism</vt:lpstr>
      <vt:lpstr>Polymorphism an Example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More on Classes Inheritance and Polymorphism</dc:title>
  <dc:creator>Paul Jenkins</dc:creator>
  <cp:lastModifiedBy>Paul Jenkins</cp:lastModifiedBy>
  <cp:revision>6</cp:revision>
  <dcterms:created xsi:type="dcterms:W3CDTF">2020-08-04T20:31:10Z</dcterms:created>
  <dcterms:modified xsi:type="dcterms:W3CDTF">2020-08-04T22:03:17Z</dcterms:modified>
</cp:coreProperties>
</file>