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60778-2BB7-49C5-9E17-2359BABFDD06}" type="datetimeFigureOut">
              <a:rPr lang="en-GB" smtClean="0"/>
              <a:t>05/10/2015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D18E4EA-63A1-42DB-B08F-03B6BC39EAF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60778-2BB7-49C5-9E17-2359BABFDD06}" type="datetimeFigureOut">
              <a:rPr lang="en-GB" smtClean="0"/>
              <a:t>05/10/2015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8E4EA-63A1-42DB-B08F-03B6BC39EA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60778-2BB7-49C5-9E17-2359BABFDD06}" type="datetimeFigureOut">
              <a:rPr lang="en-GB" smtClean="0"/>
              <a:t>05/10/2015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8E4EA-63A1-42DB-B08F-03B6BC39EA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60778-2BB7-49C5-9E17-2359BABFDD06}" type="datetimeFigureOut">
              <a:rPr lang="en-GB" smtClean="0"/>
              <a:t>05/10/2015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8E4EA-63A1-42DB-B08F-03B6BC39EAF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60778-2BB7-49C5-9E17-2359BABFDD06}" type="datetimeFigureOut">
              <a:rPr lang="en-GB" smtClean="0"/>
              <a:t>05/10/2015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8E4EA-63A1-42DB-B08F-03B6BC39EAF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60778-2BB7-49C5-9E17-2359BABFDD06}" type="datetimeFigureOut">
              <a:rPr lang="en-GB" smtClean="0"/>
              <a:t>05/10/2015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8E4EA-63A1-42DB-B08F-03B6BC39EA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60778-2BB7-49C5-9E17-2359BABFDD06}" type="datetimeFigureOut">
              <a:rPr lang="en-GB" smtClean="0"/>
              <a:t>05/10/2015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8E4EA-63A1-42DB-B08F-03B6BC39EA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60778-2BB7-49C5-9E17-2359BABFDD06}" type="datetimeFigureOut">
              <a:rPr lang="en-GB" smtClean="0"/>
              <a:t>05/10/2015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8E4EA-63A1-42DB-B08F-03B6BC39EA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60778-2BB7-49C5-9E17-2359BABFDD06}" type="datetimeFigureOut">
              <a:rPr lang="en-GB" smtClean="0"/>
              <a:t>05/10/2015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8E4EA-63A1-42DB-B08F-03B6BC39EA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60778-2BB7-49C5-9E17-2359BABFDD06}" type="datetimeFigureOut">
              <a:rPr lang="en-GB" smtClean="0"/>
              <a:t>05/10/2015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8E4EA-63A1-42DB-B08F-03B6BC39EA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60778-2BB7-49C5-9E17-2359BABFDD06}" type="datetimeFigureOut">
              <a:rPr lang="en-GB" smtClean="0"/>
              <a:t>05/10/2015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8E4EA-63A1-42DB-B08F-03B6BC39EAF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98660778-2BB7-49C5-9E17-2359BABFDD06}" type="datetimeFigureOut">
              <a:rPr lang="en-GB" smtClean="0"/>
              <a:t>05/10/2015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9D18E4EA-63A1-42DB-B08F-03B6BC39EAFE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gb4Q20z0T1Q" TargetMode="Externa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Ethics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An Introduction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68486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ethics mean?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‘Good character’</a:t>
            </a:r>
          </a:p>
          <a:p>
            <a:r>
              <a:rPr lang="en-GB" dirty="0"/>
              <a:t>The moral principles we live by</a:t>
            </a:r>
          </a:p>
          <a:p>
            <a:r>
              <a:rPr lang="en-GB" dirty="0"/>
              <a:t>Individual / social values</a:t>
            </a:r>
          </a:p>
          <a:p>
            <a:r>
              <a:rPr lang="en-GB" dirty="0"/>
              <a:t>Moral philosophy</a:t>
            </a:r>
          </a:p>
        </p:txBody>
      </p:sp>
    </p:spTree>
    <p:extLst>
      <p:ext uri="{BB962C8B-B14F-4D97-AF65-F5344CB8AC3E}">
        <p14:creationId xmlns:p14="http://schemas.microsoft.com/office/powerpoint/2010/main" val="3693354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Is it ethically sound to kill?</a:t>
            </a:r>
            <a:br>
              <a:rPr lang="en-GB" dirty="0"/>
            </a:b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4961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 an individual?</a:t>
            </a:r>
            <a:br>
              <a:rPr lang="en-GB" dirty="0"/>
            </a:br>
            <a:r>
              <a:rPr lang="en-GB" dirty="0"/>
              <a:t>As a state?</a:t>
            </a:r>
            <a:br>
              <a:rPr lang="en-GB" dirty="0"/>
            </a:br>
            <a:r>
              <a:rPr lang="en-GB" dirty="0"/>
              <a:t>Medically?</a:t>
            </a:r>
            <a:br>
              <a:rPr lang="en-GB" dirty="0"/>
            </a:b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4750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Where do we get our values from?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Home</a:t>
            </a:r>
          </a:p>
          <a:p>
            <a:r>
              <a:rPr lang="en-GB" dirty="0"/>
              <a:t>School</a:t>
            </a:r>
          </a:p>
          <a:p>
            <a:r>
              <a:rPr lang="en-GB" dirty="0"/>
              <a:t>Church</a:t>
            </a:r>
          </a:p>
          <a:p>
            <a:r>
              <a:rPr lang="en-GB" dirty="0"/>
              <a:t>Social groups</a:t>
            </a:r>
          </a:p>
          <a:p>
            <a:r>
              <a:rPr lang="en-GB" dirty="0"/>
              <a:t>Media</a:t>
            </a:r>
          </a:p>
        </p:txBody>
      </p:sp>
    </p:spTree>
    <p:extLst>
      <p:ext uri="{BB962C8B-B14F-4D97-AF65-F5344CB8AC3E}">
        <p14:creationId xmlns:p14="http://schemas.microsoft.com/office/powerpoint/2010/main" val="197537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we feel / think is right?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individuals?</a:t>
            </a:r>
          </a:p>
          <a:p>
            <a:r>
              <a:rPr lang="en-GB" dirty="0"/>
              <a:t>As a society?</a:t>
            </a:r>
          </a:p>
          <a:p>
            <a:r>
              <a:rPr lang="en-GB" dirty="0" smtClean="0"/>
              <a:t>When do </a:t>
            </a:r>
            <a:r>
              <a:rPr lang="en-GB" dirty="0"/>
              <a:t>we feel / think unethically?</a:t>
            </a:r>
          </a:p>
          <a:p>
            <a:r>
              <a:rPr lang="en-GB" dirty="0"/>
              <a:t>What is the advantage of questioning our ethical position?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36911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Individual and social ethics shift and change</a:t>
            </a:r>
            <a:br>
              <a:rPr lang="en-GB" dirty="0"/>
            </a:br>
            <a:r>
              <a:rPr lang="en-GB" dirty="0"/>
              <a:t>Ethical positions are not a fact they are a concept</a:t>
            </a:r>
            <a:br>
              <a:rPr lang="en-GB" dirty="0"/>
            </a:b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0062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Is it ethical to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Challenge religion?</a:t>
            </a:r>
            <a:br>
              <a:rPr lang="en-GB" dirty="0"/>
            </a:br>
            <a:r>
              <a:rPr lang="en-GB" dirty="0"/>
              <a:t>Challenge the law?</a:t>
            </a:r>
          </a:p>
          <a:p>
            <a:r>
              <a:rPr lang="en-GB" dirty="0"/>
              <a:t>Challenge powerful organisations?</a:t>
            </a:r>
          </a:p>
          <a:p>
            <a:r>
              <a:rPr lang="en-GB" dirty="0"/>
              <a:t>Challenge previously agreed ethical positions?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2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Ethics is not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Just complying with the law</a:t>
            </a:r>
          </a:p>
          <a:p>
            <a:r>
              <a:rPr lang="en-GB" dirty="0"/>
              <a:t>Just complying with an organisation’s rules</a:t>
            </a:r>
          </a:p>
          <a:p>
            <a:r>
              <a:rPr lang="en-GB" dirty="0"/>
              <a:t>Just agreeing not to challenge powerfully held beliefs</a:t>
            </a:r>
          </a:p>
          <a:p>
            <a:r>
              <a:rPr lang="en-GB" dirty="0"/>
              <a:t>Just going with what everyone else </a:t>
            </a:r>
            <a:r>
              <a:rPr lang="en-GB" dirty="0" smtClean="0"/>
              <a:t>thinks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93862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have ethics in research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should be about the pursuit of truth / knowledge</a:t>
            </a:r>
          </a:p>
          <a:p>
            <a:r>
              <a:rPr lang="en-GB" dirty="0"/>
              <a:t>Prevents falsification</a:t>
            </a:r>
          </a:p>
          <a:p>
            <a:r>
              <a:rPr lang="en-GB" dirty="0"/>
              <a:t>Trust </a:t>
            </a:r>
          </a:p>
          <a:p>
            <a:r>
              <a:rPr lang="en-GB" dirty="0"/>
              <a:t>Accountability</a:t>
            </a:r>
          </a:p>
          <a:p>
            <a:r>
              <a:rPr lang="en-GB" dirty="0"/>
              <a:t>Mutual respect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84347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Stanford Prison Experiment</a:t>
            </a:r>
            <a:br>
              <a:rPr lang="en-GB" dirty="0"/>
            </a:br>
            <a:r>
              <a:rPr lang="en-GB" u="sng" dirty="0">
                <a:hlinkClick r:id="rId2"/>
              </a:rPr>
              <a:t>https://www.youtube.com/watch?v=gb4Q20z0T1Q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9530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do I need to do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All research requires ethical approval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Consider / review ethical implications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Discuss with supervisor / tutors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Complete ethics form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Complete a statement of ethics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10000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ethical considerations do researchers need to think about?</a:t>
            </a:r>
            <a:br>
              <a:rPr lang="en-GB" dirty="0"/>
            </a:br>
            <a:r>
              <a:rPr lang="en-GB" dirty="0"/>
              <a:t>Depends on methodology / methods</a:t>
            </a:r>
            <a:br>
              <a:rPr lang="en-GB" dirty="0"/>
            </a:b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5406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All</a:t>
            </a:r>
            <a:r>
              <a:rPr lang="en-GB" dirty="0"/>
              <a:t> research has ethical </a:t>
            </a:r>
            <a:r>
              <a:rPr lang="en-GB" dirty="0" smtClean="0"/>
              <a:t>considerations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Legal responsibilities</a:t>
            </a:r>
          </a:p>
          <a:p>
            <a:r>
              <a:rPr lang="en-GB" dirty="0"/>
              <a:t>Human rights</a:t>
            </a:r>
          </a:p>
          <a:p>
            <a:r>
              <a:rPr lang="en-GB" dirty="0"/>
              <a:t>Health &amp; safety</a:t>
            </a:r>
          </a:p>
          <a:p>
            <a:r>
              <a:rPr lang="en-GB" dirty="0"/>
              <a:t>Animal welfare</a:t>
            </a:r>
          </a:p>
          <a:p>
            <a:r>
              <a:rPr lang="en-GB" dirty="0"/>
              <a:t>Confidentiality</a:t>
            </a:r>
          </a:p>
          <a:p>
            <a:r>
              <a:rPr lang="en-GB" dirty="0"/>
              <a:t>Intellectual property</a:t>
            </a:r>
          </a:p>
          <a:p>
            <a:r>
              <a:rPr lang="en-GB" dirty="0"/>
              <a:t>Openness / integrity</a:t>
            </a:r>
          </a:p>
          <a:p>
            <a:r>
              <a:rPr lang="en-GB" dirty="0"/>
              <a:t>Non-discriminatory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75930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Ensure your research has </a:t>
            </a:r>
            <a:br>
              <a:rPr lang="en-GB" dirty="0" smtClean="0"/>
            </a:br>
            <a:r>
              <a:rPr lang="en-GB" dirty="0" smtClean="0"/>
              <a:t>‘good character’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826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erspective">
  <a:themeElements>
    <a:clrScheme name="Perspective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erspec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23</TotalTime>
  <Words>217</Words>
  <Application>Microsoft Office PowerPoint</Application>
  <PresentationFormat>On-screen Show (4:3)</PresentationFormat>
  <Paragraphs>54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Perspective</vt:lpstr>
      <vt:lpstr>Ethics</vt:lpstr>
      <vt:lpstr>What does ethics mean?</vt:lpstr>
      <vt:lpstr>Is it ethically sound to kill? </vt:lpstr>
      <vt:lpstr>As an individual? As a state? Medically? </vt:lpstr>
      <vt:lpstr>Where do we get our values from?</vt:lpstr>
      <vt:lpstr>What we feel / think is right? </vt:lpstr>
      <vt:lpstr>Individual and social ethics shift and change Ethical positions are not a fact they are a concept </vt:lpstr>
      <vt:lpstr>Is it ethical to…</vt:lpstr>
      <vt:lpstr>Ethics is not…</vt:lpstr>
      <vt:lpstr>Why have ethics in research?</vt:lpstr>
      <vt:lpstr>Stanford Prison Experiment https://www.youtube.com/watch?v=gb4Q20z0T1Q </vt:lpstr>
      <vt:lpstr>What do I need to do?</vt:lpstr>
      <vt:lpstr>What ethical considerations do researchers need to think about? Depends on methodology / methods </vt:lpstr>
      <vt:lpstr>All research has ethical considerations</vt:lpstr>
      <vt:lpstr>Ensure your research has  ‘good character’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Ethics</dc:title>
  <dc:creator>Administrator</dc:creator>
  <cp:lastModifiedBy>Administrator</cp:lastModifiedBy>
  <cp:revision>2</cp:revision>
  <dcterms:created xsi:type="dcterms:W3CDTF">2015-10-05T08:58:36Z</dcterms:created>
  <dcterms:modified xsi:type="dcterms:W3CDTF">2015-10-05T09:22:02Z</dcterms:modified>
</cp:coreProperties>
</file>