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96" r:id="rId1"/>
  </p:sldMasterIdLst>
  <p:notesMasterIdLst>
    <p:notesMasterId r:id="rId14"/>
  </p:notesMasterIdLst>
  <p:sldIdLst>
    <p:sldId id="256" r:id="rId2"/>
    <p:sldId id="257" r:id="rId3"/>
    <p:sldId id="258" r:id="rId4"/>
    <p:sldId id="266" r:id="rId5"/>
    <p:sldId id="267" r:id="rId6"/>
    <p:sldId id="259" r:id="rId7"/>
    <p:sldId id="260" r:id="rId8"/>
    <p:sldId id="261" r:id="rId9"/>
    <p:sldId id="262" r:id="rId10"/>
    <p:sldId id="264" r:id="rId11"/>
    <p:sldId id="263" r:id="rId12"/>
    <p:sldId id="265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99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B8C141-A71A-412E-A947-65DE268A9059}" type="datetimeFigureOut">
              <a:rPr lang="en-GB" smtClean="0"/>
              <a:t>24/10/2017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437BEB-43DD-4F5A-9570-1B90E400A5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320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 smtClean="0"/>
              <a:t>Reason</a:t>
            </a:r>
            <a:r>
              <a:rPr lang="en-US" b="1" baseline="0" dirty="0" smtClean="0"/>
              <a:t> for change and how these where detected- the </a:t>
            </a:r>
            <a:r>
              <a:rPr lang="en-US" b="1" baseline="0" dirty="0" err="1" smtClean="0"/>
              <a:t>contuining</a:t>
            </a:r>
            <a:r>
              <a:rPr lang="en-US" b="1" baseline="0" dirty="0" smtClean="0"/>
              <a:t> rise of the internet as a communications tool presents challenges for the destination marketing and tourism enterprising- these include the promotion, product </a:t>
            </a:r>
            <a:r>
              <a:rPr lang="en-US" b="1" baseline="0" dirty="0" err="1" smtClean="0"/>
              <a:t>distrubution</a:t>
            </a:r>
            <a:r>
              <a:rPr lang="en-US" b="1" baseline="0" dirty="0" smtClean="0"/>
              <a:t>, communication, management and research.</a:t>
            </a:r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0437BEB-43DD-4F5A-9570-1B90E400A5B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37704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51EDC-AE7A-4D7A-B2FC-34D0B10CE3E7}" type="datetimeFigureOut">
              <a:rPr lang="en-GB" smtClean="0"/>
              <a:t>24/10/2017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8474D-735B-441F-A047-23867DD00E3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51EDC-AE7A-4D7A-B2FC-34D0B10CE3E7}" type="datetimeFigureOut">
              <a:rPr lang="en-GB" smtClean="0"/>
              <a:t>24/10/2017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8474D-735B-441F-A047-23867DD00E3A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51EDC-AE7A-4D7A-B2FC-34D0B10CE3E7}" type="datetimeFigureOut">
              <a:rPr lang="en-GB" smtClean="0"/>
              <a:t>24/10/2017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8474D-735B-441F-A047-23867DD00E3A}" type="slidenum">
              <a:rPr lang="en-GB" smtClean="0"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51EDC-AE7A-4D7A-B2FC-34D0B10CE3E7}" type="datetimeFigureOut">
              <a:rPr lang="en-GB" smtClean="0"/>
              <a:t>24/10/2017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8474D-735B-441F-A047-23867DD00E3A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51EDC-AE7A-4D7A-B2FC-34D0B10CE3E7}" type="datetimeFigureOut">
              <a:rPr lang="en-GB" smtClean="0"/>
              <a:t>24/10/2017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8474D-735B-441F-A047-23867DD00E3A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51EDC-AE7A-4D7A-B2FC-34D0B10CE3E7}" type="datetimeFigureOut">
              <a:rPr lang="en-GB" smtClean="0"/>
              <a:t>24/10/2017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8474D-735B-441F-A047-23867DD00E3A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51EDC-AE7A-4D7A-B2FC-34D0B10CE3E7}" type="datetimeFigureOut">
              <a:rPr lang="en-GB" smtClean="0"/>
              <a:t>24/10/2017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8474D-735B-441F-A047-23867DD00E3A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51EDC-AE7A-4D7A-B2FC-34D0B10CE3E7}" type="datetimeFigureOut">
              <a:rPr lang="en-GB" smtClean="0"/>
              <a:t>24/10/2017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8474D-735B-441F-A047-23867DD00E3A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1451EDC-AE7A-4D7A-B2FC-34D0B10CE3E7}" type="datetimeFigureOut">
              <a:rPr lang="en-GB" smtClean="0"/>
              <a:t>24/10/2017</a:t>
            </a:fld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F7E8474D-735B-441F-A047-23867DD00E3A}" type="slidenum">
              <a:rPr lang="en-GB" smtClean="0"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51EDC-AE7A-4D7A-B2FC-34D0B10CE3E7}" type="datetimeFigureOut">
              <a:rPr lang="en-GB" smtClean="0"/>
              <a:t>24/10/2017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8474D-735B-441F-A047-23867DD00E3A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51EDC-AE7A-4D7A-B2FC-34D0B10CE3E7}" type="datetimeFigureOut">
              <a:rPr lang="en-GB" smtClean="0"/>
              <a:t>24/10/2017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E8474D-735B-441F-A047-23867DD00E3A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1451EDC-AE7A-4D7A-B2FC-34D0B10CE3E7}" type="datetimeFigureOut">
              <a:rPr lang="en-GB" smtClean="0"/>
              <a:t>24/10/2017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F7E8474D-735B-441F-A047-23867DD00E3A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97" r:id="rId1"/>
    <p:sldLayoutId id="2147483998" r:id="rId2"/>
    <p:sldLayoutId id="2147483999" r:id="rId3"/>
    <p:sldLayoutId id="2147484000" r:id="rId4"/>
    <p:sldLayoutId id="2147484001" r:id="rId5"/>
    <p:sldLayoutId id="2147484002" r:id="rId6"/>
    <p:sldLayoutId id="2147484003" r:id="rId7"/>
    <p:sldLayoutId id="2147484004" r:id="rId8"/>
    <p:sldLayoutId id="2147484005" r:id="rId9"/>
    <p:sldLayoutId id="2147484006" r:id="rId10"/>
    <p:sldLayoutId id="2147484007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 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4953744" cy="1144632"/>
          </a:xfrm>
        </p:spPr>
        <p:txBody>
          <a:bodyPr>
            <a:normAutofit/>
          </a:bodyPr>
          <a:lstStyle/>
          <a:p>
            <a:r>
              <a:rPr lang="en-US" dirty="0" smtClean="0"/>
              <a:t>MTour</a:t>
            </a:r>
            <a:r>
              <a:rPr lang="en-US" dirty="0" smtClean="0"/>
              <a:t> – Level 7 </a:t>
            </a:r>
          </a:p>
          <a:p>
            <a:r>
              <a:rPr lang="en-US" dirty="0" smtClean="0"/>
              <a:t>M7X02123</a:t>
            </a:r>
          </a:p>
          <a:p>
            <a:r>
              <a:rPr lang="en-US" dirty="0" smtClean="0"/>
              <a:t>Student I</a:t>
            </a:r>
            <a:r>
              <a:rPr lang="en-US" dirty="0"/>
              <a:t>D</a:t>
            </a:r>
            <a:r>
              <a:rPr lang="en-US" dirty="0" smtClean="0"/>
              <a:t> P150721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688646" y="1020776"/>
            <a:ext cx="7267730" cy="273921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en-US" sz="32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Managing Change within Tourism organizations</a:t>
            </a:r>
          </a:p>
          <a:p>
            <a:pPr algn="ctr"/>
            <a:endParaRPr lang="en-US" sz="3200" b="1" spc="150" dirty="0" smtClean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  <a:p>
            <a:pPr algn="ctr"/>
            <a:r>
              <a:rPr lang="en-GB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Case study</a:t>
            </a:r>
          </a:p>
          <a:p>
            <a:pPr algn="ctr"/>
            <a:endParaRPr lang="en-US" b="1" spc="150" dirty="0" smtClean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  <a:p>
            <a:pPr algn="ctr"/>
            <a:endParaRPr lang="en-US" sz="40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3140968"/>
            <a:ext cx="5040560" cy="1728192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000384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Rationale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56745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Process for change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Aspect of change 3 step change theory?</a:t>
            </a:r>
          </a:p>
          <a:p>
            <a:r>
              <a:rPr lang="en-US" dirty="0"/>
              <a:t> </a:t>
            </a:r>
            <a:r>
              <a:rPr lang="en-US" dirty="0" smtClean="0"/>
              <a:t>what planned changes are my organization doing or have they done?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921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Stakeholder map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179512" y="1700809"/>
            <a:ext cx="7848872" cy="4392488"/>
          </a:xfrm>
        </p:spPr>
        <p:txBody>
          <a:bodyPr/>
          <a:lstStyle/>
          <a:p>
            <a:r>
              <a:rPr lang="en-US" dirty="0" smtClean="0"/>
              <a:t>Interest in the success ?</a:t>
            </a:r>
          </a:p>
          <a:p>
            <a:r>
              <a:rPr lang="en-US" dirty="0" smtClean="0"/>
              <a:t>Who’s the change going to effect?</a:t>
            </a:r>
          </a:p>
          <a:p>
            <a:r>
              <a:rPr lang="en-US" dirty="0" smtClean="0"/>
              <a:t>Power interest grid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02976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Lewis force field analysis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Driving forces </a:t>
            </a:r>
          </a:p>
          <a:p>
            <a:r>
              <a:rPr lang="en-US" dirty="0" smtClean="0"/>
              <a:t>Restraining forces</a:t>
            </a:r>
          </a:p>
          <a:p>
            <a:pPr marL="118872" indent="0">
              <a:buNone/>
            </a:pPr>
            <a:r>
              <a:rPr lang="en-US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380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Planning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87585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implementation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26801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Effectiveness?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483985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Resistance model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46438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Assessing the effectiveness 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will you measure the change when completed?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8820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Recommendations for improvement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3660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8078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151</TotalTime>
  <Words>131</Words>
  <Application>Microsoft Office PowerPoint</Application>
  <PresentationFormat>On-screen Show (4:3)</PresentationFormat>
  <Paragraphs>29</Paragraphs>
  <Slides>12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Module</vt:lpstr>
      <vt:lpstr>   </vt:lpstr>
      <vt:lpstr>Rationale</vt:lpstr>
      <vt:lpstr>Process for change </vt:lpstr>
      <vt:lpstr>Stakeholder map</vt:lpstr>
      <vt:lpstr>Lewis force field analysis </vt:lpstr>
      <vt:lpstr>Planning </vt:lpstr>
      <vt:lpstr>implementation</vt:lpstr>
      <vt:lpstr>Effectiveness?</vt:lpstr>
      <vt:lpstr>Resistance model</vt:lpstr>
      <vt:lpstr>Assessing the effectiveness ?</vt:lpstr>
      <vt:lpstr>Recommendations for improvement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catherine trapnell</dc:creator>
  <cp:lastModifiedBy>catherine trapnell</cp:lastModifiedBy>
  <cp:revision>12</cp:revision>
  <dcterms:created xsi:type="dcterms:W3CDTF">2017-10-24T19:29:21Z</dcterms:created>
  <dcterms:modified xsi:type="dcterms:W3CDTF">2017-10-24T22:00:45Z</dcterms:modified>
</cp:coreProperties>
</file>