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60" r:id="rId5"/>
    <p:sldId id="261" r:id="rId6"/>
    <p:sldId id="594" r:id="rId7"/>
    <p:sldId id="263" r:id="rId8"/>
    <p:sldId id="262" r:id="rId9"/>
    <p:sldId id="264" r:id="rId10"/>
    <p:sldId id="266" r:id="rId11"/>
    <p:sldId id="267" r:id="rId12"/>
    <p:sldId id="268" r:id="rId13"/>
    <p:sldId id="597" r:id="rId14"/>
    <p:sldId id="596"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2142D0-BC0B-4BBB-84C7-5D2C1804CA85}" v="125" dt="2026-04-18T11:43:36.271"/>
    <p1510:client id="{9581C10D-EF8F-45BC-9656-AB320BCBF155}" v="2" dt="2026-04-19T10:25:30.0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8"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aa Alhaj Ahmad (2439821)" userId="05a210b5-fe8e-47d7-afdf-5394f03c978c" providerId="ADAL" clId="{269B4B28-F620-4510-9228-045D77B07A87}"/>
    <pc:docChg chg="undo custSel modSld">
      <pc:chgData name="Duaa Alhaj Ahmad (2439821)" userId="05a210b5-fe8e-47d7-afdf-5394f03c978c" providerId="ADAL" clId="{269B4B28-F620-4510-9228-045D77B07A87}" dt="2026-04-18T11:43:36.271" v="302" actId="1076"/>
      <pc:docMkLst>
        <pc:docMk/>
      </pc:docMkLst>
      <pc:sldChg chg="addSp modSp mod setBg">
        <pc:chgData name="Duaa Alhaj Ahmad (2439821)" userId="05a210b5-fe8e-47d7-afdf-5394f03c978c" providerId="ADAL" clId="{269B4B28-F620-4510-9228-045D77B07A87}" dt="2026-04-11T08:56:36.425" v="89" actId="1076"/>
        <pc:sldMkLst>
          <pc:docMk/>
          <pc:sldMk cId="400908735" sldId="256"/>
        </pc:sldMkLst>
        <pc:spChg chg="mod">
          <ac:chgData name="Duaa Alhaj Ahmad (2439821)" userId="05a210b5-fe8e-47d7-afdf-5394f03c978c" providerId="ADAL" clId="{269B4B28-F620-4510-9228-045D77B07A87}" dt="2026-04-11T08:56:32.378" v="88" actId="1076"/>
          <ac:spMkLst>
            <pc:docMk/>
            <pc:sldMk cId="400908735" sldId="256"/>
            <ac:spMk id="2" creationId="{602508E7-EE09-3285-416C-4FC3E6676B94}"/>
          </ac:spMkLst>
        </pc:spChg>
        <pc:spChg chg="mod">
          <ac:chgData name="Duaa Alhaj Ahmad (2439821)" userId="05a210b5-fe8e-47d7-afdf-5394f03c978c" providerId="ADAL" clId="{269B4B28-F620-4510-9228-045D77B07A87}" dt="2026-04-11T08:56:36.425" v="89" actId="1076"/>
          <ac:spMkLst>
            <pc:docMk/>
            <pc:sldMk cId="400908735" sldId="256"/>
            <ac:spMk id="3" creationId="{C7983A45-ACFA-A201-DF55-C3FDC03B715B}"/>
          </ac:spMkLst>
        </pc:spChg>
        <pc:spChg chg="add">
          <ac:chgData name="Duaa Alhaj Ahmad (2439821)" userId="05a210b5-fe8e-47d7-afdf-5394f03c978c" providerId="ADAL" clId="{269B4B28-F620-4510-9228-045D77B07A87}" dt="2026-04-11T08:56:00.420" v="84" actId="26606"/>
          <ac:spMkLst>
            <pc:docMk/>
            <pc:sldMk cId="400908735" sldId="256"/>
            <ac:spMk id="8" creationId="{100EDD19-6802-4EC3-95CE-CFFAB042CFD6}"/>
          </ac:spMkLst>
        </pc:spChg>
        <pc:spChg chg="add">
          <ac:chgData name="Duaa Alhaj Ahmad (2439821)" userId="05a210b5-fe8e-47d7-afdf-5394f03c978c" providerId="ADAL" clId="{269B4B28-F620-4510-9228-045D77B07A87}" dt="2026-04-11T08:56:00.420" v="84" actId="26606"/>
          <ac:spMkLst>
            <pc:docMk/>
            <pc:sldMk cId="400908735" sldId="256"/>
            <ac:spMk id="10" creationId="{DB17E863-922E-4C26-BD64-E8FD41D28661}"/>
          </ac:spMkLst>
        </pc:spChg>
      </pc:sldChg>
      <pc:sldChg chg="addSp delSp modSp mod setBg">
        <pc:chgData name="Duaa Alhaj Ahmad (2439821)" userId="05a210b5-fe8e-47d7-afdf-5394f03c978c" providerId="ADAL" clId="{269B4B28-F620-4510-9228-045D77B07A87}" dt="2026-04-11T08:55:50.006" v="83" actId="26606"/>
        <pc:sldMkLst>
          <pc:docMk/>
          <pc:sldMk cId="1051806097" sldId="258"/>
        </pc:sldMkLst>
        <pc:spChg chg="mod">
          <ac:chgData name="Duaa Alhaj Ahmad (2439821)" userId="05a210b5-fe8e-47d7-afdf-5394f03c978c" providerId="ADAL" clId="{269B4B28-F620-4510-9228-045D77B07A87}" dt="2026-04-11T08:55:50.006" v="83" actId="26606"/>
          <ac:spMkLst>
            <pc:docMk/>
            <pc:sldMk cId="1051806097" sldId="258"/>
            <ac:spMk id="4" creationId="{FC814FB2-2CDA-1252-EC0E-5A2D8190D60E}"/>
          </ac:spMkLst>
        </pc:spChg>
      </pc:sldChg>
      <pc:sldChg chg="modSp mod">
        <pc:chgData name="Duaa Alhaj Ahmad (2439821)" userId="05a210b5-fe8e-47d7-afdf-5394f03c978c" providerId="ADAL" clId="{269B4B28-F620-4510-9228-045D77B07A87}" dt="2026-04-18T11:43:36.271" v="302" actId="1076"/>
        <pc:sldMkLst>
          <pc:docMk/>
          <pc:sldMk cId="416694051" sldId="261"/>
        </pc:sldMkLst>
        <pc:spChg chg="mod">
          <ac:chgData name="Duaa Alhaj Ahmad (2439821)" userId="05a210b5-fe8e-47d7-afdf-5394f03c978c" providerId="ADAL" clId="{269B4B28-F620-4510-9228-045D77B07A87}" dt="2026-04-18T11:43:36.271" v="302" actId="1076"/>
          <ac:spMkLst>
            <pc:docMk/>
            <pc:sldMk cId="416694051" sldId="261"/>
            <ac:spMk id="3" creationId="{A156C52F-D988-84DD-FE73-C0508DC81AED}"/>
          </ac:spMkLst>
        </pc:spChg>
      </pc:sldChg>
      <pc:sldChg chg="delSp modSp mod">
        <pc:chgData name="Duaa Alhaj Ahmad (2439821)" userId="05a210b5-fe8e-47d7-afdf-5394f03c978c" providerId="ADAL" clId="{269B4B28-F620-4510-9228-045D77B07A87}" dt="2026-04-18T11:41:24.601" v="282" actId="21"/>
        <pc:sldMkLst>
          <pc:docMk/>
          <pc:sldMk cId="3278303392" sldId="264"/>
        </pc:sldMkLst>
        <pc:spChg chg="mod">
          <ac:chgData name="Duaa Alhaj Ahmad (2439821)" userId="05a210b5-fe8e-47d7-afdf-5394f03c978c" providerId="ADAL" clId="{269B4B28-F620-4510-9228-045D77B07A87}" dt="2026-04-18T11:36:02.421" v="241" actId="313"/>
          <ac:spMkLst>
            <pc:docMk/>
            <pc:sldMk cId="3278303392" sldId="264"/>
            <ac:spMk id="3" creationId="{0C02D8C8-03B0-FF56-CFE5-5F25280332B8}"/>
          </ac:spMkLst>
        </pc:spChg>
        <pc:spChg chg="del">
          <ac:chgData name="Duaa Alhaj Ahmad (2439821)" userId="05a210b5-fe8e-47d7-afdf-5394f03c978c" providerId="ADAL" clId="{269B4B28-F620-4510-9228-045D77B07A87}" dt="2026-04-18T11:41:24.601" v="282" actId="21"/>
          <ac:spMkLst>
            <pc:docMk/>
            <pc:sldMk cId="3278303392" sldId="264"/>
            <ac:spMk id="7" creationId="{FEDE60FE-E909-000E-67E7-45108EDAE3B4}"/>
          </ac:spMkLst>
        </pc:spChg>
      </pc:sldChg>
      <pc:sldChg chg="addSp delSp modSp mod">
        <pc:chgData name="Duaa Alhaj Ahmad (2439821)" userId="05a210b5-fe8e-47d7-afdf-5394f03c978c" providerId="ADAL" clId="{269B4B28-F620-4510-9228-045D77B07A87}" dt="2026-04-18T11:39:55.602" v="279" actId="20577"/>
        <pc:sldMkLst>
          <pc:docMk/>
          <pc:sldMk cId="3648504809" sldId="594"/>
        </pc:sldMkLst>
        <pc:spChg chg="mod">
          <ac:chgData name="Duaa Alhaj Ahmad (2439821)" userId="05a210b5-fe8e-47d7-afdf-5394f03c978c" providerId="ADAL" clId="{269B4B28-F620-4510-9228-045D77B07A87}" dt="2026-04-18T11:39:22.377" v="258" actId="20577"/>
          <ac:spMkLst>
            <pc:docMk/>
            <pc:sldMk cId="3648504809" sldId="594"/>
            <ac:spMk id="12" creationId="{F4A685B4-112F-AED6-0CF0-31EAF232C03B}"/>
          </ac:spMkLst>
        </pc:spChg>
        <pc:spChg chg="mod">
          <ac:chgData name="Duaa Alhaj Ahmad (2439821)" userId="05a210b5-fe8e-47d7-afdf-5394f03c978c" providerId="ADAL" clId="{269B4B28-F620-4510-9228-045D77B07A87}" dt="2026-04-18T11:39:32.090" v="259" actId="20577"/>
          <ac:spMkLst>
            <pc:docMk/>
            <pc:sldMk cId="3648504809" sldId="594"/>
            <ac:spMk id="14" creationId="{C8F09627-2429-FAE7-7DB5-23DD6774C93F}"/>
          </ac:spMkLst>
        </pc:spChg>
        <pc:spChg chg="add del mod">
          <ac:chgData name="Duaa Alhaj Ahmad (2439821)" userId="05a210b5-fe8e-47d7-afdf-5394f03c978c" providerId="ADAL" clId="{269B4B28-F620-4510-9228-045D77B07A87}" dt="2026-04-18T11:39:55.602" v="279" actId="20577"/>
          <ac:spMkLst>
            <pc:docMk/>
            <pc:sldMk cId="3648504809" sldId="594"/>
            <ac:spMk id="15" creationId="{7F8B206E-F476-B4C5-B4DD-A458388B2060}"/>
          </ac:spMkLst>
        </pc:spChg>
      </pc:sldChg>
    </pc:docChg>
  </pc:docChgLst>
  <pc:docChgLst>
    <pc:chgData name="Duaa Alhaj Ahmad (2439821)" userId="05a210b5-fe8e-47d7-afdf-5394f03c978c" providerId="ADAL" clId="{7A0CB573-7F1F-4076-B805-A9C09FB1892C}"/>
    <pc:docChg chg="undo custSel addSld delSld modSld">
      <pc:chgData name="Duaa Alhaj Ahmad (2439821)" userId="05a210b5-fe8e-47d7-afdf-5394f03c978c" providerId="ADAL" clId="{7A0CB573-7F1F-4076-B805-A9C09FB1892C}" dt="2026-04-12T18:13:05.101" v="2675"/>
      <pc:docMkLst>
        <pc:docMk/>
      </pc:docMkLst>
      <pc:sldChg chg="modSp mod">
        <pc:chgData name="Duaa Alhaj Ahmad (2439821)" userId="05a210b5-fe8e-47d7-afdf-5394f03c978c" providerId="ADAL" clId="{7A0CB573-7F1F-4076-B805-A9C09FB1892C}" dt="2026-04-12T17:45:17.091" v="1741" actId="1076"/>
        <pc:sldMkLst>
          <pc:docMk/>
          <pc:sldMk cId="400908735" sldId="256"/>
        </pc:sldMkLst>
        <pc:spChg chg="mod">
          <ac:chgData name="Duaa Alhaj Ahmad (2439821)" userId="05a210b5-fe8e-47d7-afdf-5394f03c978c" providerId="ADAL" clId="{7A0CB573-7F1F-4076-B805-A9C09FB1892C}" dt="2026-04-12T17:45:17.091" v="1741" actId="1076"/>
          <ac:spMkLst>
            <pc:docMk/>
            <pc:sldMk cId="400908735" sldId="256"/>
            <ac:spMk id="2" creationId="{602508E7-EE09-3285-416C-4FC3E6676B94}"/>
          </ac:spMkLst>
        </pc:spChg>
        <pc:spChg chg="mod">
          <ac:chgData name="Duaa Alhaj Ahmad (2439821)" userId="05a210b5-fe8e-47d7-afdf-5394f03c978c" providerId="ADAL" clId="{7A0CB573-7F1F-4076-B805-A9C09FB1892C}" dt="2026-04-12T17:45:09.579" v="1739" actId="113"/>
          <ac:spMkLst>
            <pc:docMk/>
            <pc:sldMk cId="400908735" sldId="256"/>
            <ac:spMk id="3" creationId="{C7983A45-ACFA-A201-DF55-C3FDC03B715B}"/>
          </ac:spMkLst>
        </pc:spChg>
      </pc:sldChg>
      <pc:sldChg chg="modSp mod">
        <pc:chgData name="Duaa Alhaj Ahmad (2439821)" userId="05a210b5-fe8e-47d7-afdf-5394f03c978c" providerId="ADAL" clId="{7A0CB573-7F1F-4076-B805-A9C09FB1892C}" dt="2026-04-12T18:02:27.203" v="2537" actId="20577"/>
        <pc:sldMkLst>
          <pc:docMk/>
          <pc:sldMk cId="1434853904" sldId="260"/>
        </pc:sldMkLst>
        <pc:spChg chg="mod">
          <ac:chgData name="Duaa Alhaj Ahmad (2439821)" userId="05a210b5-fe8e-47d7-afdf-5394f03c978c" providerId="ADAL" clId="{7A0CB573-7F1F-4076-B805-A9C09FB1892C}" dt="2026-04-12T18:02:27.203" v="2537" actId="20577"/>
          <ac:spMkLst>
            <pc:docMk/>
            <pc:sldMk cId="1434853904" sldId="260"/>
            <ac:spMk id="3" creationId="{995E1903-7C68-2C6F-2D1E-D8A37D30E636}"/>
          </ac:spMkLst>
        </pc:spChg>
      </pc:sldChg>
      <pc:sldChg chg="addSp delSp modSp mod setBg">
        <pc:chgData name="Duaa Alhaj Ahmad (2439821)" userId="05a210b5-fe8e-47d7-afdf-5394f03c978c" providerId="ADAL" clId="{7A0CB573-7F1F-4076-B805-A9C09FB1892C}" dt="2026-04-12T18:02:15.079" v="2536" actId="207"/>
        <pc:sldMkLst>
          <pc:docMk/>
          <pc:sldMk cId="1481281875" sldId="262"/>
        </pc:sldMkLst>
        <pc:spChg chg="mod ord">
          <ac:chgData name="Duaa Alhaj Ahmad (2439821)" userId="05a210b5-fe8e-47d7-afdf-5394f03c978c" providerId="ADAL" clId="{7A0CB573-7F1F-4076-B805-A9C09FB1892C}" dt="2026-04-12T18:02:15.079" v="2536" actId="207"/>
          <ac:spMkLst>
            <pc:docMk/>
            <pc:sldMk cId="1481281875" sldId="262"/>
            <ac:spMk id="3" creationId="{A18FDE8E-B325-0DB0-C8C4-FBDD3F35941C}"/>
          </ac:spMkLst>
        </pc:spChg>
        <pc:spChg chg="mod">
          <ac:chgData name="Duaa Alhaj Ahmad (2439821)" userId="05a210b5-fe8e-47d7-afdf-5394f03c978c" providerId="ADAL" clId="{7A0CB573-7F1F-4076-B805-A9C09FB1892C}" dt="2026-04-12T18:01:47.390" v="2532" actId="1076"/>
          <ac:spMkLst>
            <pc:docMk/>
            <pc:sldMk cId="1481281875" sldId="262"/>
            <ac:spMk id="4" creationId="{7CA7CFC1-D7AD-1D38-BE48-0537EF316731}"/>
          </ac:spMkLst>
        </pc:spChg>
        <pc:spChg chg="add">
          <ac:chgData name="Duaa Alhaj Ahmad (2439821)" userId="05a210b5-fe8e-47d7-afdf-5394f03c978c" providerId="ADAL" clId="{7A0CB573-7F1F-4076-B805-A9C09FB1892C}" dt="2026-04-12T18:00:23.592" v="2519" actId="26606"/>
          <ac:spMkLst>
            <pc:docMk/>
            <pc:sldMk cId="1481281875" sldId="262"/>
            <ac:spMk id="10" creationId="{B2DD41CD-8F47-4F56-AD12-4E2FF7696987}"/>
          </ac:spMkLst>
        </pc:spChg>
        <pc:spChg chg="add">
          <ac:chgData name="Duaa Alhaj Ahmad (2439821)" userId="05a210b5-fe8e-47d7-afdf-5394f03c978c" providerId="ADAL" clId="{7A0CB573-7F1F-4076-B805-A9C09FB1892C}" dt="2026-04-12T18:00:23.592" v="2519" actId="26606"/>
          <ac:spMkLst>
            <pc:docMk/>
            <pc:sldMk cId="1481281875" sldId="262"/>
            <ac:spMk id="12" creationId="{45D37F4E-DDB4-456B-97E0-9937730A039F}"/>
          </ac:spMkLst>
        </pc:spChg>
        <pc:picChg chg="add mod ord">
          <ac:chgData name="Duaa Alhaj Ahmad (2439821)" userId="05a210b5-fe8e-47d7-afdf-5394f03c978c" providerId="ADAL" clId="{7A0CB573-7F1F-4076-B805-A9C09FB1892C}" dt="2026-04-12T18:00:23.592" v="2519" actId="26606"/>
          <ac:picMkLst>
            <pc:docMk/>
            <pc:sldMk cId="1481281875" sldId="262"/>
            <ac:picMk id="2" creationId="{9866B3A9-E6D2-A75B-0177-551DC4C6EE96}"/>
          </ac:picMkLst>
        </pc:picChg>
      </pc:sldChg>
      <pc:sldChg chg="addSp delSp modSp mod">
        <pc:chgData name="Duaa Alhaj Ahmad (2439821)" userId="05a210b5-fe8e-47d7-afdf-5394f03c978c" providerId="ADAL" clId="{7A0CB573-7F1F-4076-B805-A9C09FB1892C}" dt="2026-04-12T18:13:05.101" v="2675"/>
        <pc:sldMkLst>
          <pc:docMk/>
          <pc:sldMk cId="3278303392" sldId="264"/>
        </pc:sldMkLst>
        <pc:spChg chg="mod">
          <ac:chgData name="Duaa Alhaj Ahmad (2439821)" userId="05a210b5-fe8e-47d7-afdf-5394f03c978c" providerId="ADAL" clId="{7A0CB573-7F1F-4076-B805-A9C09FB1892C}" dt="2026-04-12T18:13:05.101" v="2675"/>
          <ac:spMkLst>
            <pc:docMk/>
            <pc:sldMk cId="3278303392" sldId="264"/>
            <ac:spMk id="3" creationId="{0C02D8C8-03B0-FF56-CFE5-5F25280332B8}"/>
          </ac:spMkLst>
        </pc:spChg>
        <pc:spChg chg="mod">
          <ac:chgData name="Duaa Alhaj Ahmad (2439821)" userId="05a210b5-fe8e-47d7-afdf-5394f03c978c" providerId="ADAL" clId="{7A0CB573-7F1F-4076-B805-A9C09FB1892C}" dt="2026-04-12T16:12:05.944" v="348" actId="1076"/>
          <ac:spMkLst>
            <pc:docMk/>
            <pc:sldMk cId="3278303392" sldId="264"/>
            <ac:spMk id="4" creationId="{BD088BB7-3F9E-6D74-6077-0A34CDDDE233}"/>
          </ac:spMkLst>
        </pc:spChg>
      </pc:sldChg>
      <pc:sldChg chg="modSp mod">
        <pc:chgData name="Duaa Alhaj Ahmad (2439821)" userId="05a210b5-fe8e-47d7-afdf-5394f03c978c" providerId="ADAL" clId="{7A0CB573-7F1F-4076-B805-A9C09FB1892C}" dt="2026-04-12T16:21:57.288" v="649" actId="20577"/>
        <pc:sldMkLst>
          <pc:docMk/>
          <pc:sldMk cId="330153326" sldId="268"/>
        </pc:sldMkLst>
        <pc:spChg chg="mod">
          <ac:chgData name="Duaa Alhaj Ahmad (2439821)" userId="05a210b5-fe8e-47d7-afdf-5394f03c978c" providerId="ADAL" clId="{7A0CB573-7F1F-4076-B805-A9C09FB1892C}" dt="2026-04-12T16:21:57.288" v="649" actId="20577"/>
          <ac:spMkLst>
            <pc:docMk/>
            <pc:sldMk cId="330153326" sldId="268"/>
            <ac:spMk id="7" creationId="{B48ED22E-60CB-C575-C560-F579BE600A27}"/>
          </ac:spMkLst>
        </pc:spChg>
        <pc:spChg chg="mod">
          <ac:chgData name="Duaa Alhaj Ahmad (2439821)" userId="05a210b5-fe8e-47d7-afdf-5394f03c978c" providerId="ADAL" clId="{7A0CB573-7F1F-4076-B805-A9C09FB1892C}" dt="2026-04-12T16:21:14.577" v="617" actId="1076"/>
          <ac:spMkLst>
            <pc:docMk/>
            <pc:sldMk cId="330153326" sldId="268"/>
            <ac:spMk id="8" creationId="{C895F13B-A6A0-47E2-82A6-F316CAD0016A}"/>
          </ac:spMkLst>
        </pc:spChg>
      </pc:sldChg>
      <pc:sldChg chg="addSp modSp mod">
        <pc:chgData name="Duaa Alhaj Ahmad (2439821)" userId="05a210b5-fe8e-47d7-afdf-5394f03c978c" providerId="ADAL" clId="{7A0CB573-7F1F-4076-B805-A9C09FB1892C}" dt="2026-04-12T17:40:13.806" v="1727" actId="14100"/>
        <pc:sldMkLst>
          <pc:docMk/>
          <pc:sldMk cId="3427851014" sldId="597"/>
        </pc:sldMkLst>
        <pc:spChg chg="add mod">
          <ac:chgData name="Duaa Alhaj Ahmad (2439821)" userId="05a210b5-fe8e-47d7-afdf-5394f03c978c" providerId="ADAL" clId="{7A0CB573-7F1F-4076-B805-A9C09FB1892C}" dt="2026-04-12T17:40:13.806" v="1727" actId="14100"/>
          <ac:spMkLst>
            <pc:docMk/>
            <pc:sldMk cId="3427851014" sldId="597"/>
            <ac:spMk id="3" creationId="{CDAA5D6A-47E9-47C9-57CD-EEB253DF0FCE}"/>
          </ac:spMkLst>
        </pc:spChg>
        <pc:picChg chg="add mod">
          <ac:chgData name="Duaa Alhaj Ahmad (2439821)" userId="05a210b5-fe8e-47d7-afdf-5394f03c978c" providerId="ADAL" clId="{7A0CB573-7F1F-4076-B805-A9C09FB1892C}" dt="2026-04-12T17:40:09.628" v="1726" actId="1076"/>
          <ac:picMkLst>
            <pc:docMk/>
            <pc:sldMk cId="3427851014" sldId="597"/>
            <ac:picMk id="4" creationId="{0B9288D1-FB4E-B7F4-F954-A89C42DD1433}"/>
          </ac:picMkLst>
        </pc:picChg>
      </pc:sldChg>
    </pc:docChg>
  </pc:docChgLst>
  <pc:docChgLst>
    <pc:chgData name="Duaa Alhaj Ahmad (2439821)" userId="05a210b5-fe8e-47d7-afdf-5394f03c978c" providerId="ADAL" clId="{1AE70DCF-B88C-4732-8A6B-FE07445846E6}"/>
    <pc:docChg chg="undo custSel modSld">
      <pc:chgData name="Duaa Alhaj Ahmad (2439821)" userId="05a210b5-fe8e-47d7-afdf-5394f03c978c" providerId="ADAL" clId="{1AE70DCF-B88C-4732-8A6B-FE07445846E6}" dt="2026-04-12T11:07:58.059" v="1027" actId="1076"/>
      <pc:docMkLst>
        <pc:docMk/>
      </pc:docMkLst>
      <pc:sldChg chg="modSp mod">
        <pc:chgData name="Duaa Alhaj Ahmad (2439821)" userId="05a210b5-fe8e-47d7-afdf-5394f03c978c" providerId="ADAL" clId="{1AE70DCF-B88C-4732-8A6B-FE07445846E6}" dt="2026-04-12T10:03:29.197" v="774" actId="313"/>
        <pc:sldMkLst>
          <pc:docMk/>
          <pc:sldMk cId="355182791" sldId="259"/>
        </pc:sldMkLst>
        <pc:spChg chg="mod">
          <ac:chgData name="Duaa Alhaj Ahmad (2439821)" userId="05a210b5-fe8e-47d7-afdf-5394f03c978c" providerId="ADAL" clId="{1AE70DCF-B88C-4732-8A6B-FE07445846E6}" dt="2026-04-12T10:03:29.197" v="774" actId="313"/>
          <ac:spMkLst>
            <pc:docMk/>
            <pc:sldMk cId="355182791" sldId="259"/>
            <ac:spMk id="3" creationId="{0EBD14DB-EC94-B394-2340-BDCEC7C1CCFB}"/>
          </ac:spMkLst>
        </pc:spChg>
      </pc:sldChg>
      <pc:sldChg chg="modSp mod">
        <pc:chgData name="Duaa Alhaj Ahmad (2439821)" userId="05a210b5-fe8e-47d7-afdf-5394f03c978c" providerId="ADAL" clId="{1AE70DCF-B88C-4732-8A6B-FE07445846E6}" dt="2026-04-12T10:25:37.570" v="978" actId="20577"/>
        <pc:sldMkLst>
          <pc:docMk/>
          <pc:sldMk cId="416694051" sldId="261"/>
        </pc:sldMkLst>
        <pc:spChg chg="mod">
          <ac:chgData name="Duaa Alhaj Ahmad (2439821)" userId="05a210b5-fe8e-47d7-afdf-5394f03c978c" providerId="ADAL" clId="{1AE70DCF-B88C-4732-8A6B-FE07445846E6}" dt="2026-04-12T10:25:37.570" v="978" actId="20577"/>
          <ac:spMkLst>
            <pc:docMk/>
            <pc:sldMk cId="416694051" sldId="261"/>
            <ac:spMk id="3" creationId="{A156C52F-D988-84DD-FE73-C0508DC81AED}"/>
          </ac:spMkLst>
        </pc:spChg>
      </pc:sldChg>
      <pc:sldChg chg="modSp mod">
        <pc:chgData name="Duaa Alhaj Ahmad (2439821)" userId="05a210b5-fe8e-47d7-afdf-5394f03c978c" providerId="ADAL" clId="{1AE70DCF-B88C-4732-8A6B-FE07445846E6}" dt="2026-04-12T11:05:45.075" v="1022" actId="1076"/>
        <pc:sldMkLst>
          <pc:docMk/>
          <pc:sldMk cId="1481281875" sldId="262"/>
        </pc:sldMkLst>
        <pc:spChg chg="mod">
          <ac:chgData name="Duaa Alhaj Ahmad (2439821)" userId="05a210b5-fe8e-47d7-afdf-5394f03c978c" providerId="ADAL" clId="{1AE70DCF-B88C-4732-8A6B-FE07445846E6}" dt="2026-04-12T11:05:25.998" v="1020" actId="1076"/>
          <ac:spMkLst>
            <pc:docMk/>
            <pc:sldMk cId="1481281875" sldId="262"/>
            <ac:spMk id="3" creationId="{A18FDE8E-B325-0DB0-C8C4-FBDD3F35941C}"/>
          </ac:spMkLst>
        </pc:spChg>
        <pc:spChg chg="mod">
          <ac:chgData name="Duaa Alhaj Ahmad (2439821)" userId="05a210b5-fe8e-47d7-afdf-5394f03c978c" providerId="ADAL" clId="{1AE70DCF-B88C-4732-8A6B-FE07445846E6}" dt="2026-04-12T11:05:45.075" v="1022" actId="1076"/>
          <ac:spMkLst>
            <pc:docMk/>
            <pc:sldMk cId="1481281875" sldId="262"/>
            <ac:spMk id="4" creationId="{7CA7CFC1-D7AD-1D38-BE48-0537EF316731}"/>
          </ac:spMkLst>
        </pc:spChg>
      </pc:sldChg>
      <pc:sldChg chg="addSp delSp modSp mod setBg">
        <pc:chgData name="Duaa Alhaj Ahmad (2439821)" userId="05a210b5-fe8e-47d7-afdf-5394f03c978c" providerId="ADAL" clId="{1AE70DCF-B88C-4732-8A6B-FE07445846E6}" dt="2026-04-12T09:56:57.329" v="720" actId="26606"/>
        <pc:sldMkLst>
          <pc:docMk/>
          <pc:sldMk cId="1524246604" sldId="263"/>
        </pc:sldMkLst>
        <pc:spChg chg="mod">
          <ac:chgData name="Duaa Alhaj Ahmad (2439821)" userId="05a210b5-fe8e-47d7-afdf-5394f03c978c" providerId="ADAL" clId="{1AE70DCF-B88C-4732-8A6B-FE07445846E6}" dt="2026-04-12T09:56:57.329" v="720" actId="26606"/>
          <ac:spMkLst>
            <pc:docMk/>
            <pc:sldMk cId="1524246604" sldId="263"/>
            <ac:spMk id="3" creationId="{85BF6541-B0FA-9297-3DE4-B13C722629AE}"/>
          </ac:spMkLst>
        </pc:spChg>
        <pc:spChg chg="mod">
          <ac:chgData name="Duaa Alhaj Ahmad (2439821)" userId="05a210b5-fe8e-47d7-afdf-5394f03c978c" providerId="ADAL" clId="{1AE70DCF-B88C-4732-8A6B-FE07445846E6}" dt="2026-04-12T09:56:57.329" v="720" actId="26606"/>
          <ac:spMkLst>
            <pc:docMk/>
            <pc:sldMk cId="1524246604" sldId="263"/>
            <ac:spMk id="4" creationId="{619FB4DE-DBB1-0BF2-DBFA-00D692BAF33E}"/>
          </ac:spMkLst>
        </pc:spChg>
        <pc:spChg chg="add">
          <ac:chgData name="Duaa Alhaj Ahmad (2439821)" userId="05a210b5-fe8e-47d7-afdf-5394f03c978c" providerId="ADAL" clId="{1AE70DCF-B88C-4732-8A6B-FE07445846E6}" dt="2026-04-12T09:56:57.329" v="720" actId="26606"/>
          <ac:spMkLst>
            <pc:docMk/>
            <pc:sldMk cId="1524246604" sldId="263"/>
            <ac:spMk id="13" creationId="{777A147A-9ED8-46B4-8660-1B3C2AA880B5}"/>
          </ac:spMkLst>
        </pc:spChg>
        <pc:spChg chg="add">
          <ac:chgData name="Duaa Alhaj Ahmad (2439821)" userId="05a210b5-fe8e-47d7-afdf-5394f03c978c" providerId="ADAL" clId="{1AE70DCF-B88C-4732-8A6B-FE07445846E6}" dt="2026-04-12T09:56:57.329" v="720" actId="26606"/>
          <ac:spMkLst>
            <pc:docMk/>
            <pc:sldMk cId="1524246604" sldId="263"/>
            <ac:spMk id="14" creationId="{5D6C15A0-C087-4593-8414-2B4EC1CDC3DE}"/>
          </ac:spMkLst>
        </pc:spChg>
      </pc:sldChg>
      <pc:sldChg chg="modSp mod">
        <pc:chgData name="Duaa Alhaj Ahmad (2439821)" userId="05a210b5-fe8e-47d7-afdf-5394f03c978c" providerId="ADAL" clId="{1AE70DCF-B88C-4732-8A6B-FE07445846E6}" dt="2026-04-12T10:36:38.784" v="986" actId="20577"/>
        <pc:sldMkLst>
          <pc:docMk/>
          <pc:sldMk cId="330153326" sldId="268"/>
        </pc:sldMkLst>
        <pc:spChg chg="mod">
          <ac:chgData name="Duaa Alhaj Ahmad (2439821)" userId="05a210b5-fe8e-47d7-afdf-5394f03c978c" providerId="ADAL" clId="{1AE70DCF-B88C-4732-8A6B-FE07445846E6}" dt="2026-04-12T10:36:38.784" v="986" actId="20577"/>
          <ac:spMkLst>
            <pc:docMk/>
            <pc:sldMk cId="330153326" sldId="268"/>
            <ac:spMk id="7" creationId="{B48ED22E-60CB-C575-C560-F579BE600A27}"/>
          </ac:spMkLst>
        </pc:spChg>
      </pc:sldChg>
      <pc:sldChg chg="addSp delSp modSp mod">
        <pc:chgData name="Duaa Alhaj Ahmad (2439821)" userId="05a210b5-fe8e-47d7-afdf-5394f03c978c" providerId="ADAL" clId="{1AE70DCF-B88C-4732-8A6B-FE07445846E6}" dt="2026-04-12T11:07:58.059" v="1027" actId="1076"/>
        <pc:sldMkLst>
          <pc:docMk/>
          <pc:sldMk cId="3648504809" sldId="594"/>
        </pc:sldMkLst>
        <pc:spChg chg="add mod">
          <ac:chgData name="Duaa Alhaj Ahmad (2439821)" userId="05a210b5-fe8e-47d7-afdf-5394f03c978c" providerId="ADAL" clId="{1AE70DCF-B88C-4732-8A6B-FE07445846E6}" dt="2026-04-12T10:05:13.008" v="791" actId="313"/>
          <ac:spMkLst>
            <pc:docMk/>
            <pc:sldMk cId="3648504809" sldId="594"/>
            <ac:spMk id="5" creationId="{FE0E94C9-DA0D-4AAF-AB59-CC398BB74271}"/>
          </ac:spMkLst>
        </pc:spChg>
        <pc:spChg chg="add mod">
          <ac:chgData name="Duaa Alhaj Ahmad (2439821)" userId="05a210b5-fe8e-47d7-afdf-5394f03c978c" providerId="ADAL" clId="{1AE70DCF-B88C-4732-8A6B-FE07445846E6}" dt="2026-04-12T10:06:15.600" v="812" actId="5793"/>
          <ac:spMkLst>
            <pc:docMk/>
            <pc:sldMk cId="3648504809" sldId="594"/>
            <ac:spMk id="8" creationId="{E1AEE139-E5CB-8A11-210B-D596E97626A7}"/>
          </ac:spMkLst>
        </pc:spChg>
        <pc:spChg chg="add mod">
          <ac:chgData name="Duaa Alhaj Ahmad (2439821)" userId="05a210b5-fe8e-47d7-afdf-5394f03c978c" providerId="ADAL" clId="{1AE70DCF-B88C-4732-8A6B-FE07445846E6}" dt="2026-04-12T10:08:50.474" v="859" actId="1076"/>
          <ac:spMkLst>
            <pc:docMk/>
            <pc:sldMk cId="3648504809" sldId="594"/>
            <ac:spMk id="12" creationId="{F4A685B4-112F-AED6-0CF0-31EAF232C03B}"/>
          </ac:spMkLst>
        </pc:spChg>
        <pc:spChg chg="add mod">
          <ac:chgData name="Duaa Alhaj Ahmad (2439821)" userId="05a210b5-fe8e-47d7-afdf-5394f03c978c" providerId="ADAL" clId="{1AE70DCF-B88C-4732-8A6B-FE07445846E6}" dt="2026-04-12T10:08:47.093" v="858" actId="1076"/>
          <ac:spMkLst>
            <pc:docMk/>
            <pc:sldMk cId="3648504809" sldId="594"/>
            <ac:spMk id="13" creationId="{859E9ECA-3C7D-E65D-040B-BDD2C1181391}"/>
          </ac:spMkLst>
        </pc:spChg>
        <pc:spChg chg="add mod">
          <ac:chgData name="Duaa Alhaj Ahmad (2439821)" userId="05a210b5-fe8e-47d7-afdf-5394f03c978c" providerId="ADAL" clId="{1AE70DCF-B88C-4732-8A6B-FE07445846E6}" dt="2026-04-12T10:21:19.950" v="888" actId="1076"/>
          <ac:spMkLst>
            <pc:docMk/>
            <pc:sldMk cId="3648504809" sldId="594"/>
            <ac:spMk id="14" creationId="{C8F09627-2429-FAE7-7DB5-23DD6774C93F}"/>
          </ac:spMkLst>
        </pc:spChg>
        <pc:spChg chg="add mod">
          <ac:chgData name="Duaa Alhaj Ahmad (2439821)" userId="05a210b5-fe8e-47d7-afdf-5394f03c978c" providerId="ADAL" clId="{1AE70DCF-B88C-4732-8A6B-FE07445846E6}" dt="2026-04-12T10:24:38.744" v="967" actId="1076"/>
          <ac:spMkLst>
            <pc:docMk/>
            <pc:sldMk cId="3648504809" sldId="594"/>
            <ac:spMk id="15" creationId="{7F8B206E-F476-B4C5-B4DD-A458388B2060}"/>
          </ac:spMkLst>
        </pc:spChg>
        <pc:spChg chg="add mod">
          <ac:chgData name="Duaa Alhaj Ahmad (2439821)" userId="05a210b5-fe8e-47d7-afdf-5394f03c978c" providerId="ADAL" clId="{1AE70DCF-B88C-4732-8A6B-FE07445846E6}" dt="2026-04-12T10:23:18.321" v="934" actId="14100"/>
          <ac:spMkLst>
            <pc:docMk/>
            <pc:sldMk cId="3648504809" sldId="594"/>
            <ac:spMk id="18" creationId="{90C7BD84-4E4C-F8BE-173B-E3C4B494EA9E}"/>
          </ac:spMkLst>
        </pc:spChg>
        <pc:spChg chg="add mod">
          <ac:chgData name="Duaa Alhaj Ahmad (2439821)" userId="05a210b5-fe8e-47d7-afdf-5394f03c978c" providerId="ADAL" clId="{1AE70DCF-B88C-4732-8A6B-FE07445846E6}" dt="2026-04-12T10:24:48.703" v="969" actId="14100"/>
          <ac:spMkLst>
            <pc:docMk/>
            <pc:sldMk cId="3648504809" sldId="594"/>
            <ac:spMk id="24" creationId="{F1D183E4-C04A-5657-5456-B97062FD16E6}"/>
          </ac:spMkLst>
        </pc:spChg>
        <pc:spChg chg="add mod">
          <ac:chgData name="Duaa Alhaj Ahmad (2439821)" userId="05a210b5-fe8e-47d7-afdf-5394f03c978c" providerId="ADAL" clId="{1AE70DCF-B88C-4732-8A6B-FE07445846E6}" dt="2026-04-12T10:24:54.178" v="970" actId="1076"/>
          <ac:spMkLst>
            <pc:docMk/>
            <pc:sldMk cId="3648504809" sldId="594"/>
            <ac:spMk id="25" creationId="{F0DDB68B-41FA-ED8E-C738-F4BF50CFA997}"/>
          </ac:spMkLst>
        </pc:spChg>
        <pc:spChg chg="add mod">
          <ac:chgData name="Duaa Alhaj Ahmad (2439821)" userId="05a210b5-fe8e-47d7-afdf-5394f03c978c" providerId="ADAL" clId="{1AE70DCF-B88C-4732-8A6B-FE07445846E6}" dt="2026-04-12T11:07:58.059" v="1027" actId="1076"/>
          <ac:spMkLst>
            <pc:docMk/>
            <pc:sldMk cId="3648504809" sldId="594"/>
            <ac:spMk id="26" creationId="{7BC39EEA-ABE7-A8B9-18DB-6544825D7CDE}"/>
          </ac:spMkLst>
        </pc:spChg>
        <pc:picChg chg="mod modCrop">
          <ac:chgData name="Duaa Alhaj Ahmad (2439821)" userId="05a210b5-fe8e-47d7-afdf-5394f03c978c" providerId="ADAL" clId="{1AE70DCF-B88C-4732-8A6B-FE07445846E6}" dt="2026-04-12T10:20:23.741" v="862" actId="732"/>
          <ac:picMkLst>
            <pc:docMk/>
            <pc:sldMk cId="3648504809" sldId="594"/>
            <ac:picMk id="10" creationId="{7405701F-6ED6-621D-05BA-77F07CCF94BA}"/>
          </ac:picMkLst>
        </pc:picChg>
        <pc:cxnChg chg="add mod">
          <ac:chgData name="Duaa Alhaj Ahmad (2439821)" userId="05a210b5-fe8e-47d7-afdf-5394f03c978c" providerId="ADAL" clId="{1AE70DCF-B88C-4732-8A6B-FE07445846E6}" dt="2026-04-12T10:23:47.069" v="938" actId="1076"/>
          <ac:cxnSpMkLst>
            <pc:docMk/>
            <pc:sldMk cId="3648504809" sldId="594"/>
            <ac:cxnSpMk id="20" creationId="{6CD8EDE3-6CC2-6EB5-7CA0-FA72EE1E33F6}"/>
          </ac:cxnSpMkLst>
        </pc:cxnChg>
        <pc:cxnChg chg="add">
          <ac:chgData name="Duaa Alhaj Ahmad (2439821)" userId="05a210b5-fe8e-47d7-afdf-5394f03c978c" providerId="ADAL" clId="{1AE70DCF-B88C-4732-8A6B-FE07445846E6}" dt="2026-04-12T10:23:56.528" v="939" actId="11529"/>
          <ac:cxnSpMkLst>
            <pc:docMk/>
            <pc:sldMk cId="3648504809" sldId="594"/>
            <ac:cxnSpMk id="23" creationId="{02F411DC-552B-FC31-46AE-C98700020EED}"/>
          </ac:cxnSpMkLst>
        </pc:cxnChg>
      </pc:sldChg>
      <pc:sldChg chg="modSp mod">
        <pc:chgData name="Duaa Alhaj Ahmad (2439821)" userId="05a210b5-fe8e-47d7-afdf-5394f03c978c" providerId="ADAL" clId="{1AE70DCF-B88C-4732-8A6B-FE07445846E6}" dt="2026-04-12T10:27:35.961" v="979" actId="1076"/>
        <pc:sldMkLst>
          <pc:docMk/>
          <pc:sldMk cId="2346540091" sldId="596"/>
        </pc:sldMkLst>
        <pc:spChg chg="mod">
          <ac:chgData name="Duaa Alhaj Ahmad (2439821)" userId="05a210b5-fe8e-47d7-afdf-5394f03c978c" providerId="ADAL" clId="{1AE70DCF-B88C-4732-8A6B-FE07445846E6}" dt="2026-04-12T10:27:35.961" v="979" actId="1076"/>
          <ac:spMkLst>
            <pc:docMk/>
            <pc:sldMk cId="2346540091" sldId="596"/>
            <ac:spMk id="3" creationId="{59D2E654-A84E-3786-F565-380319B33455}"/>
          </ac:spMkLst>
        </pc:spChg>
      </pc:sldChg>
    </pc:docChg>
  </pc:docChgLst>
  <pc:docChgLst>
    <pc:chgData name="Duaa Alhaj Ahmad (2439821)" userId="05a210b5-fe8e-47d7-afdf-5394f03c978c" providerId="ADAL" clId="{20ADA5E1-3821-462F-9792-983010F3FFAC}"/>
    <pc:docChg chg="undo custSel addSld modSld sldOrd">
      <pc:chgData name="Duaa Alhaj Ahmad (2439821)" userId="05a210b5-fe8e-47d7-afdf-5394f03c978c" providerId="ADAL" clId="{20ADA5E1-3821-462F-9792-983010F3FFAC}" dt="2026-04-19T10:26:06.911" v="647" actId="1076"/>
      <pc:docMkLst>
        <pc:docMk/>
      </pc:docMkLst>
      <pc:sldChg chg="modSp mod">
        <pc:chgData name="Duaa Alhaj Ahmad (2439821)" userId="05a210b5-fe8e-47d7-afdf-5394f03c978c" providerId="ADAL" clId="{20ADA5E1-3821-462F-9792-983010F3FFAC}" dt="2026-04-19T08:54:59.496" v="617" actId="20577"/>
        <pc:sldMkLst>
          <pc:docMk/>
          <pc:sldMk cId="400908735" sldId="256"/>
        </pc:sldMkLst>
        <pc:spChg chg="mod">
          <ac:chgData name="Duaa Alhaj Ahmad (2439821)" userId="05a210b5-fe8e-47d7-afdf-5394f03c978c" providerId="ADAL" clId="{20ADA5E1-3821-462F-9792-983010F3FFAC}" dt="2026-04-19T08:54:59.496" v="617" actId="20577"/>
          <ac:spMkLst>
            <pc:docMk/>
            <pc:sldMk cId="400908735" sldId="256"/>
            <ac:spMk id="3" creationId="{C7983A45-ACFA-A201-DF55-C3FDC03B715B}"/>
          </ac:spMkLst>
        </pc:spChg>
      </pc:sldChg>
      <pc:sldChg chg="addSp delSp modSp mod">
        <pc:chgData name="Duaa Alhaj Ahmad (2439821)" userId="05a210b5-fe8e-47d7-afdf-5394f03c978c" providerId="ADAL" clId="{20ADA5E1-3821-462F-9792-983010F3FFAC}" dt="2026-04-11T11:18:41.427" v="568" actId="313"/>
        <pc:sldMkLst>
          <pc:docMk/>
          <pc:sldMk cId="1051806097" sldId="258"/>
        </pc:sldMkLst>
        <pc:spChg chg="mod">
          <ac:chgData name="Duaa Alhaj Ahmad (2439821)" userId="05a210b5-fe8e-47d7-afdf-5394f03c978c" providerId="ADAL" clId="{20ADA5E1-3821-462F-9792-983010F3FFAC}" dt="2026-04-11T11:18:04.298" v="551" actId="26606"/>
          <ac:spMkLst>
            <pc:docMk/>
            <pc:sldMk cId="1051806097" sldId="258"/>
            <ac:spMk id="4" creationId="{FC814FB2-2CDA-1252-EC0E-5A2D8190D60E}"/>
          </ac:spMkLst>
        </pc:spChg>
        <pc:spChg chg="add">
          <ac:chgData name="Duaa Alhaj Ahmad (2439821)" userId="05a210b5-fe8e-47d7-afdf-5394f03c978c" providerId="ADAL" clId="{20ADA5E1-3821-462F-9792-983010F3FFAC}" dt="2026-04-11T11:18:04.298" v="551" actId="26606"/>
          <ac:spMkLst>
            <pc:docMk/>
            <pc:sldMk cId="1051806097" sldId="258"/>
            <ac:spMk id="42" creationId="{2E442304-DDBD-4F7B-8017-36BCC863FB40}"/>
          </ac:spMkLst>
        </pc:spChg>
        <pc:spChg chg="add">
          <ac:chgData name="Duaa Alhaj Ahmad (2439821)" userId="05a210b5-fe8e-47d7-afdf-5394f03c978c" providerId="ADAL" clId="{20ADA5E1-3821-462F-9792-983010F3FFAC}" dt="2026-04-11T11:18:04.298" v="551" actId="26606"/>
          <ac:spMkLst>
            <pc:docMk/>
            <pc:sldMk cId="1051806097" sldId="258"/>
            <ac:spMk id="44" creationId="{5E107275-3853-46FD-A241-DE4355A42675}"/>
          </ac:spMkLst>
        </pc:spChg>
        <pc:graphicFrameChg chg="add mod modGraphic">
          <ac:chgData name="Duaa Alhaj Ahmad (2439821)" userId="05a210b5-fe8e-47d7-afdf-5394f03c978c" providerId="ADAL" clId="{20ADA5E1-3821-462F-9792-983010F3FFAC}" dt="2026-04-11T11:18:41.427" v="568" actId="313"/>
          <ac:graphicFrameMkLst>
            <pc:docMk/>
            <pc:sldMk cId="1051806097" sldId="258"/>
            <ac:graphicFrameMk id="38" creationId="{00B678EB-0590-EF07-3C40-08D07AEFF72D}"/>
          </ac:graphicFrameMkLst>
        </pc:graphicFrameChg>
      </pc:sldChg>
      <pc:sldChg chg="addSp delSp modSp mod setBg">
        <pc:chgData name="Duaa Alhaj Ahmad (2439821)" userId="05a210b5-fe8e-47d7-afdf-5394f03c978c" providerId="ADAL" clId="{20ADA5E1-3821-462F-9792-983010F3FFAC}" dt="2026-04-11T11:23:20.499" v="613" actId="20577"/>
        <pc:sldMkLst>
          <pc:docMk/>
          <pc:sldMk cId="355182791" sldId="259"/>
        </pc:sldMkLst>
        <pc:spChg chg="mod ord">
          <ac:chgData name="Duaa Alhaj Ahmad (2439821)" userId="05a210b5-fe8e-47d7-afdf-5394f03c978c" providerId="ADAL" clId="{20ADA5E1-3821-462F-9792-983010F3FFAC}" dt="2026-04-11T11:23:20.499" v="613" actId="20577"/>
          <ac:spMkLst>
            <pc:docMk/>
            <pc:sldMk cId="355182791" sldId="259"/>
            <ac:spMk id="3" creationId="{0EBD14DB-EC94-B394-2340-BDCEC7C1CCFB}"/>
          </ac:spMkLst>
        </pc:spChg>
        <pc:spChg chg="mod">
          <ac:chgData name="Duaa Alhaj Ahmad (2439821)" userId="05a210b5-fe8e-47d7-afdf-5394f03c978c" providerId="ADAL" clId="{20ADA5E1-3821-462F-9792-983010F3FFAC}" dt="2026-04-11T10:57:24.269" v="339" actId="1076"/>
          <ac:spMkLst>
            <pc:docMk/>
            <pc:sldMk cId="355182791" sldId="259"/>
            <ac:spMk id="4" creationId="{37957E82-7305-647C-4919-676C7AE35DAB}"/>
          </ac:spMkLst>
        </pc:spChg>
        <pc:spChg chg="add">
          <ac:chgData name="Duaa Alhaj Ahmad (2439821)" userId="05a210b5-fe8e-47d7-afdf-5394f03c978c" providerId="ADAL" clId="{20ADA5E1-3821-462F-9792-983010F3FFAC}" dt="2026-04-11T10:57:14.289" v="337" actId="26606"/>
          <ac:spMkLst>
            <pc:docMk/>
            <pc:sldMk cId="355182791" sldId="259"/>
            <ac:spMk id="48" creationId="{72D05657-94EE-4B2D-BC1B-A1D065063658}"/>
          </ac:spMkLst>
        </pc:spChg>
        <pc:spChg chg="add">
          <ac:chgData name="Duaa Alhaj Ahmad (2439821)" userId="05a210b5-fe8e-47d7-afdf-5394f03c978c" providerId="ADAL" clId="{20ADA5E1-3821-462F-9792-983010F3FFAC}" dt="2026-04-11T10:57:14.289" v="337" actId="26606"/>
          <ac:spMkLst>
            <pc:docMk/>
            <pc:sldMk cId="355182791" sldId="259"/>
            <ac:spMk id="49" creationId="{7586665A-47B3-4AEE-BC94-15D89FF706B3}"/>
          </ac:spMkLst>
        </pc:spChg>
        <pc:picChg chg="add mod ord">
          <ac:chgData name="Duaa Alhaj Ahmad (2439821)" userId="05a210b5-fe8e-47d7-afdf-5394f03c978c" providerId="ADAL" clId="{20ADA5E1-3821-462F-9792-983010F3FFAC}" dt="2026-04-11T10:57:14.289" v="337" actId="26606"/>
          <ac:picMkLst>
            <pc:docMk/>
            <pc:sldMk cId="355182791" sldId="259"/>
            <ac:picMk id="5" creationId="{78E77140-B9EA-EE5D-79D7-B15568193973}"/>
          </ac:picMkLst>
        </pc:picChg>
        <pc:picChg chg="add mod">
          <ac:chgData name="Duaa Alhaj Ahmad (2439821)" userId="05a210b5-fe8e-47d7-afdf-5394f03c978c" providerId="ADAL" clId="{20ADA5E1-3821-462F-9792-983010F3FFAC}" dt="2026-04-11T10:57:14.289" v="337" actId="26606"/>
          <ac:picMkLst>
            <pc:docMk/>
            <pc:sldMk cId="355182791" sldId="259"/>
            <ac:picMk id="6" creationId="{7CADA95C-2FAF-B4F2-6391-5EAC7B48DD7C}"/>
          </ac:picMkLst>
        </pc:picChg>
      </pc:sldChg>
      <pc:sldChg chg="modSp mod">
        <pc:chgData name="Duaa Alhaj Ahmad (2439821)" userId="05a210b5-fe8e-47d7-afdf-5394f03c978c" providerId="ADAL" clId="{20ADA5E1-3821-462F-9792-983010F3FFAC}" dt="2026-04-11T11:21:03.109" v="599" actId="1076"/>
        <pc:sldMkLst>
          <pc:docMk/>
          <pc:sldMk cId="1434853904" sldId="260"/>
        </pc:sldMkLst>
        <pc:spChg chg="mod">
          <ac:chgData name="Duaa Alhaj Ahmad (2439821)" userId="05a210b5-fe8e-47d7-afdf-5394f03c978c" providerId="ADAL" clId="{20ADA5E1-3821-462F-9792-983010F3FFAC}" dt="2026-04-11T11:21:00.048" v="598" actId="1076"/>
          <ac:spMkLst>
            <pc:docMk/>
            <pc:sldMk cId="1434853904" sldId="260"/>
            <ac:spMk id="3" creationId="{995E1903-7C68-2C6F-2D1E-D8A37D30E636}"/>
          </ac:spMkLst>
        </pc:spChg>
        <pc:spChg chg="mod">
          <ac:chgData name="Duaa Alhaj Ahmad (2439821)" userId="05a210b5-fe8e-47d7-afdf-5394f03c978c" providerId="ADAL" clId="{20ADA5E1-3821-462F-9792-983010F3FFAC}" dt="2026-04-11T11:21:03.109" v="599" actId="1076"/>
          <ac:spMkLst>
            <pc:docMk/>
            <pc:sldMk cId="1434853904" sldId="260"/>
            <ac:spMk id="4" creationId="{0A16EA78-2872-4151-ACDE-85DE92917660}"/>
          </ac:spMkLst>
        </pc:spChg>
      </pc:sldChg>
      <pc:sldChg chg="addSp delSp modSp mod setBg">
        <pc:chgData name="Duaa Alhaj Ahmad (2439821)" userId="05a210b5-fe8e-47d7-afdf-5394f03c978c" providerId="ADAL" clId="{20ADA5E1-3821-462F-9792-983010F3FFAC}" dt="2026-04-11T11:22:35.651" v="606" actId="1076"/>
        <pc:sldMkLst>
          <pc:docMk/>
          <pc:sldMk cId="416694051" sldId="261"/>
        </pc:sldMkLst>
        <pc:spChg chg="add del mod ord">
          <ac:chgData name="Duaa Alhaj Ahmad (2439821)" userId="05a210b5-fe8e-47d7-afdf-5394f03c978c" providerId="ADAL" clId="{20ADA5E1-3821-462F-9792-983010F3FFAC}" dt="2026-04-11T11:22:35.651" v="606" actId="1076"/>
          <ac:spMkLst>
            <pc:docMk/>
            <pc:sldMk cId="416694051" sldId="261"/>
            <ac:spMk id="3" creationId="{A156C52F-D988-84DD-FE73-C0508DC81AED}"/>
          </ac:spMkLst>
        </pc:spChg>
        <pc:spChg chg="mod">
          <ac:chgData name="Duaa Alhaj Ahmad (2439821)" userId="05a210b5-fe8e-47d7-afdf-5394f03c978c" providerId="ADAL" clId="{20ADA5E1-3821-462F-9792-983010F3FFAC}" dt="2026-04-11T11:13:55.879" v="498" actId="26606"/>
          <ac:spMkLst>
            <pc:docMk/>
            <pc:sldMk cId="416694051" sldId="261"/>
            <ac:spMk id="4" creationId="{B64F5224-38DF-9A0E-ED62-37C8785B3FBD}"/>
          </ac:spMkLst>
        </pc:spChg>
        <pc:spChg chg="add">
          <ac:chgData name="Duaa Alhaj Ahmad (2439821)" userId="05a210b5-fe8e-47d7-afdf-5394f03c978c" providerId="ADAL" clId="{20ADA5E1-3821-462F-9792-983010F3FFAC}" dt="2026-04-11T11:13:55.879" v="498" actId="26606"/>
          <ac:spMkLst>
            <pc:docMk/>
            <pc:sldMk cId="416694051" sldId="261"/>
            <ac:spMk id="25" creationId="{61293230-B0F6-45B1-96D1-13D18E242995}"/>
          </ac:spMkLst>
        </pc:spChg>
        <pc:spChg chg="add">
          <ac:chgData name="Duaa Alhaj Ahmad (2439821)" userId="05a210b5-fe8e-47d7-afdf-5394f03c978c" providerId="ADAL" clId="{20ADA5E1-3821-462F-9792-983010F3FFAC}" dt="2026-04-11T11:13:55.879" v="498" actId="26606"/>
          <ac:spMkLst>
            <pc:docMk/>
            <pc:sldMk cId="416694051" sldId="261"/>
            <ac:spMk id="27" creationId="{627FF48C-AF46-4D52-998F-ED0BDDEEF2E1}"/>
          </ac:spMkLst>
        </pc:spChg>
        <pc:picChg chg="add mod">
          <ac:chgData name="Duaa Alhaj Ahmad (2439821)" userId="05a210b5-fe8e-47d7-afdf-5394f03c978c" providerId="ADAL" clId="{20ADA5E1-3821-462F-9792-983010F3FFAC}" dt="2026-04-11T11:13:58.668" v="499" actId="14100"/>
          <ac:picMkLst>
            <pc:docMk/>
            <pc:sldMk cId="416694051" sldId="261"/>
            <ac:picMk id="2" creationId="{2EA6755B-53CB-84B2-D95F-B2E6A109A33F}"/>
          </ac:picMkLst>
        </pc:picChg>
        <pc:picChg chg="add mod">
          <ac:chgData name="Duaa Alhaj Ahmad (2439821)" userId="05a210b5-fe8e-47d7-afdf-5394f03c978c" providerId="ADAL" clId="{20ADA5E1-3821-462F-9792-983010F3FFAC}" dt="2026-04-11T11:14:14.454" v="504" actId="1076"/>
          <ac:picMkLst>
            <pc:docMk/>
            <pc:sldMk cId="416694051" sldId="261"/>
            <ac:picMk id="5" creationId="{A6394230-520C-3935-46F1-F9E15D9927DC}"/>
          </ac:picMkLst>
        </pc:picChg>
      </pc:sldChg>
      <pc:sldChg chg="addSp delSp modSp mod">
        <pc:chgData name="Duaa Alhaj Ahmad (2439821)" userId="05a210b5-fe8e-47d7-afdf-5394f03c978c" providerId="ADAL" clId="{20ADA5E1-3821-462F-9792-983010F3FFAC}" dt="2026-04-19T10:26:06.911" v="647" actId="1076"/>
        <pc:sldMkLst>
          <pc:docMk/>
          <pc:sldMk cId="1481281875" sldId="262"/>
        </pc:sldMkLst>
        <pc:spChg chg="mod ord">
          <ac:chgData name="Duaa Alhaj Ahmad (2439821)" userId="05a210b5-fe8e-47d7-afdf-5394f03c978c" providerId="ADAL" clId="{20ADA5E1-3821-462F-9792-983010F3FFAC}" dt="2026-04-19T10:26:06.911" v="647" actId="1076"/>
          <ac:spMkLst>
            <pc:docMk/>
            <pc:sldMk cId="1481281875" sldId="262"/>
            <ac:spMk id="3" creationId="{A18FDE8E-B325-0DB0-C8C4-FBDD3F35941C}"/>
          </ac:spMkLst>
        </pc:spChg>
        <pc:spChg chg="mod">
          <ac:chgData name="Duaa Alhaj Ahmad (2439821)" userId="05a210b5-fe8e-47d7-afdf-5394f03c978c" providerId="ADAL" clId="{20ADA5E1-3821-462F-9792-983010F3FFAC}" dt="2026-04-19T10:26:02.595" v="646" actId="1076"/>
          <ac:spMkLst>
            <pc:docMk/>
            <pc:sldMk cId="1481281875" sldId="262"/>
            <ac:spMk id="4" creationId="{7CA7CFC1-D7AD-1D38-BE48-0537EF316731}"/>
          </ac:spMkLst>
        </pc:spChg>
        <pc:spChg chg="del">
          <ac:chgData name="Duaa Alhaj Ahmad (2439821)" userId="05a210b5-fe8e-47d7-afdf-5394f03c978c" providerId="ADAL" clId="{20ADA5E1-3821-462F-9792-983010F3FFAC}" dt="2026-04-19T10:25:34.778" v="640" actId="26606"/>
          <ac:spMkLst>
            <pc:docMk/>
            <pc:sldMk cId="1481281875" sldId="262"/>
            <ac:spMk id="10" creationId="{B2DD41CD-8F47-4F56-AD12-4E2FF7696987}"/>
          </ac:spMkLst>
        </pc:spChg>
        <pc:spChg chg="del">
          <ac:chgData name="Duaa Alhaj Ahmad (2439821)" userId="05a210b5-fe8e-47d7-afdf-5394f03c978c" providerId="ADAL" clId="{20ADA5E1-3821-462F-9792-983010F3FFAC}" dt="2026-04-19T10:25:34.778" v="640" actId="26606"/>
          <ac:spMkLst>
            <pc:docMk/>
            <pc:sldMk cId="1481281875" sldId="262"/>
            <ac:spMk id="12" creationId="{45D37F4E-DDB4-456B-97E0-9937730A039F}"/>
          </ac:spMkLst>
        </pc:spChg>
        <pc:spChg chg="add">
          <ac:chgData name="Duaa Alhaj Ahmad (2439821)" userId="05a210b5-fe8e-47d7-afdf-5394f03c978c" providerId="ADAL" clId="{20ADA5E1-3821-462F-9792-983010F3FFAC}" dt="2026-04-19T10:25:34.778" v="640" actId="26606"/>
          <ac:spMkLst>
            <pc:docMk/>
            <pc:sldMk cId="1481281875" sldId="262"/>
            <ac:spMk id="17" creationId="{2EB492CD-616E-47F8-933B-5E2D952A0593}"/>
          </ac:spMkLst>
        </pc:spChg>
        <pc:spChg chg="add">
          <ac:chgData name="Duaa Alhaj Ahmad (2439821)" userId="05a210b5-fe8e-47d7-afdf-5394f03c978c" providerId="ADAL" clId="{20ADA5E1-3821-462F-9792-983010F3FFAC}" dt="2026-04-19T10:25:34.778" v="640" actId="26606"/>
          <ac:spMkLst>
            <pc:docMk/>
            <pc:sldMk cId="1481281875" sldId="262"/>
            <ac:spMk id="19" creationId="{59383CF9-23B5-4335-9B21-1791C4CF1C75}"/>
          </ac:spMkLst>
        </pc:spChg>
        <pc:spChg chg="add">
          <ac:chgData name="Duaa Alhaj Ahmad (2439821)" userId="05a210b5-fe8e-47d7-afdf-5394f03c978c" providerId="ADAL" clId="{20ADA5E1-3821-462F-9792-983010F3FFAC}" dt="2026-04-19T10:25:34.778" v="640" actId="26606"/>
          <ac:spMkLst>
            <pc:docMk/>
            <pc:sldMk cId="1481281875" sldId="262"/>
            <ac:spMk id="21" creationId="{0007FE00-9498-4706-B255-6437B0252C02}"/>
          </ac:spMkLst>
        </pc:spChg>
        <pc:picChg chg="mod">
          <ac:chgData name="Duaa Alhaj Ahmad (2439821)" userId="05a210b5-fe8e-47d7-afdf-5394f03c978c" providerId="ADAL" clId="{20ADA5E1-3821-462F-9792-983010F3FFAC}" dt="2026-04-19T10:25:34.778" v="640" actId="26606"/>
          <ac:picMkLst>
            <pc:docMk/>
            <pc:sldMk cId="1481281875" sldId="262"/>
            <ac:picMk id="2" creationId="{9866B3A9-E6D2-A75B-0177-551DC4C6EE96}"/>
          </ac:picMkLst>
        </pc:picChg>
      </pc:sldChg>
      <pc:sldChg chg="addSp delSp modSp mod">
        <pc:chgData name="Duaa Alhaj Ahmad (2439821)" userId="05a210b5-fe8e-47d7-afdf-5394f03c978c" providerId="ADAL" clId="{20ADA5E1-3821-462F-9792-983010F3FFAC}" dt="2026-04-19T09:12:06.508" v="635" actId="14100"/>
        <pc:sldMkLst>
          <pc:docMk/>
          <pc:sldMk cId="330153326" sldId="268"/>
        </pc:sldMkLst>
        <pc:picChg chg="del">
          <ac:chgData name="Duaa Alhaj Ahmad (2439821)" userId="05a210b5-fe8e-47d7-afdf-5394f03c978c" providerId="ADAL" clId="{20ADA5E1-3821-462F-9792-983010F3FFAC}" dt="2026-04-19T09:10:52.992" v="622" actId="21"/>
          <ac:picMkLst>
            <pc:docMk/>
            <pc:sldMk cId="330153326" sldId="268"/>
            <ac:picMk id="3" creationId="{D856AF6B-88F7-02E1-2BD3-D6FD80CA4C04}"/>
          </ac:picMkLst>
        </pc:picChg>
        <pc:picChg chg="add del">
          <ac:chgData name="Duaa Alhaj Ahmad (2439821)" userId="05a210b5-fe8e-47d7-afdf-5394f03c978c" providerId="ADAL" clId="{20ADA5E1-3821-462F-9792-983010F3FFAC}" dt="2026-04-19T09:11:12.096" v="623" actId="21"/>
          <ac:picMkLst>
            <pc:docMk/>
            <pc:sldMk cId="330153326" sldId="268"/>
            <ac:picMk id="4" creationId="{B6CA61B9-83AE-B0D1-AFAB-FCD73CF1166A}"/>
          </ac:picMkLst>
        </pc:picChg>
        <pc:picChg chg="add del">
          <ac:chgData name="Duaa Alhaj Ahmad (2439821)" userId="05a210b5-fe8e-47d7-afdf-5394f03c978c" providerId="ADAL" clId="{20ADA5E1-3821-462F-9792-983010F3FFAC}" dt="2026-04-19T09:11:16.935" v="625" actId="21"/>
          <ac:picMkLst>
            <pc:docMk/>
            <pc:sldMk cId="330153326" sldId="268"/>
            <ac:picMk id="5" creationId="{559DB905-E4AA-4962-78C8-07D381333886}"/>
          </ac:picMkLst>
        </pc:picChg>
        <pc:picChg chg="add mod">
          <ac:chgData name="Duaa Alhaj Ahmad (2439821)" userId="05a210b5-fe8e-47d7-afdf-5394f03c978c" providerId="ADAL" clId="{20ADA5E1-3821-462F-9792-983010F3FFAC}" dt="2026-04-19T09:12:06.508" v="635" actId="14100"/>
          <ac:picMkLst>
            <pc:docMk/>
            <pc:sldMk cId="330153326" sldId="268"/>
            <ac:picMk id="9" creationId="{5A3F86AF-BEB4-4463-A31D-478670E8CE73}"/>
          </ac:picMkLst>
        </pc:picChg>
      </pc:sldChg>
      <pc:sldChg chg="addSp delSp mod">
        <pc:chgData name="Duaa Alhaj Ahmad (2439821)" userId="05a210b5-fe8e-47d7-afdf-5394f03c978c" providerId="ADAL" clId="{20ADA5E1-3821-462F-9792-983010F3FFAC}" dt="2026-04-11T11:24:28.755" v="615" actId="21"/>
        <pc:sldMkLst>
          <pc:docMk/>
          <pc:sldMk cId="3648504809" sldId="594"/>
        </pc:sldMkLst>
      </pc:sldChg>
      <pc:sldChg chg="addSp modSp new mod ord setBg">
        <pc:chgData name="Duaa Alhaj Ahmad (2439821)" userId="05a210b5-fe8e-47d7-afdf-5394f03c978c" providerId="ADAL" clId="{20ADA5E1-3821-462F-9792-983010F3FFAC}" dt="2026-04-11T10:45:20.953" v="74" actId="26606"/>
        <pc:sldMkLst>
          <pc:docMk/>
          <pc:sldMk cId="2346540091" sldId="596"/>
        </pc:sldMkLst>
        <pc:spChg chg="add mod">
          <ac:chgData name="Duaa Alhaj Ahmad (2439821)" userId="05a210b5-fe8e-47d7-afdf-5394f03c978c" providerId="ADAL" clId="{20ADA5E1-3821-462F-9792-983010F3FFAC}" dt="2026-04-11T10:45:20.953" v="74" actId="26606"/>
          <ac:spMkLst>
            <pc:docMk/>
            <pc:sldMk cId="2346540091" sldId="596"/>
            <ac:spMk id="2" creationId="{0C91E422-5B97-67C5-77F2-43594F4A6E48}"/>
          </ac:spMkLst>
        </pc:spChg>
        <pc:spChg chg="add mod">
          <ac:chgData name="Duaa Alhaj Ahmad (2439821)" userId="05a210b5-fe8e-47d7-afdf-5394f03c978c" providerId="ADAL" clId="{20ADA5E1-3821-462F-9792-983010F3FFAC}" dt="2026-04-11T10:45:20.953" v="74" actId="26606"/>
          <ac:spMkLst>
            <pc:docMk/>
            <pc:sldMk cId="2346540091" sldId="596"/>
            <ac:spMk id="3" creationId="{59D2E654-A84E-3786-F565-380319B33455}"/>
          </ac:spMkLst>
        </pc:spChg>
        <pc:spChg chg="add">
          <ac:chgData name="Duaa Alhaj Ahmad (2439821)" userId="05a210b5-fe8e-47d7-afdf-5394f03c978c" providerId="ADAL" clId="{20ADA5E1-3821-462F-9792-983010F3FFAC}" dt="2026-04-11T10:45:20.953" v="74" actId="26606"/>
          <ac:spMkLst>
            <pc:docMk/>
            <pc:sldMk cId="2346540091" sldId="596"/>
            <ac:spMk id="8" creationId="{100EDD19-6802-4EC3-95CE-CFFAB042CFD6}"/>
          </ac:spMkLst>
        </pc:spChg>
        <pc:spChg chg="add">
          <ac:chgData name="Duaa Alhaj Ahmad (2439821)" userId="05a210b5-fe8e-47d7-afdf-5394f03c978c" providerId="ADAL" clId="{20ADA5E1-3821-462F-9792-983010F3FFAC}" dt="2026-04-11T10:45:20.953" v="74" actId="26606"/>
          <ac:spMkLst>
            <pc:docMk/>
            <pc:sldMk cId="2346540091" sldId="596"/>
            <ac:spMk id="10" creationId="{DB17E863-922E-4C26-BD64-E8FD41D28661}"/>
          </ac:spMkLst>
        </pc:spChg>
      </pc:sldChg>
      <pc:sldChg chg="addSp modSp new mod setBg">
        <pc:chgData name="Duaa Alhaj Ahmad (2439821)" userId="05a210b5-fe8e-47d7-afdf-5394f03c978c" providerId="ADAL" clId="{20ADA5E1-3821-462F-9792-983010F3FFAC}" dt="2026-04-19T09:07:53.351" v="620" actId="26606"/>
        <pc:sldMkLst>
          <pc:docMk/>
          <pc:sldMk cId="3427851014" sldId="597"/>
        </pc:sldMkLst>
        <pc:spChg chg="add mod">
          <ac:chgData name="Duaa Alhaj Ahmad (2439821)" userId="05a210b5-fe8e-47d7-afdf-5394f03c978c" providerId="ADAL" clId="{20ADA5E1-3821-462F-9792-983010F3FFAC}" dt="2026-04-19T09:07:53.351" v="620" actId="26606"/>
          <ac:spMkLst>
            <pc:docMk/>
            <pc:sldMk cId="3427851014" sldId="597"/>
            <ac:spMk id="2" creationId="{29C6DD47-24EC-143F-1355-2DFA48BA5DA2}"/>
          </ac:spMkLst>
        </pc:spChg>
        <pc:spChg chg="mod ord">
          <ac:chgData name="Duaa Alhaj Ahmad (2439821)" userId="05a210b5-fe8e-47d7-afdf-5394f03c978c" providerId="ADAL" clId="{20ADA5E1-3821-462F-9792-983010F3FFAC}" dt="2026-04-19T09:07:53.351" v="620" actId="26606"/>
          <ac:spMkLst>
            <pc:docMk/>
            <pc:sldMk cId="3427851014" sldId="597"/>
            <ac:spMk id="3" creationId="{CDAA5D6A-47E9-47C9-57CD-EEB253DF0FCE}"/>
          </ac:spMkLst>
        </pc:spChg>
        <pc:spChg chg="add">
          <ac:chgData name="Duaa Alhaj Ahmad (2439821)" userId="05a210b5-fe8e-47d7-afdf-5394f03c978c" providerId="ADAL" clId="{20ADA5E1-3821-462F-9792-983010F3FFAC}" dt="2026-04-19T09:07:53.351" v="620" actId="26606"/>
          <ac:spMkLst>
            <pc:docMk/>
            <pc:sldMk cId="3427851014" sldId="597"/>
            <ac:spMk id="9" creationId="{2EB492CD-616E-47F8-933B-5E2D952A0593}"/>
          </ac:spMkLst>
        </pc:spChg>
        <pc:spChg chg="add">
          <ac:chgData name="Duaa Alhaj Ahmad (2439821)" userId="05a210b5-fe8e-47d7-afdf-5394f03c978c" providerId="ADAL" clId="{20ADA5E1-3821-462F-9792-983010F3FFAC}" dt="2026-04-19T09:07:53.351" v="620" actId="26606"/>
          <ac:spMkLst>
            <pc:docMk/>
            <pc:sldMk cId="3427851014" sldId="597"/>
            <ac:spMk id="11" creationId="{59383CF9-23B5-4335-9B21-1791C4CF1C75}"/>
          </ac:spMkLst>
        </pc:spChg>
        <pc:spChg chg="add">
          <ac:chgData name="Duaa Alhaj Ahmad (2439821)" userId="05a210b5-fe8e-47d7-afdf-5394f03c978c" providerId="ADAL" clId="{20ADA5E1-3821-462F-9792-983010F3FFAC}" dt="2026-04-19T09:07:53.351" v="620" actId="26606"/>
          <ac:spMkLst>
            <pc:docMk/>
            <pc:sldMk cId="3427851014" sldId="597"/>
            <ac:spMk id="13" creationId="{0007FE00-9498-4706-B255-6437B0252C02}"/>
          </ac:spMkLst>
        </pc:spChg>
        <pc:picChg chg="mod">
          <ac:chgData name="Duaa Alhaj Ahmad (2439821)" userId="05a210b5-fe8e-47d7-afdf-5394f03c978c" providerId="ADAL" clId="{20ADA5E1-3821-462F-9792-983010F3FFAC}" dt="2026-04-19T09:07:53.351" v="620" actId="26606"/>
          <ac:picMkLst>
            <pc:docMk/>
            <pc:sldMk cId="3427851014" sldId="597"/>
            <ac:picMk id="4" creationId="{0B9288D1-FB4E-B7F4-F954-A89C42DD143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F912C-6A40-4856-8D25-49189BC7A1F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532F296C-D4D5-4AEC-942B-72E9DDC0FF49}">
      <dgm:prSet/>
      <dgm:spPr/>
      <dgm:t>
        <a:bodyPr/>
        <a:lstStyle/>
        <a:p>
          <a:r>
            <a:rPr lang="en-GB"/>
            <a:t>Introduction </a:t>
          </a:r>
          <a:endParaRPr lang="en-US"/>
        </a:p>
      </dgm:t>
    </dgm:pt>
    <dgm:pt modelId="{A8B42027-8AFC-4DE7-89EE-3F3CBDBB9285}" type="parTrans" cxnId="{9A92FDAC-C8CE-4751-8B78-8697D09F98D1}">
      <dgm:prSet/>
      <dgm:spPr/>
      <dgm:t>
        <a:bodyPr/>
        <a:lstStyle/>
        <a:p>
          <a:endParaRPr lang="en-US"/>
        </a:p>
      </dgm:t>
    </dgm:pt>
    <dgm:pt modelId="{19C51D10-0CEB-425F-AE7E-86F2820CAE2A}" type="sibTrans" cxnId="{9A92FDAC-C8CE-4751-8B78-8697D09F98D1}">
      <dgm:prSet/>
      <dgm:spPr/>
      <dgm:t>
        <a:bodyPr/>
        <a:lstStyle/>
        <a:p>
          <a:endParaRPr lang="en-US"/>
        </a:p>
      </dgm:t>
    </dgm:pt>
    <dgm:pt modelId="{16950ADB-D1B6-49CC-B1F6-956E5090C77F}">
      <dgm:prSet/>
      <dgm:spPr/>
      <dgm:t>
        <a:bodyPr/>
        <a:lstStyle/>
        <a:p>
          <a:r>
            <a:rPr lang="en-GB"/>
            <a:t>Overview of the business </a:t>
          </a:r>
          <a:endParaRPr lang="en-US"/>
        </a:p>
      </dgm:t>
    </dgm:pt>
    <dgm:pt modelId="{7185EB0E-D100-48C0-81D7-C7328D29C179}" type="parTrans" cxnId="{4F61A1F5-54BA-4E04-9130-E2D48E00609D}">
      <dgm:prSet/>
      <dgm:spPr/>
      <dgm:t>
        <a:bodyPr/>
        <a:lstStyle/>
        <a:p>
          <a:endParaRPr lang="en-US"/>
        </a:p>
      </dgm:t>
    </dgm:pt>
    <dgm:pt modelId="{2ACC9458-E921-46E8-AE61-350C0DF8A5FC}" type="sibTrans" cxnId="{4F61A1F5-54BA-4E04-9130-E2D48E00609D}">
      <dgm:prSet/>
      <dgm:spPr/>
      <dgm:t>
        <a:bodyPr/>
        <a:lstStyle/>
        <a:p>
          <a:endParaRPr lang="en-US"/>
        </a:p>
      </dgm:t>
    </dgm:pt>
    <dgm:pt modelId="{D447522D-1A9E-4533-917D-74EFE4721BCE}">
      <dgm:prSet/>
      <dgm:spPr/>
      <dgm:t>
        <a:bodyPr/>
        <a:lstStyle/>
        <a:p>
          <a:r>
            <a:rPr lang="en-GB"/>
            <a:t>PESTEL analysis </a:t>
          </a:r>
          <a:endParaRPr lang="en-US"/>
        </a:p>
      </dgm:t>
    </dgm:pt>
    <dgm:pt modelId="{23F64C89-7587-402A-935F-1D9474D42FBE}" type="parTrans" cxnId="{48D30529-6866-42D6-B888-E358F5C850A4}">
      <dgm:prSet/>
      <dgm:spPr/>
      <dgm:t>
        <a:bodyPr/>
        <a:lstStyle/>
        <a:p>
          <a:endParaRPr lang="en-US"/>
        </a:p>
      </dgm:t>
    </dgm:pt>
    <dgm:pt modelId="{EADB3674-2BE7-4A08-9ED7-FE72F1C02E2E}" type="sibTrans" cxnId="{48D30529-6866-42D6-B888-E358F5C850A4}">
      <dgm:prSet/>
      <dgm:spPr/>
      <dgm:t>
        <a:bodyPr/>
        <a:lstStyle/>
        <a:p>
          <a:endParaRPr lang="en-US"/>
        </a:p>
      </dgm:t>
    </dgm:pt>
    <dgm:pt modelId="{4A2E440E-8B12-4AF3-AE23-6042F238F274}">
      <dgm:prSet/>
      <dgm:spPr/>
      <dgm:t>
        <a:bodyPr/>
        <a:lstStyle/>
        <a:p>
          <a:r>
            <a:rPr lang="en-GB"/>
            <a:t>Marketing </a:t>
          </a:r>
          <a:endParaRPr lang="en-US"/>
        </a:p>
      </dgm:t>
    </dgm:pt>
    <dgm:pt modelId="{0261F2EA-8E9C-4BD5-8551-6166CC16A343}" type="parTrans" cxnId="{82E25856-782F-4CB7-8A71-0606DD403A72}">
      <dgm:prSet/>
      <dgm:spPr/>
      <dgm:t>
        <a:bodyPr/>
        <a:lstStyle/>
        <a:p>
          <a:endParaRPr lang="en-US"/>
        </a:p>
      </dgm:t>
    </dgm:pt>
    <dgm:pt modelId="{E6F910EA-7A70-4C3E-8BD9-22B21D519900}" type="sibTrans" cxnId="{82E25856-782F-4CB7-8A71-0606DD403A72}">
      <dgm:prSet/>
      <dgm:spPr/>
      <dgm:t>
        <a:bodyPr/>
        <a:lstStyle/>
        <a:p>
          <a:endParaRPr lang="en-US"/>
        </a:p>
      </dgm:t>
    </dgm:pt>
    <dgm:pt modelId="{F2C091BC-45F1-4940-95F8-9542191493A0}">
      <dgm:prSet/>
      <dgm:spPr/>
      <dgm:t>
        <a:bodyPr/>
        <a:lstStyle/>
        <a:p>
          <a:r>
            <a:rPr lang="en-GB"/>
            <a:t>Finance</a:t>
          </a:r>
          <a:endParaRPr lang="en-US"/>
        </a:p>
      </dgm:t>
    </dgm:pt>
    <dgm:pt modelId="{81B41C7A-98B7-41BE-82D5-5922D496C807}" type="parTrans" cxnId="{9DC8165A-4B89-4735-AE92-C6CE36B12114}">
      <dgm:prSet/>
      <dgm:spPr/>
      <dgm:t>
        <a:bodyPr/>
        <a:lstStyle/>
        <a:p>
          <a:endParaRPr lang="en-US"/>
        </a:p>
      </dgm:t>
    </dgm:pt>
    <dgm:pt modelId="{459C00DB-A673-4390-844A-7DC5E564E35A}" type="sibTrans" cxnId="{9DC8165A-4B89-4735-AE92-C6CE36B12114}">
      <dgm:prSet/>
      <dgm:spPr/>
      <dgm:t>
        <a:bodyPr/>
        <a:lstStyle/>
        <a:p>
          <a:endParaRPr lang="en-US"/>
        </a:p>
      </dgm:t>
    </dgm:pt>
    <dgm:pt modelId="{50C5A3F1-F685-445D-B817-7BB796CE7DF1}">
      <dgm:prSet/>
      <dgm:spPr/>
      <dgm:t>
        <a:bodyPr/>
        <a:lstStyle/>
        <a:p>
          <a:r>
            <a:rPr lang="en-GB"/>
            <a:t>Reference </a:t>
          </a:r>
          <a:endParaRPr lang="en-US"/>
        </a:p>
      </dgm:t>
    </dgm:pt>
    <dgm:pt modelId="{6D248FFE-FAB9-4E5C-8828-BE62975166A1}" type="parTrans" cxnId="{0D94C194-199F-4133-A80E-835044FCA5EA}">
      <dgm:prSet/>
      <dgm:spPr/>
      <dgm:t>
        <a:bodyPr/>
        <a:lstStyle/>
        <a:p>
          <a:endParaRPr lang="en-US"/>
        </a:p>
      </dgm:t>
    </dgm:pt>
    <dgm:pt modelId="{A834E0E0-68A0-448F-8409-5B60ACC6CD62}" type="sibTrans" cxnId="{0D94C194-199F-4133-A80E-835044FCA5EA}">
      <dgm:prSet/>
      <dgm:spPr/>
      <dgm:t>
        <a:bodyPr/>
        <a:lstStyle/>
        <a:p>
          <a:endParaRPr lang="en-US"/>
        </a:p>
      </dgm:t>
    </dgm:pt>
    <dgm:pt modelId="{B9FD3B5D-0736-4E50-9EEA-61CDCBF6D701}">
      <dgm:prSet/>
      <dgm:spPr/>
      <dgm:t>
        <a:bodyPr/>
        <a:lstStyle/>
        <a:p>
          <a:r>
            <a:rPr lang="en-GB"/>
            <a:t>Conclusion </a:t>
          </a:r>
        </a:p>
      </dgm:t>
    </dgm:pt>
    <dgm:pt modelId="{8B23EDB3-93A2-4176-BF95-7E7419D56419}" type="parTrans" cxnId="{ACC72F6A-79B6-4CD9-A4B1-8B9959351E85}">
      <dgm:prSet/>
      <dgm:spPr/>
      <dgm:t>
        <a:bodyPr/>
        <a:lstStyle/>
        <a:p>
          <a:endParaRPr lang="en-GB"/>
        </a:p>
      </dgm:t>
    </dgm:pt>
    <dgm:pt modelId="{6BCE5737-2E70-4DBF-A36D-9E220380AB87}" type="sibTrans" cxnId="{ACC72F6A-79B6-4CD9-A4B1-8B9959351E85}">
      <dgm:prSet/>
      <dgm:spPr/>
      <dgm:t>
        <a:bodyPr/>
        <a:lstStyle/>
        <a:p>
          <a:endParaRPr lang="en-GB"/>
        </a:p>
      </dgm:t>
    </dgm:pt>
    <dgm:pt modelId="{1CFBF7F6-6A65-4185-8E5C-4135DF0F76DF}" type="pres">
      <dgm:prSet presAssocID="{2F8F912C-6A40-4856-8D25-49189BC7A1FF}" presName="linear" presStyleCnt="0">
        <dgm:presLayoutVars>
          <dgm:dir/>
          <dgm:animLvl val="lvl"/>
          <dgm:resizeHandles val="exact"/>
        </dgm:presLayoutVars>
      </dgm:prSet>
      <dgm:spPr/>
    </dgm:pt>
    <dgm:pt modelId="{8F35D5F8-4FB3-4A05-8036-FDFC3110C49A}" type="pres">
      <dgm:prSet presAssocID="{532F296C-D4D5-4AEC-942B-72E9DDC0FF49}" presName="parentLin" presStyleCnt="0"/>
      <dgm:spPr/>
    </dgm:pt>
    <dgm:pt modelId="{D49DCF41-8C67-4890-9E27-04741EDD3F05}" type="pres">
      <dgm:prSet presAssocID="{532F296C-D4D5-4AEC-942B-72E9DDC0FF49}" presName="parentLeftMargin" presStyleLbl="node1" presStyleIdx="0" presStyleCnt="7"/>
      <dgm:spPr/>
    </dgm:pt>
    <dgm:pt modelId="{170335B9-F235-4555-AE77-838101411ED9}" type="pres">
      <dgm:prSet presAssocID="{532F296C-D4D5-4AEC-942B-72E9DDC0FF49}" presName="parentText" presStyleLbl="node1" presStyleIdx="0" presStyleCnt="7">
        <dgm:presLayoutVars>
          <dgm:chMax val="0"/>
          <dgm:bulletEnabled val="1"/>
        </dgm:presLayoutVars>
      </dgm:prSet>
      <dgm:spPr/>
    </dgm:pt>
    <dgm:pt modelId="{C67C4E5D-1ED5-4B38-9262-7517ADBBAFFF}" type="pres">
      <dgm:prSet presAssocID="{532F296C-D4D5-4AEC-942B-72E9DDC0FF49}" presName="negativeSpace" presStyleCnt="0"/>
      <dgm:spPr/>
    </dgm:pt>
    <dgm:pt modelId="{9294154C-C0A9-4843-A061-C96F12E32F1B}" type="pres">
      <dgm:prSet presAssocID="{532F296C-D4D5-4AEC-942B-72E9DDC0FF49}" presName="childText" presStyleLbl="conFgAcc1" presStyleIdx="0" presStyleCnt="7">
        <dgm:presLayoutVars>
          <dgm:bulletEnabled val="1"/>
        </dgm:presLayoutVars>
      </dgm:prSet>
      <dgm:spPr/>
    </dgm:pt>
    <dgm:pt modelId="{9F1487F0-9695-4636-AC7C-2F5128D78606}" type="pres">
      <dgm:prSet presAssocID="{19C51D10-0CEB-425F-AE7E-86F2820CAE2A}" presName="spaceBetweenRectangles" presStyleCnt="0"/>
      <dgm:spPr/>
    </dgm:pt>
    <dgm:pt modelId="{589273F8-B972-40C2-A67C-D237BD4721E0}" type="pres">
      <dgm:prSet presAssocID="{16950ADB-D1B6-49CC-B1F6-956E5090C77F}" presName="parentLin" presStyleCnt="0"/>
      <dgm:spPr/>
    </dgm:pt>
    <dgm:pt modelId="{7B52C5BE-FC7A-49E8-8745-68263B660D02}" type="pres">
      <dgm:prSet presAssocID="{16950ADB-D1B6-49CC-B1F6-956E5090C77F}" presName="parentLeftMargin" presStyleLbl="node1" presStyleIdx="0" presStyleCnt="7"/>
      <dgm:spPr/>
    </dgm:pt>
    <dgm:pt modelId="{AB9F8309-DFE1-4137-AB9E-C930239C6393}" type="pres">
      <dgm:prSet presAssocID="{16950ADB-D1B6-49CC-B1F6-956E5090C77F}" presName="parentText" presStyleLbl="node1" presStyleIdx="1" presStyleCnt="7">
        <dgm:presLayoutVars>
          <dgm:chMax val="0"/>
          <dgm:bulletEnabled val="1"/>
        </dgm:presLayoutVars>
      </dgm:prSet>
      <dgm:spPr/>
    </dgm:pt>
    <dgm:pt modelId="{1001E989-B297-4CFC-A7A2-DCDA6F39572B}" type="pres">
      <dgm:prSet presAssocID="{16950ADB-D1B6-49CC-B1F6-956E5090C77F}" presName="negativeSpace" presStyleCnt="0"/>
      <dgm:spPr/>
    </dgm:pt>
    <dgm:pt modelId="{424B46D7-B5C1-4255-B4DC-17E92261DC56}" type="pres">
      <dgm:prSet presAssocID="{16950ADB-D1B6-49CC-B1F6-956E5090C77F}" presName="childText" presStyleLbl="conFgAcc1" presStyleIdx="1" presStyleCnt="7">
        <dgm:presLayoutVars>
          <dgm:bulletEnabled val="1"/>
        </dgm:presLayoutVars>
      </dgm:prSet>
      <dgm:spPr/>
    </dgm:pt>
    <dgm:pt modelId="{F2304CC6-78F7-41D6-8BA1-CF6586D72CE9}" type="pres">
      <dgm:prSet presAssocID="{2ACC9458-E921-46E8-AE61-350C0DF8A5FC}" presName="spaceBetweenRectangles" presStyleCnt="0"/>
      <dgm:spPr/>
    </dgm:pt>
    <dgm:pt modelId="{4A3AAC96-3503-42E2-B6A3-36DC286A4712}" type="pres">
      <dgm:prSet presAssocID="{D447522D-1A9E-4533-917D-74EFE4721BCE}" presName="parentLin" presStyleCnt="0"/>
      <dgm:spPr/>
    </dgm:pt>
    <dgm:pt modelId="{EB193DF4-EADB-4291-8179-FBE6494B27C1}" type="pres">
      <dgm:prSet presAssocID="{D447522D-1A9E-4533-917D-74EFE4721BCE}" presName="parentLeftMargin" presStyleLbl="node1" presStyleIdx="1" presStyleCnt="7"/>
      <dgm:spPr/>
    </dgm:pt>
    <dgm:pt modelId="{F2C6A037-B400-45A0-8572-E7BD71CBB720}" type="pres">
      <dgm:prSet presAssocID="{D447522D-1A9E-4533-917D-74EFE4721BCE}" presName="parentText" presStyleLbl="node1" presStyleIdx="2" presStyleCnt="7">
        <dgm:presLayoutVars>
          <dgm:chMax val="0"/>
          <dgm:bulletEnabled val="1"/>
        </dgm:presLayoutVars>
      </dgm:prSet>
      <dgm:spPr/>
    </dgm:pt>
    <dgm:pt modelId="{F0612DFA-0989-489D-B0C3-E27CBDF1925B}" type="pres">
      <dgm:prSet presAssocID="{D447522D-1A9E-4533-917D-74EFE4721BCE}" presName="negativeSpace" presStyleCnt="0"/>
      <dgm:spPr/>
    </dgm:pt>
    <dgm:pt modelId="{5DBC895F-6020-4AF4-B4E2-A970FCC262F5}" type="pres">
      <dgm:prSet presAssocID="{D447522D-1A9E-4533-917D-74EFE4721BCE}" presName="childText" presStyleLbl="conFgAcc1" presStyleIdx="2" presStyleCnt="7">
        <dgm:presLayoutVars>
          <dgm:bulletEnabled val="1"/>
        </dgm:presLayoutVars>
      </dgm:prSet>
      <dgm:spPr/>
    </dgm:pt>
    <dgm:pt modelId="{E7E251D8-97D4-4325-946B-6982B144DF0E}" type="pres">
      <dgm:prSet presAssocID="{EADB3674-2BE7-4A08-9ED7-FE72F1C02E2E}" presName="spaceBetweenRectangles" presStyleCnt="0"/>
      <dgm:spPr/>
    </dgm:pt>
    <dgm:pt modelId="{6A0C9D60-BFE1-48D4-9406-65419B32E685}" type="pres">
      <dgm:prSet presAssocID="{4A2E440E-8B12-4AF3-AE23-6042F238F274}" presName="parentLin" presStyleCnt="0"/>
      <dgm:spPr/>
    </dgm:pt>
    <dgm:pt modelId="{7FDCF55C-B692-4B92-A89E-E15CD559AFAF}" type="pres">
      <dgm:prSet presAssocID="{4A2E440E-8B12-4AF3-AE23-6042F238F274}" presName="parentLeftMargin" presStyleLbl="node1" presStyleIdx="2" presStyleCnt="7"/>
      <dgm:spPr/>
    </dgm:pt>
    <dgm:pt modelId="{AB6E0633-EAD3-4A2E-BF5B-9B92C0F07461}" type="pres">
      <dgm:prSet presAssocID="{4A2E440E-8B12-4AF3-AE23-6042F238F274}" presName="parentText" presStyleLbl="node1" presStyleIdx="3" presStyleCnt="7">
        <dgm:presLayoutVars>
          <dgm:chMax val="0"/>
          <dgm:bulletEnabled val="1"/>
        </dgm:presLayoutVars>
      </dgm:prSet>
      <dgm:spPr/>
    </dgm:pt>
    <dgm:pt modelId="{5CDEE07F-174A-4C90-AAD1-6651793EDD04}" type="pres">
      <dgm:prSet presAssocID="{4A2E440E-8B12-4AF3-AE23-6042F238F274}" presName="negativeSpace" presStyleCnt="0"/>
      <dgm:spPr/>
    </dgm:pt>
    <dgm:pt modelId="{BB1A4CC8-10E9-4208-ADEF-4D1CA95E1876}" type="pres">
      <dgm:prSet presAssocID="{4A2E440E-8B12-4AF3-AE23-6042F238F274}" presName="childText" presStyleLbl="conFgAcc1" presStyleIdx="3" presStyleCnt="7">
        <dgm:presLayoutVars>
          <dgm:bulletEnabled val="1"/>
        </dgm:presLayoutVars>
      </dgm:prSet>
      <dgm:spPr/>
    </dgm:pt>
    <dgm:pt modelId="{49AF377E-2E4A-44BA-8294-6AE626164A1C}" type="pres">
      <dgm:prSet presAssocID="{E6F910EA-7A70-4C3E-8BD9-22B21D519900}" presName="spaceBetweenRectangles" presStyleCnt="0"/>
      <dgm:spPr/>
    </dgm:pt>
    <dgm:pt modelId="{DBFB10C5-854F-499D-A8A6-93081A9B0FF8}" type="pres">
      <dgm:prSet presAssocID="{F2C091BC-45F1-4940-95F8-9542191493A0}" presName="parentLin" presStyleCnt="0"/>
      <dgm:spPr/>
    </dgm:pt>
    <dgm:pt modelId="{0F82C59A-4262-42E4-AEC9-B0388B51FD9F}" type="pres">
      <dgm:prSet presAssocID="{F2C091BC-45F1-4940-95F8-9542191493A0}" presName="parentLeftMargin" presStyleLbl="node1" presStyleIdx="3" presStyleCnt="7"/>
      <dgm:spPr/>
    </dgm:pt>
    <dgm:pt modelId="{A418EFA0-DB5C-4B2B-AF32-5972DBE4F15F}" type="pres">
      <dgm:prSet presAssocID="{F2C091BC-45F1-4940-95F8-9542191493A0}" presName="parentText" presStyleLbl="node1" presStyleIdx="4" presStyleCnt="7">
        <dgm:presLayoutVars>
          <dgm:chMax val="0"/>
          <dgm:bulletEnabled val="1"/>
        </dgm:presLayoutVars>
      </dgm:prSet>
      <dgm:spPr/>
    </dgm:pt>
    <dgm:pt modelId="{513A8196-559B-433D-8484-6E95CD7ACF64}" type="pres">
      <dgm:prSet presAssocID="{F2C091BC-45F1-4940-95F8-9542191493A0}" presName="negativeSpace" presStyleCnt="0"/>
      <dgm:spPr/>
    </dgm:pt>
    <dgm:pt modelId="{7C365967-8C74-418C-88DB-6555ADB6353F}" type="pres">
      <dgm:prSet presAssocID="{F2C091BC-45F1-4940-95F8-9542191493A0}" presName="childText" presStyleLbl="conFgAcc1" presStyleIdx="4" presStyleCnt="7">
        <dgm:presLayoutVars>
          <dgm:bulletEnabled val="1"/>
        </dgm:presLayoutVars>
      </dgm:prSet>
      <dgm:spPr/>
    </dgm:pt>
    <dgm:pt modelId="{C170C0EC-6698-4352-B0D7-4AB00F9873F9}" type="pres">
      <dgm:prSet presAssocID="{459C00DB-A673-4390-844A-7DC5E564E35A}" presName="spaceBetweenRectangles" presStyleCnt="0"/>
      <dgm:spPr/>
    </dgm:pt>
    <dgm:pt modelId="{5600A506-EBBD-4EB1-AC02-9B37A39C4A2D}" type="pres">
      <dgm:prSet presAssocID="{B9FD3B5D-0736-4E50-9EEA-61CDCBF6D701}" presName="parentLin" presStyleCnt="0"/>
      <dgm:spPr/>
    </dgm:pt>
    <dgm:pt modelId="{557AA430-E728-434D-9543-1960D3C59656}" type="pres">
      <dgm:prSet presAssocID="{B9FD3B5D-0736-4E50-9EEA-61CDCBF6D701}" presName="parentLeftMargin" presStyleLbl="node1" presStyleIdx="4" presStyleCnt="7"/>
      <dgm:spPr/>
    </dgm:pt>
    <dgm:pt modelId="{C626A7C0-E85D-4974-9CF3-40107332294A}" type="pres">
      <dgm:prSet presAssocID="{B9FD3B5D-0736-4E50-9EEA-61CDCBF6D701}" presName="parentText" presStyleLbl="node1" presStyleIdx="5" presStyleCnt="7">
        <dgm:presLayoutVars>
          <dgm:chMax val="0"/>
          <dgm:bulletEnabled val="1"/>
        </dgm:presLayoutVars>
      </dgm:prSet>
      <dgm:spPr/>
    </dgm:pt>
    <dgm:pt modelId="{D060A621-6499-4694-8A6D-ABDE48659AA2}" type="pres">
      <dgm:prSet presAssocID="{B9FD3B5D-0736-4E50-9EEA-61CDCBF6D701}" presName="negativeSpace" presStyleCnt="0"/>
      <dgm:spPr/>
    </dgm:pt>
    <dgm:pt modelId="{525D07E6-3ACD-42D1-93C9-03DFE9B4305E}" type="pres">
      <dgm:prSet presAssocID="{B9FD3B5D-0736-4E50-9EEA-61CDCBF6D701}" presName="childText" presStyleLbl="conFgAcc1" presStyleIdx="5" presStyleCnt="7">
        <dgm:presLayoutVars>
          <dgm:bulletEnabled val="1"/>
        </dgm:presLayoutVars>
      </dgm:prSet>
      <dgm:spPr/>
    </dgm:pt>
    <dgm:pt modelId="{1C306B33-33A1-43A9-9EC2-723F269540D8}" type="pres">
      <dgm:prSet presAssocID="{6BCE5737-2E70-4DBF-A36D-9E220380AB87}" presName="spaceBetweenRectangles" presStyleCnt="0"/>
      <dgm:spPr/>
    </dgm:pt>
    <dgm:pt modelId="{0642AD6D-1FAE-4A02-860F-92AF20B1E71A}" type="pres">
      <dgm:prSet presAssocID="{50C5A3F1-F685-445D-B817-7BB796CE7DF1}" presName="parentLin" presStyleCnt="0"/>
      <dgm:spPr/>
    </dgm:pt>
    <dgm:pt modelId="{0DFE7A68-9F7A-4F40-8AC0-6E05BFDCC29C}" type="pres">
      <dgm:prSet presAssocID="{50C5A3F1-F685-445D-B817-7BB796CE7DF1}" presName="parentLeftMargin" presStyleLbl="node1" presStyleIdx="5" presStyleCnt="7"/>
      <dgm:spPr/>
    </dgm:pt>
    <dgm:pt modelId="{444802C8-6CEB-41A3-8967-9B30E6B311B3}" type="pres">
      <dgm:prSet presAssocID="{50C5A3F1-F685-445D-B817-7BB796CE7DF1}" presName="parentText" presStyleLbl="node1" presStyleIdx="6" presStyleCnt="7">
        <dgm:presLayoutVars>
          <dgm:chMax val="0"/>
          <dgm:bulletEnabled val="1"/>
        </dgm:presLayoutVars>
      </dgm:prSet>
      <dgm:spPr/>
    </dgm:pt>
    <dgm:pt modelId="{D2AE884C-366D-47D2-AF7F-22BE18F1281E}" type="pres">
      <dgm:prSet presAssocID="{50C5A3F1-F685-445D-B817-7BB796CE7DF1}" presName="negativeSpace" presStyleCnt="0"/>
      <dgm:spPr/>
    </dgm:pt>
    <dgm:pt modelId="{C71AC9BF-A0C7-424F-85A8-BCD0E8372029}" type="pres">
      <dgm:prSet presAssocID="{50C5A3F1-F685-445D-B817-7BB796CE7DF1}" presName="childText" presStyleLbl="conFgAcc1" presStyleIdx="6" presStyleCnt="7">
        <dgm:presLayoutVars>
          <dgm:bulletEnabled val="1"/>
        </dgm:presLayoutVars>
      </dgm:prSet>
      <dgm:spPr/>
    </dgm:pt>
  </dgm:ptLst>
  <dgm:cxnLst>
    <dgm:cxn modelId="{48D30529-6866-42D6-B888-E358F5C850A4}" srcId="{2F8F912C-6A40-4856-8D25-49189BC7A1FF}" destId="{D447522D-1A9E-4533-917D-74EFE4721BCE}" srcOrd="2" destOrd="0" parTransId="{23F64C89-7587-402A-935F-1D9474D42FBE}" sibTransId="{EADB3674-2BE7-4A08-9ED7-FE72F1C02E2E}"/>
    <dgm:cxn modelId="{AC11B833-CFFD-4959-BD68-C9B790AC3FCF}" type="presOf" srcId="{532F296C-D4D5-4AEC-942B-72E9DDC0FF49}" destId="{D49DCF41-8C67-4890-9E27-04741EDD3F05}" srcOrd="0" destOrd="0" presId="urn:microsoft.com/office/officeart/2005/8/layout/list1"/>
    <dgm:cxn modelId="{DBE79B67-DE05-4FDD-A187-63B86D42BBC3}" type="presOf" srcId="{F2C091BC-45F1-4940-95F8-9542191493A0}" destId="{A418EFA0-DB5C-4B2B-AF32-5972DBE4F15F}" srcOrd="1" destOrd="0" presId="urn:microsoft.com/office/officeart/2005/8/layout/list1"/>
    <dgm:cxn modelId="{0D30DA69-E76A-4CD1-91D6-CF740527CD4B}" type="presOf" srcId="{16950ADB-D1B6-49CC-B1F6-956E5090C77F}" destId="{AB9F8309-DFE1-4137-AB9E-C930239C6393}" srcOrd="1" destOrd="0" presId="urn:microsoft.com/office/officeart/2005/8/layout/list1"/>
    <dgm:cxn modelId="{ACC72F6A-79B6-4CD9-A4B1-8B9959351E85}" srcId="{2F8F912C-6A40-4856-8D25-49189BC7A1FF}" destId="{B9FD3B5D-0736-4E50-9EEA-61CDCBF6D701}" srcOrd="5" destOrd="0" parTransId="{8B23EDB3-93A2-4176-BF95-7E7419D56419}" sibTransId="{6BCE5737-2E70-4DBF-A36D-9E220380AB87}"/>
    <dgm:cxn modelId="{BA4E9C4F-174C-4ABB-B1CE-E3EA9210A7B9}" type="presOf" srcId="{F2C091BC-45F1-4940-95F8-9542191493A0}" destId="{0F82C59A-4262-42E4-AEC9-B0388B51FD9F}" srcOrd="0" destOrd="0" presId="urn:microsoft.com/office/officeart/2005/8/layout/list1"/>
    <dgm:cxn modelId="{82E25856-782F-4CB7-8A71-0606DD403A72}" srcId="{2F8F912C-6A40-4856-8D25-49189BC7A1FF}" destId="{4A2E440E-8B12-4AF3-AE23-6042F238F274}" srcOrd="3" destOrd="0" parTransId="{0261F2EA-8E9C-4BD5-8551-6166CC16A343}" sibTransId="{E6F910EA-7A70-4C3E-8BD9-22B21D519900}"/>
    <dgm:cxn modelId="{9DC8165A-4B89-4735-AE92-C6CE36B12114}" srcId="{2F8F912C-6A40-4856-8D25-49189BC7A1FF}" destId="{F2C091BC-45F1-4940-95F8-9542191493A0}" srcOrd="4" destOrd="0" parTransId="{81B41C7A-98B7-41BE-82D5-5922D496C807}" sibTransId="{459C00DB-A673-4390-844A-7DC5E564E35A}"/>
    <dgm:cxn modelId="{7B734A7A-0522-47F1-A20D-EF23B00F08F9}" type="presOf" srcId="{4A2E440E-8B12-4AF3-AE23-6042F238F274}" destId="{AB6E0633-EAD3-4A2E-BF5B-9B92C0F07461}" srcOrd="1" destOrd="0" presId="urn:microsoft.com/office/officeart/2005/8/layout/list1"/>
    <dgm:cxn modelId="{75E3DB7F-EF00-426F-A0CB-0A81E35C5B6C}" type="presOf" srcId="{D447522D-1A9E-4533-917D-74EFE4721BCE}" destId="{EB193DF4-EADB-4291-8179-FBE6494B27C1}" srcOrd="0" destOrd="0" presId="urn:microsoft.com/office/officeart/2005/8/layout/list1"/>
    <dgm:cxn modelId="{18D80782-286D-49FA-8F24-59A3DE95204D}" type="presOf" srcId="{B9FD3B5D-0736-4E50-9EEA-61CDCBF6D701}" destId="{557AA430-E728-434D-9543-1960D3C59656}" srcOrd="0" destOrd="0" presId="urn:microsoft.com/office/officeart/2005/8/layout/list1"/>
    <dgm:cxn modelId="{3CD93C86-F6F3-4738-A8C9-E55CADB90338}" type="presOf" srcId="{50C5A3F1-F685-445D-B817-7BB796CE7DF1}" destId="{0DFE7A68-9F7A-4F40-8AC0-6E05BFDCC29C}" srcOrd="0" destOrd="0" presId="urn:microsoft.com/office/officeart/2005/8/layout/list1"/>
    <dgm:cxn modelId="{0D94C194-199F-4133-A80E-835044FCA5EA}" srcId="{2F8F912C-6A40-4856-8D25-49189BC7A1FF}" destId="{50C5A3F1-F685-445D-B817-7BB796CE7DF1}" srcOrd="6" destOrd="0" parTransId="{6D248FFE-FAB9-4E5C-8828-BE62975166A1}" sibTransId="{A834E0E0-68A0-448F-8409-5B60ACC6CD62}"/>
    <dgm:cxn modelId="{7AF7A4A1-4FD3-47CB-A94E-6E97B8D21E5B}" type="presOf" srcId="{50C5A3F1-F685-445D-B817-7BB796CE7DF1}" destId="{444802C8-6CEB-41A3-8967-9B30E6B311B3}" srcOrd="1" destOrd="0" presId="urn:microsoft.com/office/officeart/2005/8/layout/list1"/>
    <dgm:cxn modelId="{F6B32AAC-92B3-4EF0-AC9A-723196218DD9}" type="presOf" srcId="{532F296C-D4D5-4AEC-942B-72E9DDC0FF49}" destId="{170335B9-F235-4555-AE77-838101411ED9}" srcOrd="1" destOrd="0" presId="urn:microsoft.com/office/officeart/2005/8/layout/list1"/>
    <dgm:cxn modelId="{9A92FDAC-C8CE-4751-8B78-8697D09F98D1}" srcId="{2F8F912C-6A40-4856-8D25-49189BC7A1FF}" destId="{532F296C-D4D5-4AEC-942B-72E9DDC0FF49}" srcOrd="0" destOrd="0" parTransId="{A8B42027-8AFC-4DE7-89EE-3F3CBDBB9285}" sibTransId="{19C51D10-0CEB-425F-AE7E-86F2820CAE2A}"/>
    <dgm:cxn modelId="{98433AB4-5A36-44EA-8CE6-97A5241DE8FE}" type="presOf" srcId="{B9FD3B5D-0736-4E50-9EEA-61CDCBF6D701}" destId="{C626A7C0-E85D-4974-9CF3-40107332294A}" srcOrd="1" destOrd="0" presId="urn:microsoft.com/office/officeart/2005/8/layout/list1"/>
    <dgm:cxn modelId="{02AB67C2-7A96-48CC-A3B6-A6AB4D7D9653}" type="presOf" srcId="{16950ADB-D1B6-49CC-B1F6-956E5090C77F}" destId="{7B52C5BE-FC7A-49E8-8745-68263B660D02}" srcOrd="0" destOrd="0" presId="urn:microsoft.com/office/officeart/2005/8/layout/list1"/>
    <dgm:cxn modelId="{56335FC3-CF95-4ABB-ABDE-30E8744BCDF1}" type="presOf" srcId="{4A2E440E-8B12-4AF3-AE23-6042F238F274}" destId="{7FDCF55C-B692-4B92-A89E-E15CD559AFAF}" srcOrd="0" destOrd="0" presId="urn:microsoft.com/office/officeart/2005/8/layout/list1"/>
    <dgm:cxn modelId="{0EC934CC-5D57-4409-9A88-CE78EE5FE289}" type="presOf" srcId="{D447522D-1A9E-4533-917D-74EFE4721BCE}" destId="{F2C6A037-B400-45A0-8572-E7BD71CBB720}" srcOrd="1" destOrd="0" presId="urn:microsoft.com/office/officeart/2005/8/layout/list1"/>
    <dgm:cxn modelId="{4F61A1F5-54BA-4E04-9130-E2D48E00609D}" srcId="{2F8F912C-6A40-4856-8D25-49189BC7A1FF}" destId="{16950ADB-D1B6-49CC-B1F6-956E5090C77F}" srcOrd="1" destOrd="0" parTransId="{7185EB0E-D100-48C0-81D7-C7328D29C179}" sibTransId="{2ACC9458-E921-46E8-AE61-350C0DF8A5FC}"/>
    <dgm:cxn modelId="{DF8338F8-CAFB-47E2-8CEF-845EEFC12638}" type="presOf" srcId="{2F8F912C-6A40-4856-8D25-49189BC7A1FF}" destId="{1CFBF7F6-6A65-4185-8E5C-4135DF0F76DF}" srcOrd="0" destOrd="0" presId="urn:microsoft.com/office/officeart/2005/8/layout/list1"/>
    <dgm:cxn modelId="{735D24A6-FBF1-4FD3-8E63-F52A4B605F16}" type="presParOf" srcId="{1CFBF7F6-6A65-4185-8E5C-4135DF0F76DF}" destId="{8F35D5F8-4FB3-4A05-8036-FDFC3110C49A}" srcOrd="0" destOrd="0" presId="urn:microsoft.com/office/officeart/2005/8/layout/list1"/>
    <dgm:cxn modelId="{63329CAA-72E3-4345-ACE1-433C269D4110}" type="presParOf" srcId="{8F35D5F8-4FB3-4A05-8036-FDFC3110C49A}" destId="{D49DCF41-8C67-4890-9E27-04741EDD3F05}" srcOrd="0" destOrd="0" presId="urn:microsoft.com/office/officeart/2005/8/layout/list1"/>
    <dgm:cxn modelId="{2E24AD78-20E8-49B7-9C5B-CE57E1100220}" type="presParOf" srcId="{8F35D5F8-4FB3-4A05-8036-FDFC3110C49A}" destId="{170335B9-F235-4555-AE77-838101411ED9}" srcOrd="1" destOrd="0" presId="urn:microsoft.com/office/officeart/2005/8/layout/list1"/>
    <dgm:cxn modelId="{2C981B86-BD8B-4DAD-B50C-20A61162D3AA}" type="presParOf" srcId="{1CFBF7F6-6A65-4185-8E5C-4135DF0F76DF}" destId="{C67C4E5D-1ED5-4B38-9262-7517ADBBAFFF}" srcOrd="1" destOrd="0" presId="urn:microsoft.com/office/officeart/2005/8/layout/list1"/>
    <dgm:cxn modelId="{7123B0C4-DB18-42DC-BFB8-67AB62EAE07B}" type="presParOf" srcId="{1CFBF7F6-6A65-4185-8E5C-4135DF0F76DF}" destId="{9294154C-C0A9-4843-A061-C96F12E32F1B}" srcOrd="2" destOrd="0" presId="urn:microsoft.com/office/officeart/2005/8/layout/list1"/>
    <dgm:cxn modelId="{10A38089-015D-4C75-B0AA-A563AF188210}" type="presParOf" srcId="{1CFBF7F6-6A65-4185-8E5C-4135DF0F76DF}" destId="{9F1487F0-9695-4636-AC7C-2F5128D78606}" srcOrd="3" destOrd="0" presId="urn:microsoft.com/office/officeart/2005/8/layout/list1"/>
    <dgm:cxn modelId="{92845EF1-3BB3-45F5-99BB-1D4CFB87B9F9}" type="presParOf" srcId="{1CFBF7F6-6A65-4185-8E5C-4135DF0F76DF}" destId="{589273F8-B972-40C2-A67C-D237BD4721E0}" srcOrd="4" destOrd="0" presId="urn:microsoft.com/office/officeart/2005/8/layout/list1"/>
    <dgm:cxn modelId="{5B42B277-2199-4CD9-BBF1-EED2F0E9CF32}" type="presParOf" srcId="{589273F8-B972-40C2-A67C-D237BD4721E0}" destId="{7B52C5BE-FC7A-49E8-8745-68263B660D02}" srcOrd="0" destOrd="0" presId="urn:microsoft.com/office/officeart/2005/8/layout/list1"/>
    <dgm:cxn modelId="{2F43466A-F6DE-4398-AF55-9512DFE8BE9C}" type="presParOf" srcId="{589273F8-B972-40C2-A67C-D237BD4721E0}" destId="{AB9F8309-DFE1-4137-AB9E-C930239C6393}" srcOrd="1" destOrd="0" presId="urn:microsoft.com/office/officeart/2005/8/layout/list1"/>
    <dgm:cxn modelId="{5CD04D58-62C1-4014-ACC1-6E0A4F92E2AC}" type="presParOf" srcId="{1CFBF7F6-6A65-4185-8E5C-4135DF0F76DF}" destId="{1001E989-B297-4CFC-A7A2-DCDA6F39572B}" srcOrd="5" destOrd="0" presId="urn:microsoft.com/office/officeart/2005/8/layout/list1"/>
    <dgm:cxn modelId="{E3BF13B8-F0F5-42F5-817B-E5FC306DFC0E}" type="presParOf" srcId="{1CFBF7F6-6A65-4185-8E5C-4135DF0F76DF}" destId="{424B46D7-B5C1-4255-B4DC-17E92261DC56}" srcOrd="6" destOrd="0" presId="urn:microsoft.com/office/officeart/2005/8/layout/list1"/>
    <dgm:cxn modelId="{B6BF8BA0-9DDF-411B-B89D-B1024FE01213}" type="presParOf" srcId="{1CFBF7F6-6A65-4185-8E5C-4135DF0F76DF}" destId="{F2304CC6-78F7-41D6-8BA1-CF6586D72CE9}" srcOrd="7" destOrd="0" presId="urn:microsoft.com/office/officeart/2005/8/layout/list1"/>
    <dgm:cxn modelId="{2E29D131-927A-48C1-BCA5-50C74C0C0F17}" type="presParOf" srcId="{1CFBF7F6-6A65-4185-8E5C-4135DF0F76DF}" destId="{4A3AAC96-3503-42E2-B6A3-36DC286A4712}" srcOrd="8" destOrd="0" presId="urn:microsoft.com/office/officeart/2005/8/layout/list1"/>
    <dgm:cxn modelId="{93DB3A86-0095-49D8-998A-969F203355A1}" type="presParOf" srcId="{4A3AAC96-3503-42E2-B6A3-36DC286A4712}" destId="{EB193DF4-EADB-4291-8179-FBE6494B27C1}" srcOrd="0" destOrd="0" presId="urn:microsoft.com/office/officeart/2005/8/layout/list1"/>
    <dgm:cxn modelId="{F6F4F905-8D37-4632-AC0D-03BAB0E67EC1}" type="presParOf" srcId="{4A3AAC96-3503-42E2-B6A3-36DC286A4712}" destId="{F2C6A037-B400-45A0-8572-E7BD71CBB720}" srcOrd="1" destOrd="0" presId="urn:microsoft.com/office/officeart/2005/8/layout/list1"/>
    <dgm:cxn modelId="{8C535372-C5C5-4A52-BEA8-50C808FE7E89}" type="presParOf" srcId="{1CFBF7F6-6A65-4185-8E5C-4135DF0F76DF}" destId="{F0612DFA-0989-489D-B0C3-E27CBDF1925B}" srcOrd="9" destOrd="0" presId="urn:microsoft.com/office/officeart/2005/8/layout/list1"/>
    <dgm:cxn modelId="{38251541-2AF7-4DB6-978C-C99B8AC15B15}" type="presParOf" srcId="{1CFBF7F6-6A65-4185-8E5C-4135DF0F76DF}" destId="{5DBC895F-6020-4AF4-B4E2-A970FCC262F5}" srcOrd="10" destOrd="0" presId="urn:microsoft.com/office/officeart/2005/8/layout/list1"/>
    <dgm:cxn modelId="{0018C3F1-6C73-483E-9462-D7FD74393249}" type="presParOf" srcId="{1CFBF7F6-6A65-4185-8E5C-4135DF0F76DF}" destId="{E7E251D8-97D4-4325-946B-6982B144DF0E}" srcOrd="11" destOrd="0" presId="urn:microsoft.com/office/officeart/2005/8/layout/list1"/>
    <dgm:cxn modelId="{E4F8339B-E14B-4C7C-8C2D-AFD44E0E2CE5}" type="presParOf" srcId="{1CFBF7F6-6A65-4185-8E5C-4135DF0F76DF}" destId="{6A0C9D60-BFE1-48D4-9406-65419B32E685}" srcOrd="12" destOrd="0" presId="urn:microsoft.com/office/officeart/2005/8/layout/list1"/>
    <dgm:cxn modelId="{2A69FB84-3729-48F2-8AD9-77E6DA04FD80}" type="presParOf" srcId="{6A0C9D60-BFE1-48D4-9406-65419B32E685}" destId="{7FDCF55C-B692-4B92-A89E-E15CD559AFAF}" srcOrd="0" destOrd="0" presId="urn:microsoft.com/office/officeart/2005/8/layout/list1"/>
    <dgm:cxn modelId="{9109FBA3-FA6F-4D40-8A14-97F42B2FD9D1}" type="presParOf" srcId="{6A0C9D60-BFE1-48D4-9406-65419B32E685}" destId="{AB6E0633-EAD3-4A2E-BF5B-9B92C0F07461}" srcOrd="1" destOrd="0" presId="urn:microsoft.com/office/officeart/2005/8/layout/list1"/>
    <dgm:cxn modelId="{A0C4F503-14FC-4153-B6F4-8DB0444C015A}" type="presParOf" srcId="{1CFBF7F6-6A65-4185-8E5C-4135DF0F76DF}" destId="{5CDEE07F-174A-4C90-AAD1-6651793EDD04}" srcOrd="13" destOrd="0" presId="urn:microsoft.com/office/officeart/2005/8/layout/list1"/>
    <dgm:cxn modelId="{B1A45762-6B94-426A-9DBA-95F004F0476C}" type="presParOf" srcId="{1CFBF7F6-6A65-4185-8E5C-4135DF0F76DF}" destId="{BB1A4CC8-10E9-4208-ADEF-4D1CA95E1876}" srcOrd="14" destOrd="0" presId="urn:microsoft.com/office/officeart/2005/8/layout/list1"/>
    <dgm:cxn modelId="{5A8693D8-C3ED-47DC-9C06-06DEB0B1943F}" type="presParOf" srcId="{1CFBF7F6-6A65-4185-8E5C-4135DF0F76DF}" destId="{49AF377E-2E4A-44BA-8294-6AE626164A1C}" srcOrd="15" destOrd="0" presId="urn:microsoft.com/office/officeart/2005/8/layout/list1"/>
    <dgm:cxn modelId="{5754103F-DCD8-48D4-91EA-4D52DB7570D3}" type="presParOf" srcId="{1CFBF7F6-6A65-4185-8E5C-4135DF0F76DF}" destId="{DBFB10C5-854F-499D-A8A6-93081A9B0FF8}" srcOrd="16" destOrd="0" presId="urn:microsoft.com/office/officeart/2005/8/layout/list1"/>
    <dgm:cxn modelId="{720DE60B-9320-42DF-8DEB-9AF45A1FA4B1}" type="presParOf" srcId="{DBFB10C5-854F-499D-A8A6-93081A9B0FF8}" destId="{0F82C59A-4262-42E4-AEC9-B0388B51FD9F}" srcOrd="0" destOrd="0" presId="urn:microsoft.com/office/officeart/2005/8/layout/list1"/>
    <dgm:cxn modelId="{EAE627A3-E049-4412-90F7-9DFA5545D404}" type="presParOf" srcId="{DBFB10C5-854F-499D-A8A6-93081A9B0FF8}" destId="{A418EFA0-DB5C-4B2B-AF32-5972DBE4F15F}" srcOrd="1" destOrd="0" presId="urn:microsoft.com/office/officeart/2005/8/layout/list1"/>
    <dgm:cxn modelId="{1526EFDD-1D23-4241-B21F-48044738DF0A}" type="presParOf" srcId="{1CFBF7F6-6A65-4185-8E5C-4135DF0F76DF}" destId="{513A8196-559B-433D-8484-6E95CD7ACF64}" srcOrd="17" destOrd="0" presId="urn:microsoft.com/office/officeart/2005/8/layout/list1"/>
    <dgm:cxn modelId="{6F185EF7-1D12-4BFD-9E08-0A8799E9A834}" type="presParOf" srcId="{1CFBF7F6-6A65-4185-8E5C-4135DF0F76DF}" destId="{7C365967-8C74-418C-88DB-6555ADB6353F}" srcOrd="18" destOrd="0" presId="urn:microsoft.com/office/officeart/2005/8/layout/list1"/>
    <dgm:cxn modelId="{79FE3285-A670-4BF3-B484-A6F0CABAFA56}" type="presParOf" srcId="{1CFBF7F6-6A65-4185-8E5C-4135DF0F76DF}" destId="{C170C0EC-6698-4352-B0D7-4AB00F9873F9}" srcOrd="19" destOrd="0" presId="urn:microsoft.com/office/officeart/2005/8/layout/list1"/>
    <dgm:cxn modelId="{914EE938-9690-49ED-8139-70E11110122D}" type="presParOf" srcId="{1CFBF7F6-6A65-4185-8E5C-4135DF0F76DF}" destId="{5600A506-EBBD-4EB1-AC02-9B37A39C4A2D}" srcOrd="20" destOrd="0" presId="urn:microsoft.com/office/officeart/2005/8/layout/list1"/>
    <dgm:cxn modelId="{FC756D11-7D55-45D3-8601-2460935889ED}" type="presParOf" srcId="{5600A506-EBBD-4EB1-AC02-9B37A39C4A2D}" destId="{557AA430-E728-434D-9543-1960D3C59656}" srcOrd="0" destOrd="0" presId="urn:microsoft.com/office/officeart/2005/8/layout/list1"/>
    <dgm:cxn modelId="{F517B267-1DC5-4DE3-8AB8-CDE673148DEF}" type="presParOf" srcId="{5600A506-EBBD-4EB1-AC02-9B37A39C4A2D}" destId="{C626A7C0-E85D-4974-9CF3-40107332294A}" srcOrd="1" destOrd="0" presId="urn:microsoft.com/office/officeart/2005/8/layout/list1"/>
    <dgm:cxn modelId="{9B9335DE-A840-41B7-B8C7-A8138F46D204}" type="presParOf" srcId="{1CFBF7F6-6A65-4185-8E5C-4135DF0F76DF}" destId="{D060A621-6499-4694-8A6D-ABDE48659AA2}" srcOrd="21" destOrd="0" presId="urn:microsoft.com/office/officeart/2005/8/layout/list1"/>
    <dgm:cxn modelId="{11851881-D1E9-4CBE-BCA4-2BFE8727FC9A}" type="presParOf" srcId="{1CFBF7F6-6A65-4185-8E5C-4135DF0F76DF}" destId="{525D07E6-3ACD-42D1-93C9-03DFE9B4305E}" srcOrd="22" destOrd="0" presId="urn:microsoft.com/office/officeart/2005/8/layout/list1"/>
    <dgm:cxn modelId="{4D7199D9-4123-49C4-A2CF-D6AC5992F8AD}" type="presParOf" srcId="{1CFBF7F6-6A65-4185-8E5C-4135DF0F76DF}" destId="{1C306B33-33A1-43A9-9EC2-723F269540D8}" srcOrd="23" destOrd="0" presId="urn:microsoft.com/office/officeart/2005/8/layout/list1"/>
    <dgm:cxn modelId="{66F59454-824E-4681-878E-25D867624B82}" type="presParOf" srcId="{1CFBF7F6-6A65-4185-8E5C-4135DF0F76DF}" destId="{0642AD6D-1FAE-4A02-860F-92AF20B1E71A}" srcOrd="24" destOrd="0" presId="urn:microsoft.com/office/officeart/2005/8/layout/list1"/>
    <dgm:cxn modelId="{34DE11E5-915E-47B4-8BA0-DC5458B64EBD}" type="presParOf" srcId="{0642AD6D-1FAE-4A02-860F-92AF20B1E71A}" destId="{0DFE7A68-9F7A-4F40-8AC0-6E05BFDCC29C}" srcOrd="0" destOrd="0" presId="urn:microsoft.com/office/officeart/2005/8/layout/list1"/>
    <dgm:cxn modelId="{00616211-2982-477F-B79C-561638B378C2}" type="presParOf" srcId="{0642AD6D-1FAE-4A02-860F-92AF20B1E71A}" destId="{444802C8-6CEB-41A3-8967-9B30E6B311B3}" srcOrd="1" destOrd="0" presId="urn:microsoft.com/office/officeart/2005/8/layout/list1"/>
    <dgm:cxn modelId="{84D6FDE3-DB3E-42ED-BDD0-F231112E4418}" type="presParOf" srcId="{1CFBF7F6-6A65-4185-8E5C-4135DF0F76DF}" destId="{D2AE884C-366D-47D2-AF7F-22BE18F1281E}" srcOrd="25" destOrd="0" presId="urn:microsoft.com/office/officeart/2005/8/layout/list1"/>
    <dgm:cxn modelId="{42487B41-4DF8-48A0-B68E-EEB83F61951D}" type="presParOf" srcId="{1CFBF7F6-6A65-4185-8E5C-4135DF0F76DF}" destId="{C71AC9BF-A0C7-424F-85A8-BCD0E8372029}"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4154C-C0A9-4843-A061-C96F12E32F1B}">
      <dsp:nvSpPr>
        <dsp:cNvPr id="0" name=""/>
        <dsp:cNvSpPr/>
      </dsp:nvSpPr>
      <dsp:spPr>
        <a:xfrm>
          <a:off x="0" y="3659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0335B9-F235-4555-AE77-838101411ED9}">
      <dsp:nvSpPr>
        <dsp:cNvPr id="0" name=""/>
        <dsp:cNvSpPr/>
      </dsp:nvSpPr>
      <dsp:spPr>
        <a:xfrm>
          <a:off x="345025" y="1150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Introduction </a:t>
          </a:r>
          <a:endParaRPr lang="en-US" sz="1700" kern="1200"/>
        </a:p>
      </dsp:txBody>
      <dsp:txXfrm>
        <a:off x="369523" y="139548"/>
        <a:ext cx="4781362" cy="452844"/>
      </dsp:txXfrm>
    </dsp:sp>
    <dsp:sp modelId="{424B46D7-B5C1-4255-B4DC-17E92261DC56}">
      <dsp:nvSpPr>
        <dsp:cNvPr id="0" name=""/>
        <dsp:cNvSpPr/>
      </dsp:nvSpPr>
      <dsp:spPr>
        <a:xfrm>
          <a:off x="0" y="11370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F8309-DFE1-4137-AB9E-C930239C6393}">
      <dsp:nvSpPr>
        <dsp:cNvPr id="0" name=""/>
        <dsp:cNvSpPr/>
      </dsp:nvSpPr>
      <dsp:spPr>
        <a:xfrm>
          <a:off x="345025" y="8861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Overview of the business </a:t>
          </a:r>
          <a:endParaRPr lang="en-US" sz="1700" kern="1200"/>
        </a:p>
      </dsp:txBody>
      <dsp:txXfrm>
        <a:off x="369523" y="910668"/>
        <a:ext cx="4781362" cy="452844"/>
      </dsp:txXfrm>
    </dsp:sp>
    <dsp:sp modelId="{5DBC895F-6020-4AF4-B4E2-A970FCC262F5}">
      <dsp:nvSpPr>
        <dsp:cNvPr id="0" name=""/>
        <dsp:cNvSpPr/>
      </dsp:nvSpPr>
      <dsp:spPr>
        <a:xfrm>
          <a:off x="0" y="1908210"/>
          <a:ext cx="6900512"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C6A037-B400-45A0-8572-E7BD71CBB720}">
      <dsp:nvSpPr>
        <dsp:cNvPr id="0" name=""/>
        <dsp:cNvSpPr/>
      </dsp:nvSpPr>
      <dsp:spPr>
        <a:xfrm>
          <a:off x="345025" y="1657290"/>
          <a:ext cx="4830358"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PESTEL analysis </a:t>
          </a:r>
          <a:endParaRPr lang="en-US" sz="1700" kern="1200"/>
        </a:p>
      </dsp:txBody>
      <dsp:txXfrm>
        <a:off x="369523" y="1681788"/>
        <a:ext cx="4781362" cy="452844"/>
      </dsp:txXfrm>
    </dsp:sp>
    <dsp:sp modelId="{BB1A4CC8-10E9-4208-ADEF-4D1CA95E1876}">
      <dsp:nvSpPr>
        <dsp:cNvPr id="0" name=""/>
        <dsp:cNvSpPr/>
      </dsp:nvSpPr>
      <dsp:spPr>
        <a:xfrm>
          <a:off x="0" y="2679330"/>
          <a:ext cx="6900512"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6E0633-EAD3-4A2E-BF5B-9B92C0F07461}">
      <dsp:nvSpPr>
        <dsp:cNvPr id="0" name=""/>
        <dsp:cNvSpPr/>
      </dsp:nvSpPr>
      <dsp:spPr>
        <a:xfrm>
          <a:off x="345025" y="2428410"/>
          <a:ext cx="483035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Marketing </a:t>
          </a:r>
          <a:endParaRPr lang="en-US" sz="1700" kern="1200"/>
        </a:p>
      </dsp:txBody>
      <dsp:txXfrm>
        <a:off x="369523" y="2452908"/>
        <a:ext cx="4781362" cy="452844"/>
      </dsp:txXfrm>
    </dsp:sp>
    <dsp:sp modelId="{7C365967-8C74-418C-88DB-6555ADB6353F}">
      <dsp:nvSpPr>
        <dsp:cNvPr id="0" name=""/>
        <dsp:cNvSpPr/>
      </dsp:nvSpPr>
      <dsp:spPr>
        <a:xfrm>
          <a:off x="0" y="3450450"/>
          <a:ext cx="6900512"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18EFA0-DB5C-4B2B-AF32-5972DBE4F15F}">
      <dsp:nvSpPr>
        <dsp:cNvPr id="0" name=""/>
        <dsp:cNvSpPr/>
      </dsp:nvSpPr>
      <dsp:spPr>
        <a:xfrm>
          <a:off x="345025" y="3199530"/>
          <a:ext cx="4830358"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Finance</a:t>
          </a:r>
          <a:endParaRPr lang="en-US" sz="1700" kern="1200"/>
        </a:p>
      </dsp:txBody>
      <dsp:txXfrm>
        <a:off x="369523" y="3224028"/>
        <a:ext cx="4781362" cy="452844"/>
      </dsp:txXfrm>
    </dsp:sp>
    <dsp:sp modelId="{525D07E6-3ACD-42D1-93C9-03DFE9B4305E}">
      <dsp:nvSpPr>
        <dsp:cNvPr id="0" name=""/>
        <dsp:cNvSpPr/>
      </dsp:nvSpPr>
      <dsp:spPr>
        <a:xfrm>
          <a:off x="0" y="42215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26A7C0-E85D-4974-9CF3-40107332294A}">
      <dsp:nvSpPr>
        <dsp:cNvPr id="0" name=""/>
        <dsp:cNvSpPr/>
      </dsp:nvSpPr>
      <dsp:spPr>
        <a:xfrm>
          <a:off x="345025" y="39706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Conclusion </a:t>
          </a:r>
        </a:p>
      </dsp:txBody>
      <dsp:txXfrm>
        <a:off x="369523" y="3995148"/>
        <a:ext cx="4781362" cy="452844"/>
      </dsp:txXfrm>
    </dsp:sp>
    <dsp:sp modelId="{C71AC9BF-A0C7-424F-85A8-BCD0E8372029}">
      <dsp:nvSpPr>
        <dsp:cNvPr id="0" name=""/>
        <dsp:cNvSpPr/>
      </dsp:nvSpPr>
      <dsp:spPr>
        <a:xfrm>
          <a:off x="0" y="49926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4802C8-6CEB-41A3-8967-9B30E6B311B3}">
      <dsp:nvSpPr>
        <dsp:cNvPr id="0" name=""/>
        <dsp:cNvSpPr/>
      </dsp:nvSpPr>
      <dsp:spPr>
        <a:xfrm>
          <a:off x="345025" y="47417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755650">
            <a:lnSpc>
              <a:spcPct val="90000"/>
            </a:lnSpc>
            <a:spcBef>
              <a:spcPct val="0"/>
            </a:spcBef>
            <a:spcAft>
              <a:spcPct val="35000"/>
            </a:spcAft>
            <a:buNone/>
          </a:pPr>
          <a:r>
            <a:rPr lang="en-GB" sz="1700" kern="1200"/>
            <a:t>Reference </a:t>
          </a:r>
          <a:endParaRPr lang="en-US" sz="1700" kern="1200"/>
        </a:p>
      </dsp:txBody>
      <dsp:txXfrm>
        <a:off x="369523" y="4766268"/>
        <a:ext cx="4781362"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endParaRPr lang="en-GB" b="0" i="0">
              <a:solidFill>
                <a:srgbClr val="374151"/>
              </a:solidFill>
              <a:effectLst/>
              <a:latin typeface="Söhne"/>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3624974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836676" y="276634"/>
            <a:ext cx="10515600" cy="1325563"/>
          </a:xfrm>
        </p:spPr>
        <p:txBody>
          <a:bodyPr vert="horz" lIns="91440" tIns="45720" rIns="91440" bIns="45720" rtlCol="0" anchor="ctr">
            <a:normAutofit/>
          </a:bodyPr>
          <a:lstStyle/>
          <a:p>
            <a:pPr algn="l"/>
            <a:br>
              <a:rPr lang="en-US" sz="4200" b="1" kern="1200" dirty="0">
                <a:solidFill>
                  <a:schemeClr val="tx1"/>
                </a:solidFill>
                <a:latin typeface="+mj-lt"/>
                <a:ea typeface="+mj-ea"/>
                <a:cs typeface="+mj-cs"/>
              </a:rPr>
            </a:br>
            <a:r>
              <a:rPr lang="en-US" sz="4200" b="1" kern="1200" dirty="0">
                <a:solidFill>
                  <a:schemeClr val="tx1"/>
                </a:solidFill>
                <a:latin typeface="+mj-lt"/>
                <a:ea typeface="+mj-ea"/>
                <a:cs typeface="+mj-cs"/>
              </a:rPr>
              <a:t>Business Plan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836676" y="1961220"/>
            <a:ext cx="10515600" cy="4251960"/>
          </a:xfrm>
        </p:spPr>
        <p:txBody>
          <a:bodyPr vert="horz" lIns="91440" tIns="45720" rIns="91440" bIns="45720" rtlCol="0">
            <a:normAutofit/>
          </a:bodyPr>
          <a:lstStyle/>
          <a:p>
            <a:pPr indent="-228600" algn="l">
              <a:buFont typeface="Arial" panose="020B0604020202020204" pitchFamily="34" charset="0"/>
              <a:buChar char="•"/>
            </a:pPr>
            <a:endParaRPr lang="en-US" sz="2200" b="1" dirty="0"/>
          </a:p>
          <a:p>
            <a:pPr indent="-228600" algn="l">
              <a:buFont typeface="Arial" panose="020B0604020202020204" pitchFamily="34" charset="0"/>
              <a:buChar char="•"/>
            </a:pPr>
            <a:r>
              <a:rPr lang="en-US" sz="2800" b="1" dirty="0"/>
              <a:t>Student Name: </a:t>
            </a:r>
            <a:r>
              <a:rPr lang="en-US" sz="2800" dirty="0"/>
              <a:t>Duaa Alhaj Ahmad </a:t>
            </a:r>
          </a:p>
          <a:p>
            <a:pPr indent="-228600" algn="l">
              <a:buFont typeface="Arial" panose="020B0604020202020204" pitchFamily="34" charset="0"/>
              <a:buChar char="•"/>
            </a:pPr>
            <a:r>
              <a:rPr lang="en-US" sz="2800" b="1" dirty="0"/>
              <a:t>Student Number: </a:t>
            </a:r>
            <a:r>
              <a:rPr lang="en-US" sz="2800" dirty="0"/>
              <a:t>2439821</a:t>
            </a:r>
          </a:p>
          <a:p>
            <a:pPr indent="-228600" algn="l">
              <a:buFont typeface="Arial" panose="020B0604020202020204" pitchFamily="34" charset="0"/>
              <a:buChar char="•"/>
            </a:pPr>
            <a:r>
              <a:rPr lang="en-US" sz="2800" b="1" dirty="0"/>
              <a:t>Course Name</a:t>
            </a:r>
            <a:r>
              <a:rPr lang="en-US" sz="2800" dirty="0"/>
              <a:t>:  Enterprise and Entrepreneurship (LCLM4006_LON)</a:t>
            </a:r>
          </a:p>
          <a:p>
            <a:pPr indent="-228600" algn="l">
              <a:buFont typeface="Arial" panose="020B0604020202020204" pitchFamily="34" charset="0"/>
              <a:buChar char="•"/>
            </a:pPr>
            <a:r>
              <a:rPr lang="en-US" sz="2800" b="1" dirty="0"/>
              <a:t>Assessment Task 2: </a:t>
            </a:r>
            <a:r>
              <a:rPr lang="en-US" sz="2800" dirty="0"/>
              <a:t>Individual Presentation Pitch</a:t>
            </a:r>
          </a:p>
          <a:p>
            <a:pPr indent="-228600" algn="l">
              <a:buFont typeface="Arial" panose="020B0604020202020204" pitchFamily="34" charset="0"/>
              <a:buChar char="•"/>
            </a:pPr>
            <a:r>
              <a:rPr lang="en-US" sz="2800" b="1" dirty="0"/>
              <a:t>Lecturer’s name:  </a:t>
            </a:r>
            <a:r>
              <a:rPr lang="en-US" sz="2800" dirty="0"/>
              <a:t>Richard </a:t>
            </a:r>
            <a:r>
              <a:rPr lang="en-US" sz="2800" dirty="0" err="1"/>
              <a:t>Ashaye</a:t>
            </a:r>
            <a:endParaRPr lang="en-US" sz="2800" dirty="0"/>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i="0" kern="1200">
                <a:solidFill>
                  <a:schemeClr val="tx1"/>
                </a:solidFill>
                <a:effectLst/>
                <a:latin typeface="+mj-lt"/>
                <a:ea typeface="+mj-ea"/>
                <a:cs typeface="+mj-cs"/>
              </a:rPr>
              <a:t>Table of Contents</a:t>
            </a:r>
            <a:endParaRPr lang="en-US" sz="5400" kern="1200">
              <a:solidFill>
                <a:schemeClr val="tx1"/>
              </a:solidFill>
              <a:latin typeface="+mj-lt"/>
              <a:ea typeface="+mj-ea"/>
              <a:cs typeface="+mj-cs"/>
            </a:endParaRPr>
          </a:p>
          <a:p>
            <a:pPr>
              <a:lnSpc>
                <a:spcPct val="90000"/>
              </a:lnSpc>
              <a:spcBef>
                <a:spcPct val="0"/>
              </a:spcBef>
              <a:spcAft>
                <a:spcPts val="600"/>
              </a:spcAft>
            </a:pPr>
            <a:endParaRPr lang="en-US" sz="5400" b="1" kern="1200">
              <a:solidFill>
                <a:schemeClr val="tx1"/>
              </a:solidFill>
              <a:latin typeface="+mj-lt"/>
              <a:ea typeface="+mj-ea"/>
              <a:cs typeface="+mj-cs"/>
            </a:endParaRPr>
          </a:p>
        </p:txBody>
      </p:sp>
      <p:sp>
        <p:nvSpPr>
          <p:cNvPr id="4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TextBox 9">
            <a:extLst>
              <a:ext uri="{FF2B5EF4-FFF2-40B4-BE49-F238E27FC236}">
                <a16:creationId xmlns:a16="http://schemas.microsoft.com/office/drawing/2014/main" id="{00B678EB-0590-EF07-3C40-08D07AEFF72D}"/>
              </a:ext>
            </a:extLst>
          </p:cNvPr>
          <p:cNvGraphicFramePr/>
          <p:nvPr>
            <p:extLst>
              <p:ext uri="{D42A27DB-BD31-4B8C-83A1-F6EECF244321}">
                <p14:modId xmlns:p14="http://schemas.microsoft.com/office/powerpoint/2010/main" val="29557661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Arc 48">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4184542" y="669064"/>
            <a:ext cx="736399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a:solidFill>
                  <a:schemeClr val="tx1"/>
                </a:solidFill>
                <a:effectLst/>
                <a:latin typeface="+mj-lt"/>
                <a:ea typeface="+mj-ea"/>
                <a:cs typeface="+mj-cs"/>
              </a:rPr>
              <a:t>Introduction</a:t>
            </a:r>
            <a:endParaRPr lang="en-US" sz="4400" kern="1200">
              <a:solidFill>
                <a:schemeClr val="tx1"/>
              </a:solidFill>
              <a:latin typeface="+mj-lt"/>
              <a:ea typeface="+mj-ea"/>
              <a:cs typeface="+mj-cs"/>
            </a:endParaRPr>
          </a:p>
          <a:p>
            <a:pPr>
              <a:lnSpc>
                <a:spcPct val="90000"/>
              </a:lnSpc>
              <a:spcBef>
                <a:spcPct val="0"/>
              </a:spcBef>
              <a:spcAft>
                <a:spcPts val="600"/>
              </a:spcAft>
            </a:pPr>
            <a:endParaRPr lang="en-US" sz="4400" b="1" kern="120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78E77140-B9EA-EE5D-79D7-B15568193973}"/>
              </a:ext>
            </a:extLst>
          </p:cNvPr>
          <p:cNvPicPr>
            <a:picLocks noChangeAspect="1"/>
          </p:cNvPicPr>
          <p:nvPr/>
        </p:nvPicPr>
        <p:blipFill>
          <a:blip r:embed="rId3"/>
          <a:srcRect r="3" b="3"/>
          <a:stretch>
            <a:fillRect/>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6" name="Picture 5">
            <a:extLst>
              <a:ext uri="{FF2B5EF4-FFF2-40B4-BE49-F238E27FC236}">
                <a16:creationId xmlns:a16="http://schemas.microsoft.com/office/drawing/2014/main" id="{7CADA95C-2FAF-B4F2-6391-5EAC7B48DD7C}"/>
              </a:ext>
            </a:extLst>
          </p:cNvPr>
          <p:cNvPicPr>
            <a:picLocks noChangeAspect="1"/>
          </p:cNvPicPr>
          <p:nvPr/>
        </p:nvPicPr>
        <p:blipFill>
          <a:blip r:embed="rId4"/>
          <a:srcRect r="3" b="3"/>
          <a:stretch>
            <a:fillRect/>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4184542" y="1450207"/>
            <a:ext cx="7363990" cy="4738729"/>
          </a:xfrm>
        </p:spPr>
        <p:txBody>
          <a:bodyPr vert="horz" lIns="91440" tIns="45720" rIns="91440" bIns="45720" rtlCol="0">
            <a:normAutofit/>
          </a:bodyPr>
          <a:lstStyle/>
          <a:p>
            <a:pPr>
              <a:lnSpc>
                <a:spcPct val="150000"/>
              </a:lnSpc>
            </a:pPr>
            <a:r>
              <a:rPr lang="en-US" sz="2200"/>
              <a:t>The business, Blush &amp; Bloom Salon, is a beauty salon </a:t>
            </a:r>
          </a:p>
          <a:p>
            <a:pPr>
              <a:lnSpc>
                <a:spcPct val="150000"/>
              </a:lnSpc>
            </a:pPr>
            <a:r>
              <a:rPr lang="en-US" sz="2200"/>
              <a:t> Located in London, near a banquet hall</a:t>
            </a:r>
          </a:p>
          <a:p>
            <a:pPr>
              <a:lnSpc>
                <a:spcPct val="150000"/>
              </a:lnSpc>
            </a:pPr>
            <a:r>
              <a:rPr lang="en-US" sz="2200"/>
              <a:t>Focusing mainly on women aged between 16 and 60</a:t>
            </a:r>
          </a:p>
          <a:p>
            <a:pPr>
              <a:lnSpc>
                <a:spcPct val="150000"/>
              </a:lnSpc>
            </a:pPr>
            <a:r>
              <a:rPr lang="en-US" sz="2200"/>
              <a:t>The salon goal is to achieve customer satisfaction by offering services at affordable prices. </a:t>
            </a:r>
          </a:p>
          <a:p>
            <a:pPr>
              <a:lnSpc>
                <a:spcPct val="150000"/>
              </a:lnSpc>
            </a:pPr>
            <a:r>
              <a:rPr lang="en-US" sz="2200"/>
              <a:t>Luxury  beauty services in affordable prices</a:t>
            </a:r>
          </a:p>
          <a:p>
            <a:pPr>
              <a:lnSpc>
                <a:spcPct val="150000"/>
              </a:lnSpc>
            </a:pPr>
            <a:r>
              <a:rPr lang="en-US" sz="2200"/>
              <a:t>The estimated startup cost is around £10,000 for equipment and materials.</a:t>
            </a:r>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01639"/>
            <a:ext cx="10611416" cy="4502072"/>
          </a:xfrm>
        </p:spPr>
        <p:txBody>
          <a:bodyPr/>
          <a:lstStyle/>
          <a:p>
            <a:r>
              <a:rPr lang="en-GB"/>
              <a:t>The salon will offer high quality beauty such as hairdressing, nail treatments and makeup services</a:t>
            </a:r>
          </a:p>
          <a:p>
            <a:endParaRPr lang="en-GB"/>
          </a:p>
          <a:p>
            <a:r>
              <a:rPr lang="en-GB"/>
              <a:t>Create a comfortable environment for women in beauty services. </a:t>
            </a:r>
          </a:p>
          <a:p>
            <a:endParaRPr lang="en-GB"/>
          </a:p>
          <a:p>
            <a:r>
              <a:rPr lang="en-GB"/>
              <a:t>The business is expected to be successful due to the high needs for affordable beauty services in London. </a:t>
            </a:r>
          </a:p>
        </p:txBody>
      </p:sp>
      <p:sp>
        <p:nvSpPr>
          <p:cNvPr id="4" name="TextBox 3">
            <a:extLst>
              <a:ext uri="{FF2B5EF4-FFF2-40B4-BE49-F238E27FC236}">
                <a16:creationId xmlns:a16="http://schemas.microsoft.com/office/drawing/2014/main" id="{0A16EA78-2872-4151-ACDE-85DE92917660}"/>
              </a:ext>
            </a:extLst>
          </p:cNvPr>
          <p:cNvSpPr txBox="1"/>
          <p:nvPr/>
        </p:nvSpPr>
        <p:spPr>
          <a:xfrm>
            <a:off x="838200" y="762518"/>
            <a:ext cx="5956182" cy="646331"/>
          </a:xfrm>
          <a:prstGeom prst="rect">
            <a:avLst/>
          </a:prstGeom>
          <a:noFill/>
        </p:spPr>
        <p:txBody>
          <a:bodyPr wrap="none" rtlCol="0">
            <a:spAutoFit/>
          </a:bodyPr>
          <a:lstStyle/>
          <a:p>
            <a:r>
              <a:rPr lang="en-GB" sz="3600" b="1" i="0">
                <a:effectLst/>
                <a:latin typeface="Söhne"/>
              </a:rPr>
              <a:t>Overview of the Business Idea</a:t>
            </a:r>
            <a:endParaRPr lang="en-GB" sz="3600" b="1"/>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1137034" y="609599"/>
            <a:ext cx="5338194" cy="132288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a:latin typeface="+mj-lt"/>
                <a:ea typeface="+mj-ea"/>
                <a:cs typeface="+mj-cs"/>
              </a:rPr>
              <a:t>Section 2 - </a:t>
            </a:r>
            <a:r>
              <a:rPr lang="en-US" sz="3400">
                <a:latin typeface="+mj-lt"/>
                <a:ea typeface="+mj-ea"/>
                <a:cs typeface="+mj-cs"/>
              </a:rPr>
              <a:t>Legal Format and Management Structure</a:t>
            </a:r>
          </a:p>
          <a:p>
            <a:pPr>
              <a:lnSpc>
                <a:spcPct val="90000"/>
              </a:lnSpc>
              <a:spcBef>
                <a:spcPct val="0"/>
              </a:spcBef>
              <a:spcAft>
                <a:spcPts val="600"/>
              </a:spcAft>
            </a:pPr>
            <a:endParaRPr lang="en-US" sz="3400" b="1">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354671" y="1121048"/>
            <a:ext cx="7312252" cy="3983415"/>
          </a:xfrm>
        </p:spPr>
        <p:txBody>
          <a:bodyPr vert="horz" lIns="91440" tIns="45720" rIns="91440" bIns="45720" rtlCol="0">
            <a:noAutofit/>
          </a:bodyPr>
          <a:lstStyle/>
          <a:p>
            <a:pPr>
              <a:lnSpc>
                <a:spcPct val="120000"/>
              </a:lnSpc>
            </a:pPr>
            <a:endParaRPr lang="en-US" sz="2000"/>
          </a:p>
          <a:p>
            <a:pPr marL="285750">
              <a:lnSpc>
                <a:spcPct val="120000"/>
              </a:lnSpc>
            </a:pPr>
            <a:r>
              <a:rPr lang="en-US" sz="2000" b="1"/>
              <a:t>1).   The business will operate as a Partnership</a:t>
            </a:r>
          </a:p>
          <a:p>
            <a:pPr>
              <a:lnSpc>
                <a:spcPct val="120000"/>
              </a:lnSpc>
            </a:pPr>
            <a:r>
              <a:rPr lang="en-US" sz="2000"/>
              <a:t>Allowing the owner and involves two individuals </a:t>
            </a:r>
          </a:p>
          <a:p>
            <a:pPr>
              <a:lnSpc>
                <a:spcPct val="120000"/>
              </a:lnSpc>
            </a:pPr>
            <a:r>
              <a:rPr lang="en-US" sz="2000"/>
              <a:t>Agreeing to divide the profits or losses of the business</a:t>
            </a:r>
          </a:p>
          <a:p>
            <a:pPr>
              <a:lnSpc>
                <a:spcPct val="120000"/>
              </a:lnSpc>
            </a:pPr>
            <a:r>
              <a:rPr lang="en-GB" sz="2000"/>
              <a:t>The business will include roles such as a manager, receptionist, and beauty staff including nail technicians, hair stylists, and makeup artists.</a:t>
            </a:r>
            <a:endParaRPr lang="en-US" sz="2000"/>
          </a:p>
          <a:p>
            <a:pPr marL="0" indent="0">
              <a:lnSpc>
                <a:spcPct val="120000"/>
              </a:lnSpc>
              <a:buNone/>
            </a:pPr>
            <a:endParaRPr lang="en-US" sz="2000"/>
          </a:p>
          <a:p>
            <a:pPr marL="285750">
              <a:lnSpc>
                <a:spcPct val="120000"/>
              </a:lnSpc>
            </a:pPr>
            <a:r>
              <a:rPr lang="en-US" sz="2000" b="1"/>
              <a:t>2).    State the management structure of your business</a:t>
            </a:r>
          </a:p>
          <a:p>
            <a:pPr>
              <a:lnSpc>
                <a:spcPct val="120000"/>
              </a:lnSpc>
            </a:pPr>
            <a:r>
              <a:rPr lang="en-US" sz="2000"/>
              <a:t>The owner will work as the main makeup artist</a:t>
            </a:r>
          </a:p>
          <a:p>
            <a:pPr>
              <a:lnSpc>
                <a:spcPct val="120000"/>
              </a:lnSpc>
            </a:pPr>
            <a:r>
              <a:rPr lang="en-US" sz="2000"/>
              <a:t>Staff such as newly graduated beauty technicians will be hired</a:t>
            </a:r>
            <a:br>
              <a:rPr lang="en-US" sz="2000"/>
            </a:br>
            <a:endParaRPr lang="en-US" sz="2000"/>
          </a:p>
          <a:p>
            <a:pPr>
              <a:lnSpc>
                <a:spcPct val="120000"/>
              </a:lnSpc>
            </a:pPr>
            <a:endParaRPr lang="en-US" sz="2000"/>
          </a:p>
        </p:txBody>
      </p:sp>
      <p:pic>
        <p:nvPicPr>
          <p:cNvPr id="2" name="Picture 1">
            <a:extLst>
              <a:ext uri="{FF2B5EF4-FFF2-40B4-BE49-F238E27FC236}">
                <a16:creationId xmlns:a16="http://schemas.microsoft.com/office/drawing/2014/main" id="{2EA6755B-53CB-84B2-D95F-B2E6A109A33F}"/>
              </a:ext>
            </a:extLst>
          </p:cNvPr>
          <p:cNvPicPr>
            <a:picLocks noChangeAspect="1"/>
          </p:cNvPicPr>
          <p:nvPr/>
        </p:nvPicPr>
        <p:blipFill>
          <a:blip r:embed="rId3"/>
          <a:stretch>
            <a:fillRect/>
          </a:stretch>
        </p:blipFill>
        <p:spPr>
          <a:xfrm>
            <a:off x="8094846" y="834657"/>
            <a:ext cx="3227224" cy="2146104"/>
          </a:xfrm>
          <a:prstGeom prst="rect">
            <a:avLst/>
          </a:prstGeom>
        </p:spPr>
      </p:pic>
      <p:pic>
        <p:nvPicPr>
          <p:cNvPr id="5" name="Picture 4">
            <a:extLst>
              <a:ext uri="{FF2B5EF4-FFF2-40B4-BE49-F238E27FC236}">
                <a16:creationId xmlns:a16="http://schemas.microsoft.com/office/drawing/2014/main" id="{A6394230-520C-3935-46F1-F9E15D9927DC}"/>
              </a:ext>
            </a:extLst>
          </p:cNvPr>
          <p:cNvPicPr>
            <a:picLocks noChangeAspect="1"/>
          </p:cNvPicPr>
          <p:nvPr/>
        </p:nvPicPr>
        <p:blipFill>
          <a:blip r:embed="rId4"/>
          <a:stretch>
            <a:fillRect/>
          </a:stretch>
        </p:blipFill>
        <p:spPr>
          <a:xfrm>
            <a:off x="8063117" y="3112756"/>
            <a:ext cx="3258953" cy="2146104"/>
          </a:xfrm>
          <a:prstGeom prst="rect">
            <a:avLst/>
          </a:prstGeom>
        </p:spPr>
      </p:pic>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pic>
        <p:nvPicPr>
          <p:cNvPr id="10" name="Content Placeholder 9" descr="A diagram of a company&#10;&#10;Description automatically generated">
            <a:extLst>
              <a:ext uri="{FF2B5EF4-FFF2-40B4-BE49-F238E27FC236}">
                <a16:creationId xmlns:a16="http://schemas.microsoft.com/office/drawing/2014/main" id="{7405701F-6ED6-621D-05BA-77F07CCF94B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r="25633"/>
          <a:stretch>
            <a:fillRect/>
          </a:stretch>
        </p:blipFill>
        <p:spPr>
          <a:xfrm>
            <a:off x="1915886" y="1572294"/>
            <a:ext cx="6120076" cy="2982711"/>
          </a:xfrm>
        </p:spPr>
      </p:pic>
      <p:sp>
        <p:nvSpPr>
          <p:cNvPr id="5" name="TextBox 4">
            <a:extLst>
              <a:ext uri="{FF2B5EF4-FFF2-40B4-BE49-F238E27FC236}">
                <a16:creationId xmlns:a16="http://schemas.microsoft.com/office/drawing/2014/main" id="{FE0E94C9-DA0D-4AAF-AB59-CC398BB74271}"/>
              </a:ext>
            </a:extLst>
          </p:cNvPr>
          <p:cNvSpPr txBox="1"/>
          <p:nvPr/>
        </p:nvSpPr>
        <p:spPr>
          <a:xfrm>
            <a:off x="4970032" y="1690688"/>
            <a:ext cx="1678193" cy="369332"/>
          </a:xfrm>
          <a:prstGeom prst="rect">
            <a:avLst/>
          </a:prstGeom>
          <a:solidFill>
            <a:schemeClr val="bg1"/>
          </a:solidFill>
        </p:spPr>
        <p:txBody>
          <a:bodyPr wrap="square" rtlCol="0">
            <a:spAutoFit/>
          </a:bodyPr>
          <a:lstStyle/>
          <a:p>
            <a:r>
              <a:rPr lang="en-GB"/>
              <a:t>Owner </a:t>
            </a:r>
          </a:p>
        </p:txBody>
      </p:sp>
      <p:sp>
        <p:nvSpPr>
          <p:cNvPr id="8" name="TextBox 7">
            <a:extLst>
              <a:ext uri="{FF2B5EF4-FFF2-40B4-BE49-F238E27FC236}">
                <a16:creationId xmlns:a16="http://schemas.microsoft.com/office/drawing/2014/main" id="{E1AEE139-E5CB-8A11-210B-D596E97626A7}"/>
              </a:ext>
            </a:extLst>
          </p:cNvPr>
          <p:cNvSpPr txBox="1"/>
          <p:nvPr/>
        </p:nvSpPr>
        <p:spPr>
          <a:xfrm>
            <a:off x="4970031" y="2403115"/>
            <a:ext cx="1678193" cy="369332"/>
          </a:xfrm>
          <a:prstGeom prst="rect">
            <a:avLst/>
          </a:prstGeom>
          <a:solidFill>
            <a:schemeClr val="bg1"/>
          </a:solidFill>
        </p:spPr>
        <p:txBody>
          <a:bodyPr wrap="square" rtlCol="0">
            <a:spAutoFit/>
          </a:bodyPr>
          <a:lstStyle/>
          <a:p>
            <a:r>
              <a:rPr lang="en-GB"/>
              <a:t>Manager </a:t>
            </a:r>
          </a:p>
        </p:txBody>
      </p:sp>
      <p:sp>
        <p:nvSpPr>
          <p:cNvPr id="12" name="TextBox 11">
            <a:extLst>
              <a:ext uri="{FF2B5EF4-FFF2-40B4-BE49-F238E27FC236}">
                <a16:creationId xmlns:a16="http://schemas.microsoft.com/office/drawing/2014/main" id="{F4A685B4-112F-AED6-0CF0-31EAF232C03B}"/>
              </a:ext>
            </a:extLst>
          </p:cNvPr>
          <p:cNvSpPr txBox="1"/>
          <p:nvPr/>
        </p:nvSpPr>
        <p:spPr>
          <a:xfrm>
            <a:off x="2046514" y="3257287"/>
            <a:ext cx="1721223" cy="369332"/>
          </a:xfrm>
          <a:prstGeom prst="rect">
            <a:avLst/>
          </a:prstGeom>
          <a:solidFill>
            <a:schemeClr val="bg1"/>
          </a:solidFill>
        </p:spPr>
        <p:txBody>
          <a:bodyPr wrap="square" rtlCol="0">
            <a:spAutoFit/>
          </a:bodyPr>
          <a:lstStyle/>
          <a:p>
            <a:r>
              <a:rPr lang="en-GB"/>
              <a:t>Receptionist  </a:t>
            </a:r>
          </a:p>
        </p:txBody>
      </p:sp>
      <p:sp>
        <p:nvSpPr>
          <p:cNvPr id="13" name="TextBox 12">
            <a:extLst>
              <a:ext uri="{FF2B5EF4-FFF2-40B4-BE49-F238E27FC236}">
                <a16:creationId xmlns:a16="http://schemas.microsoft.com/office/drawing/2014/main" id="{859E9ECA-3C7D-E65D-040B-BDD2C1181391}"/>
              </a:ext>
            </a:extLst>
          </p:cNvPr>
          <p:cNvSpPr txBox="1"/>
          <p:nvPr/>
        </p:nvSpPr>
        <p:spPr>
          <a:xfrm>
            <a:off x="4873210" y="3300940"/>
            <a:ext cx="1775014" cy="367393"/>
          </a:xfrm>
          <a:prstGeom prst="rect">
            <a:avLst/>
          </a:prstGeom>
          <a:solidFill>
            <a:schemeClr val="bg1"/>
          </a:solidFill>
        </p:spPr>
        <p:txBody>
          <a:bodyPr wrap="square" rtlCol="0">
            <a:spAutoFit/>
          </a:bodyPr>
          <a:lstStyle/>
          <a:p>
            <a:r>
              <a:rPr lang="en-GB"/>
              <a:t>Staff </a:t>
            </a:r>
          </a:p>
        </p:txBody>
      </p:sp>
      <p:sp>
        <p:nvSpPr>
          <p:cNvPr id="14" name="TextBox 13">
            <a:extLst>
              <a:ext uri="{FF2B5EF4-FFF2-40B4-BE49-F238E27FC236}">
                <a16:creationId xmlns:a16="http://schemas.microsoft.com/office/drawing/2014/main" id="{C8F09627-2429-FAE7-7DB5-23DD6774C93F}"/>
              </a:ext>
            </a:extLst>
          </p:cNvPr>
          <p:cNvSpPr txBox="1"/>
          <p:nvPr/>
        </p:nvSpPr>
        <p:spPr>
          <a:xfrm>
            <a:off x="4163210" y="4013367"/>
            <a:ext cx="1775014" cy="369332"/>
          </a:xfrm>
          <a:prstGeom prst="rect">
            <a:avLst/>
          </a:prstGeom>
          <a:solidFill>
            <a:schemeClr val="bg1"/>
          </a:solidFill>
        </p:spPr>
        <p:txBody>
          <a:bodyPr wrap="square" rtlCol="0">
            <a:spAutoFit/>
          </a:bodyPr>
          <a:lstStyle/>
          <a:p>
            <a:r>
              <a:rPr lang="en-GB"/>
              <a:t>Nails technician </a:t>
            </a:r>
          </a:p>
        </p:txBody>
      </p:sp>
      <p:sp>
        <p:nvSpPr>
          <p:cNvPr id="15" name="TextBox 14">
            <a:extLst>
              <a:ext uri="{FF2B5EF4-FFF2-40B4-BE49-F238E27FC236}">
                <a16:creationId xmlns:a16="http://schemas.microsoft.com/office/drawing/2014/main" id="{7F8B206E-F476-B4C5-B4DD-A458388B2060}"/>
              </a:ext>
            </a:extLst>
          </p:cNvPr>
          <p:cNvSpPr txBox="1"/>
          <p:nvPr/>
        </p:nvSpPr>
        <p:spPr>
          <a:xfrm>
            <a:off x="6443830" y="4059281"/>
            <a:ext cx="1506071" cy="369332"/>
          </a:xfrm>
          <a:prstGeom prst="rect">
            <a:avLst/>
          </a:prstGeom>
          <a:solidFill>
            <a:schemeClr val="bg1"/>
          </a:solidFill>
        </p:spPr>
        <p:txBody>
          <a:bodyPr wrap="square" rtlCol="0">
            <a:spAutoFit/>
          </a:bodyPr>
          <a:lstStyle/>
          <a:p>
            <a:r>
              <a:rPr lang="en-GB"/>
              <a:t>Hair stylists </a:t>
            </a:r>
          </a:p>
        </p:txBody>
      </p:sp>
      <p:sp>
        <p:nvSpPr>
          <p:cNvPr id="18" name="Rectangle 17">
            <a:extLst>
              <a:ext uri="{FF2B5EF4-FFF2-40B4-BE49-F238E27FC236}">
                <a16:creationId xmlns:a16="http://schemas.microsoft.com/office/drawing/2014/main" id="{90C7BD84-4E4C-F8BE-173B-E3C4B494EA9E}"/>
              </a:ext>
            </a:extLst>
          </p:cNvPr>
          <p:cNvSpPr/>
          <p:nvPr/>
        </p:nvSpPr>
        <p:spPr>
          <a:xfrm>
            <a:off x="1915887" y="3668333"/>
            <a:ext cx="1956866" cy="97303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cxnSp>
        <p:nvCxnSpPr>
          <p:cNvPr id="20" name="Straight Connector 19">
            <a:extLst>
              <a:ext uri="{FF2B5EF4-FFF2-40B4-BE49-F238E27FC236}">
                <a16:creationId xmlns:a16="http://schemas.microsoft.com/office/drawing/2014/main" id="{6CD8EDE3-6CC2-6EB5-7CA0-FA72EE1E33F6}"/>
              </a:ext>
            </a:extLst>
          </p:cNvPr>
          <p:cNvCxnSpPr>
            <a:cxnSpLocks/>
          </p:cNvCxnSpPr>
          <p:nvPr/>
        </p:nvCxnSpPr>
        <p:spPr>
          <a:xfrm>
            <a:off x="7019364" y="3851238"/>
            <a:ext cx="203319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2F411DC-552B-FC31-46AE-C98700020EED}"/>
              </a:ext>
            </a:extLst>
          </p:cNvPr>
          <p:cNvCxnSpPr/>
          <p:nvPr/>
        </p:nvCxnSpPr>
        <p:spPr>
          <a:xfrm>
            <a:off x="9052559" y="3851238"/>
            <a:ext cx="0" cy="1621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F1D183E4-C04A-5657-5456-B97062FD16E6}"/>
              </a:ext>
            </a:extLst>
          </p:cNvPr>
          <p:cNvSpPr/>
          <p:nvPr/>
        </p:nvSpPr>
        <p:spPr>
          <a:xfrm>
            <a:off x="8353312" y="4013367"/>
            <a:ext cx="1715845" cy="4618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F0DDB68B-41FA-ED8E-C738-F4BF50CFA997}"/>
              </a:ext>
            </a:extLst>
          </p:cNvPr>
          <p:cNvSpPr txBox="1"/>
          <p:nvPr/>
        </p:nvSpPr>
        <p:spPr>
          <a:xfrm>
            <a:off x="8411200" y="4059281"/>
            <a:ext cx="1600068" cy="369332"/>
          </a:xfrm>
          <a:prstGeom prst="rect">
            <a:avLst/>
          </a:prstGeom>
          <a:solidFill>
            <a:schemeClr val="bg1"/>
          </a:solidFill>
        </p:spPr>
        <p:txBody>
          <a:bodyPr wrap="square" rtlCol="0">
            <a:spAutoFit/>
          </a:bodyPr>
          <a:lstStyle/>
          <a:p>
            <a:r>
              <a:rPr lang="en-GB"/>
              <a:t>Makeup artists </a:t>
            </a:r>
          </a:p>
        </p:txBody>
      </p:sp>
      <p:sp>
        <p:nvSpPr>
          <p:cNvPr id="26" name="Rectangle 25">
            <a:extLst>
              <a:ext uri="{FF2B5EF4-FFF2-40B4-BE49-F238E27FC236}">
                <a16:creationId xmlns:a16="http://schemas.microsoft.com/office/drawing/2014/main" id="{7BC39EEA-ABE7-A8B9-18DB-6544825D7CDE}"/>
              </a:ext>
            </a:extLst>
          </p:cNvPr>
          <p:cNvSpPr/>
          <p:nvPr/>
        </p:nvSpPr>
        <p:spPr>
          <a:xfrm>
            <a:off x="5798367" y="2850703"/>
            <a:ext cx="2548282" cy="1560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41248" y="548640"/>
            <a:ext cx="3600860" cy="54315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PESTEL Analysis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5BF6541-B0FA-9297-3DE4-B13C722629AE}"/>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Political</a:t>
            </a:r>
            <a:endParaRPr lang="en-US" sz="2000"/>
          </a:p>
          <a:p>
            <a:pPr marL="457200" indent="-228600">
              <a:lnSpc>
                <a:spcPct val="90000"/>
              </a:lnSpc>
              <a:spcAft>
                <a:spcPts val="600"/>
              </a:spcAft>
              <a:buFont typeface="Arial" panose="020B0604020202020204" pitchFamily="34" charset="0"/>
              <a:buChar char="•"/>
            </a:pPr>
            <a:r>
              <a:rPr lang="en-US" sz="2000"/>
              <a:t>Health and safety regulations are required</a:t>
            </a:r>
          </a:p>
          <a:p>
            <a:pPr marL="457200" indent="-228600">
              <a:lnSpc>
                <a:spcPct val="90000"/>
              </a:lnSpc>
              <a:spcAft>
                <a:spcPts val="600"/>
              </a:spcAft>
              <a:buFont typeface="Arial" panose="020B0604020202020204" pitchFamily="34" charset="0"/>
              <a:buChar char="•"/>
            </a:pPr>
            <a:r>
              <a:rPr lang="en-US" sz="2000"/>
              <a:t>Impact: Increases costs and requires compliance</a:t>
            </a:r>
          </a:p>
          <a:p>
            <a:pPr marL="457200" indent="-228600">
              <a:lnSpc>
                <a:spcPct val="90000"/>
              </a:lnSpc>
              <a:spcAft>
                <a:spcPts val="600"/>
              </a:spcAft>
              <a:buFont typeface="Arial" panose="020B0604020202020204" pitchFamily="34" charset="0"/>
              <a:buChar char="•"/>
            </a:pPr>
            <a:r>
              <a:rPr lang="en-US" sz="2000"/>
              <a:t>Strategy: Follow regulations and hygiene standards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t>Economic</a:t>
            </a:r>
          </a:p>
          <a:p>
            <a:pPr marL="457200" indent="-228600">
              <a:lnSpc>
                <a:spcPct val="90000"/>
              </a:lnSpc>
              <a:spcAft>
                <a:spcPts val="600"/>
              </a:spcAft>
              <a:buFont typeface="Arial" panose="020B0604020202020204" pitchFamily="34" charset="0"/>
              <a:buChar char="•"/>
            </a:pPr>
            <a:r>
              <a:rPr lang="en-US" sz="2000"/>
              <a:t>Customers prefer affordable services</a:t>
            </a:r>
          </a:p>
          <a:p>
            <a:pPr marL="457200" indent="-228600">
              <a:lnSpc>
                <a:spcPct val="90000"/>
              </a:lnSpc>
              <a:spcAft>
                <a:spcPts val="600"/>
              </a:spcAft>
              <a:buFont typeface="Arial" panose="020B0604020202020204" pitchFamily="34" charset="0"/>
              <a:buChar char="•"/>
            </a:pPr>
            <a:r>
              <a:rPr lang="en-US" sz="2000"/>
              <a:t>Impact: Customers may not spend too much</a:t>
            </a:r>
          </a:p>
          <a:p>
            <a:pPr marL="457200" indent="-228600">
              <a:lnSpc>
                <a:spcPct val="90000"/>
              </a:lnSpc>
              <a:spcAft>
                <a:spcPts val="600"/>
              </a:spcAft>
              <a:buFont typeface="Arial" panose="020B0604020202020204" pitchFamily="34" charset="0"/>
              <a:buChar char="•"/>
            </a:pPr>
            <a:r>
              <a:rPr lang="en-US" sz="2000"/>
              <a:t>Strategy: Offer competitive prices and discounts</a:t>
            </a:r>
          </a:p>
          <a:p>
            <a:pPr marL="457200"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t>Social</a:t>
            </a:r>
          </a:p>
          <a:p>
            <a:pPr marL="457200" indent="-228600">
              <a:lnSpc>
                <a:spcPct val="90000"/>
              </a:lnSpc>
              <a:spcAft>
                <a:spcPts val="600"/>
              </a:spcAft>
              <a:buFont typeface="Arial" panose="020B0604020202020204" pitchFamily="34" charset="0"/>
              <a:buChar char="•"/>
            </a:pPr>
            <a:r>
              <a:rPr lang="en-US" sz="2000"/>
              <a:t>Increasing demand for beauty services</a:t>
            </a:r>
          </a:p>
          <a:p>
            <a:pPr marL="457200" indent="-228600">
              <a:lnSpc>
                <a:spcPct val="90000"/>
              </a:lnSpc>
              <a:spcAft>
                <a:spcPts val="600"/>
              </a:spcAft>
              <a:buFont typeface="Arial" panose="020B0604020202020204" pitchFamily="34" charset="0"/>
              <a:buChar char="•"/>
            </a:pPr>
            <a:r>
              <a:rPr lang="en-US" sz="2000"/>
              <a:t>Impact: High numbers of potential customers</a:t>
            </a:r>
          </a:p>
          <a:p>
            <a:pPr marL="457200" indent="-228600">
              <a:lnSpc>
                <a:spcPct val="90000"/>
              </a:lnSpc>
              <a:spcAft>
                <a:spcPts val="600"/>
              </a:spcAft>
              <a:buFont typeface="Arial" panose="020B0604020202020204" pitchFamily="34" charset="0"/>
              <a:buChar char="•"/>
            </a:pPr>
            <a:r>
              <a:rPr lang="en-US" sz="2000"/>
              <a:t>Strategy: Focus on special occasions and promote on social media</a:t>
            </a:r>
          </a:p>
          <a:p>
            <a:pPr marL="457200" indent="-228600">
              <a:lnSpc>
                <a:spcPct val="90000"/>
              </a:lnSpc>
              <a:spcAft>
                <a:spcPts val="600"/>
              </a:spcAft>
              <a:buFont typeface="Arial" panose="020B0604020202020204" pitchFamily="34" charset="0"/>
              <a:buChar char="•"/>
            </a:pPr>
            <a:endParaRPr lang="en-US" altLang="en-US" sz="2000" b="0"/>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5894962" y="440992"/>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Marketing Strategies</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9866B3A9-E6D2-A75B-0177-551DC4C6EE96}"/>
              </a:ext>
            </a:extLst>
          </p:cNvPr>
          <p:cNvPicPr>
            <a:picLocks noChangeAspect="1"/>
          </p:cNvPicPr>
          <p:nvPr/>
        </p:nvPicPr>
        <p:blipFill>
          <a:blip r:embed="rId3"/>
          <a:srcRect l="21190" r="23252" b="1"/>
          <a:stretch>
            <a:fillRect/>
          </a:stretch>
        </p:blipFill>
        <p:spPr>
          <a:xfrm>
            <a:off x="703182" y="861220"/>
            <a:ext cx="4777381" cy="496581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5736657" y="1483915"/>
            <a:ext cx="5617143" cy="4492542"/>
          </a:xfrm>
        </p:spPr>
        <p:txBody>
          <a:bodyPr vert="horz" lIns="91440" tIns="45720" rIns="91440" bIns="45720" rtlCol="0">
            <a:noAutofit/>
          </a:bodyPr>
          <a:lstStyle/>
          <a:p>
            <a:pPr marL="0"/>
            <a:r>
              <a:rPr lang="en-US" sz="1400" b="1" dirty="0"/>
              <a:t>Target market segments (STP) </a:t>
            </a:r>
          </a:p>
          <a:p>
            <a:pPr marL="0"/>
            <a:r>
              <a:rPr lang="en-US" sz="1400" b="1" dirty="0"/>
              <a:t>Segmentation: </a:t>
            </a:r>
            <a:r>
              <a:rPr lang="en-US" sz="1400" dirty="0"/>
              <a:t>the target market are women aged 16-60 in London. This includes students and brides who need beauty services for special occasion. </a:t>
            </a:r>
          </a:p>
          <a:p>
            <a:pPr marL="0"/>
            <a:endParaRPr lang="en-US" sz="1400" b="1" dirty="0"/>
          </a:p>
          <a:p>
            <a:pPr marL="0"/>
            <a:r>
              <a:rPr lang="en-US" sz="1400" b="1" dirty="0"/>
              <a:t>Targeting: </a:t>
            </a:r>
            <a:r>
              <a:rPr lang="en-US" sz="1400" dirty="0"/>
              <a:t>the targeting consumers are the women who wants beauty services in high quality with affordable prices in London, especially for events like weddings and graduations. </a:t>
            </a:r>
          </a:p>
          <a:p>
            <a:pPr marL="0"/>
            <a:endParaRPr lang="en-US" sz="1400" b="1" dirty="0"/>
          </a:p>
          <a:p>
            <a:pPr marL="0"/>
            <a:r>
              <a:rPr lang="en-US" sz="1400" b="1" dirty="0"/>
              <a:t>Positioning:</a:t>
            </a:r>
            <a:r>
              <a:rPr lang="en-US" sz="1400" dirty="0"/>
              <a:t> The salon aims to create a relaxing and luxuries feel at an affordable price, making every customer feel confident and special. </a:t>
            </a:r>
          </a:p>
          <a:p>
            <a:pPr marL="0"/>
            <a:endParaRPr lang="en-US" sz="1400" dirty="0"/>
          </a:p>
          <a:p>
            <a:pPr marL="0"/>
            <a:r>
              <a:rPr lang="en-US" sz="1400" dirty="0"/>
              <a:t>This salon will reach its customers through social media marketing, influencer collaborations, and offline advertising</a:t>
            </a:r>
          </a:p>
          <a:p>
            <a:pPr marL="0"/>
            <a:endParaRPr lang="en-US" sz="1400" dirty="0"/>
          </a:p>
          <a:p>
            <a:pPr marL="0"/>
            <a:r>
              <a:rPr lang="en-US" sz="1400" b="1" dirty="0"/>
              <a:t>Unique selling Points (USPs)</a:t>
            </a:r>
          </a:p>
          <a:p>
            <a:r>
              <a:rPr lang="en-US" sz="1400" b="1" dirty="0"/>
              <a:t>Affordable prices compered to competitors</a:t>
            </a:r>
          </a:p>
          <a:p>
            <a:r>
              <a:rPr lang="en-US" sz="1400" b="1" dirty="0"/>
              <a:t>High quality makeup and beauty services</a:t>
            </a:r>
          </a:p>
          <a:p>
            <a:r>
              <a:rPr lang="en-US" sz="1400" b="1" dirty="0"/>
              <a:t>Use of natural Arabic hair products</a:t>
            </a:r>
          </a:p>
          <a:p>
            <a:pPr marL="0"/>
            <a:endParaRPr lang="en-US" sz="1400" dirty="0"/>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247373" y="740582"/>
            <a:ext cx="10515600" cy="4683443"/>
          </a:xfrm>
        </p:spPr>
        <p:txBody>
          <a:bodyPr>
            <a:noAutofit/>
          </a:bodyPr>
          <a:lstStyle/>
          <a:p>
            <a:pPr marL="0" indent="0">
              <a:lnSpc>
                <a:spcPct val="100000"/>
              </a:lnSpc>
              <a:buNone/>
            </a:pPr>
            <a:r>
              <a:rPr lang="en-GB" sz="2400"/>
              <a:t>This business amount of funding is £10,000, which will be funded by personal savings and family support. Also, we need an additional £4,650 investment. </a:t>
            </a:r>
          </a:p>
          <a:p>
            <a:pPr marL="0" indent="0">
              <a:lnSpc>
                <a:spcPct val="100000"/>
              </a:lnSpc>
              <a:buNone/>
            </a:pPr>
            <a:br>
              <a:rPr lang="en-GB" sz="2400"/>
            </a:br>
            <a:r>
              <a:rPr lang="en-GB" sz="2400" b="1"/>
              <a:t>Breakeven analysis: </a:t>
            </a:r>
            <a:r>
              <a:rPr lang="en-GB" sz="2400"/>
              <a:t>The business will reach the breakeven point between Month 3 and Month 4. This means that the business will start making it profit from April onward.</a:t>
            </a:r>
          </a:p>
          <a:p>
            <a:pPr marL="0" indent="0">
              <a:lnSpc>
                <a:spcPct val="100000"/>
              </a:lnSpc>
              <a:buNone/>
            </a:pPr>
            <a:r>
              <a:rPr lang="en-GB" sz="2400" b="1"/>
              <a:t>Cash Flow Forecast: </a:t>
            </a:r>
            <a:r>
              <a:rPr lang="en-GB" sz="2400"/>
              <a:t>The business expects around 3 to 6 clients per day. The average price per makeup service is £30 and for the hair it will be £25 for the nails it will be £35. In these prices the business can gain around £165 to £200 per day. </a:t>
            </a:r>
          </a:p>
        </p:txBody>
      </p:sp>
      <p:sp>
        <p:nvSpPr>
          <p:cNvPr id="4" name="TextBox 3">
            <a:extLst>
              <a:ext uri="{FF2B5EF4-FFF2-40B4-BE49-F238E27FC236}">
                <a16:creationId xmlns:a16="http://schemas.microsoft.com/office/drawing/2014/main" id="{BD088BB7-3F9E-6D74-6077-0A34CDDDE233}"/>
              </a:ext>
            </a:extLst>
          </p:cNvPr>
          <p:cNvSpPr txBox="1"/>
          <p:nvPr/>
        </p:nvSpPr>
        <p:spPr>
          <a:xfrm>
            <a:off x="2270393" y="0"/>
            <a:ext cx="11030712" cy="584775"/>
          </a:xfrm>
          <a:prstGeom prst="rect">
            <a:avLst/>
          </a:prstGeom>
          <a:noFill/>
        </p:spPr>
        <p:txBody>
          <a:bodyPr wrap="square" rtlCol="0">
            <a:spAutoFit/>
          </a:bodyPr>
          <a:lstStyle/>
          <a:p>
            <a:r>
              <a:rPr lang="en-GB" sz="3200" b="1" i="0">
                <a:effectLst/>
                <a:latin typeface="Söhne"/>
              </a:rPr>
              <a:t>Funding Requirements and Allocation</a:t>
            </a:r>
            <a:endParaRPr lang="en-GB" sz="3200" b="1"/>
          </a:p>
        </p:txBody>
      </p:sp>
    </p:spTree>
    <p:extLst>
      <p:ext uri="{BB962C8B-B14F-4D97-AF65-F5344CB8AC3E}">
        <p14:creationId xmlns:p14="http://schemas.microsoft.com/office/powerpoint/2010/main" val="327830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0D96CA42-995D-80F6-81F0-5735D5D20A8F}"/>
              </a:ext>
            </a:extLst>
          </p:cNvPr>
          <p:cNvPicPr>
            <a:picLocks noChangeAspect="1"/>
          </p:cNvPicPr>
          <p:nvPr/>
        </p:nvPicPr>
        <p:blipFill>
          <a:blip r:embed="rId2"/>
          <a:stretch>
            <a:fillRect/>
          </a:stretch>
        </p:blipFill>
        <p:spPr>
          <a:xfrm>
            <a:off x="689746" y="392116"/>
            <a:ext cx="5227578" cy="3286340"/>
          </a:xfrm>
          <a:prstGeom prst="rect">
            <a:avLst/>
          </a:prstGeom>
        </p:spPr>
      </p:pic>
      <p:pic>
        <p:nvPicPr>
          <p:cNvPr id="9" name="Picture 8">
            <a:extLst>
              <a:ext uri="{FF2B5EF4-FFF2-40B4-BE49-F238E27FC236}">
                <a16:creationId xmlns:a16="http://schemas.microsoft.com/office/drawing/2014/main" id="{77CD969D-77E2-1594-7627-D1A08C40FFAB}"/>
              </a:ext>
            </a:extLst>
          </p:cNvPr>
          <p:cNvPicPr>
            <a:picLocks noChangeAspect="1"/>
          </p:cNvPicPr>
          <p:nvPr/>
        </p:nvPicPr>
        <p:blipFill>
          <a:blip r:embed="rId3"/>
          <a:stretch>
            <a:fillRect/>
          </a:stretch>
        </p:blipFill>
        <p:spPr>
          <a:xfrm>
            <a:off x="5917324" y="3040723"/>
            <a:ext cx="5301151" cy="3243477"/>
          </a:xfrm>
          <a:prstGeom prst="rect">
            <a:avLst/>
          </a:prstGeom>
        </p:spPr>
      </p:pic>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pic>
        <p:nvPicPr>
          <p:cNvPr id="5" name="Picture 4">
            <a:extLst>
              <a:ext uri="{FF2B5EF4-FFF2-40B4-BE49-F238E27FC236}">
                <a16:creationId xmlns:a16="http://schemas.microsoft.com/office/drawing/2014/main" id="{9B9EF1CF-0812-C7BC-B8FE-EDA2E56861BA}"/>
              </a:ext>
            </a:extLst>
          </p:cNvPr>
          <p:cNvPicPr>
            <a:picLocks noChangeAspect="1"/>
          </p:cNvPicPr>
          <p:nvPr/>
        </p:nvPicPr>
        <p:blipFill>
          <a:blip r:embed="rId2"/>
          <a:stretch>
            <a:fillRect/>
          </a:stretch>
        </p:blipFill>
        <p:spPr>
          <a:xfrm>
            <a:off x="1567323" y="1177159"/>
            <a:ext cx="9057354" cy="3541001"/>
          </a:xfrm>
          <a:prstGeom prst="rect">
            <a:avLst/>
          </a:prstGeom>
        </p:spPr>
      </p:pic>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8ED22E-60CB-C575-C560-F579BE600A27}"/>
              </a:ext>
            </a:extLst>
          </p:cNvPr>
          <p:cNvSpPr txBox="1"/>
          <p:nvPr/>
        </p:nvSpPr>
        <p:spPr>
          <a:xfrm>
            <a:off x="822209" y="4550934"/>
            <a:ext cx="10241280" cy="1261884"/>
          </a:xfrm>
          <a:prstGeom prst="rect">
            <a:avLst/>
          </a:prstGeom>
          <a:noFill/>
        </p:spPr>
        <p:txBody>
          <a:bodyPr wrap="square" rtlCol="0">
            <a:spAutoFit/>
          </a:bodyPr>
          <a:lstStyle/>
          <a:p>
            <a:r>
              <a:rPr lang="en-GB" sz="4000" b="1" i="0" u="none" strike="noStrike">
                <a:solidFill>
                  <a:srgbClr val="000000"/>
                </a:solidFill>
                <a:effectLst/>
                <a:latin typeface="Aptos Narrow" panose="020B0004020202020204" pitchFamily="34" charset="0"/>
              </a:rPr>
              <a:t>Investment capital needed = £14,650</a:t>
            </a:r>
            <a:r>
              <a:rPr lang="en-GB" sz="4000"/>
              <a:t>                  </a:t>
            </a:r>
            <a:endParaRPr lang="en-GB">
              <a:solidFill>
                <a:srgbClr val="000000"/>
              </a:solidFill>
              <a:latin typeface="Aptos Narrow" panose="020B0004020202020204" pitchFamily="34" charset="0"/>
            </a:endParaRPr>
          </a:p>
          <a:p>
            <a:r>
              <a:rPr lang="en-GB">
                <a:solidFill>
                  <a:srgbClr val="000000"/>
                </a:solidFill>
                <a:latin typeface="Aptos Narrow" panose="020B0004020202020204" pitchFamily="34" charset="0"/>
              </a:rPr>
              <a:t>(£10,000+ £17,650 - £13,000)</a:t>
            </a:r>
          </a:p>
          <a:p>
            <a:r>
              <a:rPr lang="en-GB">
                <a:solidFill>
                  <a:srgbClr val="000000"/>
                </a:solidFill>
                <a:latin typeface="Aptos Narrow" panose="020B0004020202020204" pitchFamily="34" charset="0"/>
              </a:rPr>
              <a:t>= £10,000 +  £4,650 = £14,650</a:t>
            </a:r>
            <a:endParaRPr lang="en-GB"/>
          </a:p>
        </p:txBody>
      </p:sp>
      <p:sp>
        <p:nvSpPr>
          <p:cNvPr id="8" name="TextBox 7">
            <a:extLst>
              <a:ext uri="{FF2B5EF4-FFF2-40B4-BE49-F238E27FC236}">
                <a16:creationId xmlns:a16="http://schemas.microsoft.com/office/drawing/2014/main" id="{C895F13B-A6A0-47E2-82A6-F316CAD0016A}"/>
              </a:ext>
            </a:extLst>
          </p:cNvPr>
          <p:cNvSpPr txBox="1"/>
          <p:nvPr/>
        </p:nvSpPr>
        <p:spPr>
          <a:xfrm>
            <a:off x="822209" y="5847655"/>
            <a:ext cx="10257797" cy="646331"/>
          </a:xfrm>
          <a:prstGeom prst="rect">
            <a:avLst/>
          </a:prstGeom>
          <a:noFill/>
        </p:spPr>
        <p:txBody>
          <a:bodyPr wrap="square" rtlCol="0">
            <a:spAutoFit/>
          </a:bodyPr>
          <a:lstStyle/>
          <a:p>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a:p>
        </p:txBody>
      </p:sp>
      <p:pic>
        <p:nvPicPr>
          <p:cNvPr id="9" name="Picture 8">
            <a:extLst>
              <a:ext uri="{FF2B5EF4-FFF2-40B4-BE49-F238E27FC236}">
                <a16:creationId xmlns:a16="http://schemas.microsoft.com/office/drawing/2014/main" id="{5A3F86AF-BEB4-4463-A31D-478670E8CE73}"/>
              </a:ext>
            </a:extLst>
          </p:cNvPr>
          <p:cNvPicPr>
            <a:picLocks noChangeAspect="1"/>
          </p:cNvPicPr>
          <p:nvPr/>
        </p:nvPicPr>
        <p:blipFill>
          <a:blip r:embed="rId3"/>
          <a:stretch>
            <a:fillRect/>
          </a:stretch>
        </p:blipFill>
        <p:spPr>
          <a:xfrm>
            <a:off x="1557196" y="597529"/>
            <a:ext cx="8736594" cy="4028792"/>
          </a:xfrm>
          <a:prstGeom prst="rect">
            <a:avLst/>
          </a:prstGeom>
        </p:spPr>
      </p:pic>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9C6DD47-24EC-143F-1355-2DFA48BA5DA2}"/>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Conclusion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B9288D1-FB4E-B7F4-F954-A89C42DD1433}"/>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CDAA5D6A-47E9-47C9-57CD-EEB253DF0FCE}"/>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a:t>The Blush &amp; Bloom Salon is a beauty services that may every women asks for at affordable and reasonable prices especially for the women in the occasions. </a:t>
            </a:r>
          </a:p>
          <a:p>
            <a:pPr indent="-228600">
              <a:lnSpc>
                <a:spcPct val="90000"/>
              </a:lnSpc>
              <a:spcAft>
                <a:spcPts val="600"/>
              </a:spcAft>
              <a:buFont typeface="Arial" panose="020B0604020202020204" pitchFamily="34" charset="0"/>
              <a:buChar char="•"/>
            </a:pPr>
            <a:r>
              <a:rPr lang="en-US" sz="1700"/>
              <a:t>On the other hand, the financial analysis shows that the business is viable, with a clear path of profitability within the first months of operation. The projected growth in revenue ensure that the business will reach its breakeven and begin to make profit from Month 4. Although, the business is expected to losses at first, but it will remain to be successful. </a:t>
            </a:r>
          </a:p>
          <a:p>
            <a:pPr indent="-228600">
              <a:lnSpc>
                <a:spcPct val="90000"/>
              </a:lnSpc>
              <a:spcAft>
                <a:spcPts val="600"/>
              </a:spcAft>
              <a:buFont typeface="Arial" panose="020B0604020202020204" pitchFamily="34" charset="0"/>
              <a:buChar char="•"/>
            </a:pPr>
            <a:r>
              <a:rPr lang="en-US" sz="1700"/>
              <a:t>There will be an effective marketing strategies, a suitable location and focusing on customer satisfaction, Blush &amp; Bloom Salon has strong potential for future growth and expansion. </a:t>
            </a:r>
          </a:p>
          <a:p>
            <a:pPr indent="-228600">
              <a:lnSpc>
                <a:spcPct val="90000"/>
              </a:lnSpc>
              <a:spcAft>
                <a:spcPts val="600"/>
              </a:spcAft>
              <a:buFont typeface="Arial" panose="020B0604020202020204" pitchFamily="34" charset="0"/>
              <a:buChar char="•"/>
            </a:pPr>
            <a:r>
              <a:rPr lang="en-US" sz="1700"/>
              <a:t>Overall, this business plan highlights an achievable venture with sustainable long term successful. </a:t>
            </a:r>
          </a:p>
        </p:txBody>
      </p:sp>
    </p:spTree>
    <p:extLst>
      <p:ext uri="{BB962C8B-B14F-4D97-AF65-F5344CB8AC3E}">
        <p14:creationId xmlns:p14="http://schemas.microsoft.com/office/powerpoint/2010/main" val="3427851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91E422-5B97-67C5-77F2-43594F4A6E48}"/>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Reference</a:t>
            </a:r>
            <a:r>
              <a:rPr lang="en-US" sz="5400" kern="1200">
                <a:solidFill>
                  <a:schemeClr val="tx1"/>
                </a:solidFill>
                <a:latin typeface="+mj-lt"/>
                <a:ea typeface="+mj-ea"/>
                <a:cs typeface="+mj-cs"/>
              </a:rPr>
              <a: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D2E654-A84E-3786-F565-380319B33455}"/>
              </a:ext>
            </a:extLst>
          </p:cNvPr>
          <p:cNvSpPr txBox="1"/>
          <p:nvPr/>
        </p:nvSpPr>
        <p:spPr>
          <a:xfrm>
            <a:off x="836676" y="2055813"/>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Burns, P. (2016) Entrepreneurship and Small Business.</a:t>
            </a:r>
          </a:p>
          <a:p>
            <a:pPr indent="-228600">
              <a:lnSpc>
                <a:spcPct val="90000"/>
              </a:lnSpc>
              <a:spcAft>
                <a:spcPts val="600"/>
              </a:spcAft>
              <a:buFont typeface="Arial" panose="020B0604020202020204" pitchFamily="34" charset="0"/>
              <a:buChar char="•"/>
            </a:pPr>
            <a:r>
              <a:rPr lang="en-US" sz="2200"/>
              <a:t>Gov.uk (2024) Start a Business.</a:t>
            </a:r>
          </a:p>
          <a:p>
            <a:pPr indent="-228600">
              <a:lnSpc>
                <a:spcPct val="90000"/>
              </a:lnSpc>
              <a:spcAft>
                <a:spcPts val="600"/>
              </a:spcAft>
              <a:buFont typeface="Arial" panose="020B0604020202020204" pitchFamily="34" charset="0"/>
              <a:buChar char="•"/>
            </a:pPr>
            <a:r>
              <a:rPr lang="en-US" sz="2200"/>
              <a:t>Kotler, P. and Keller, K. (2016) Marketing Management</a:t>
            </a:r>
          </a:p>
          <a:p>
            <a:pPr indent="-228600">
              <a:lnSpc>
                <a:spcPct val="90000"/>
              </a:lnSpc>
              <a:spcAft>
                <a:spcPts val="600"/>
              </a:spcAft>
              <a:buFont typeface="Arial" panose="020B0604020202020204" pitchFamily="34" charset="0"/>
              <a:buChar char="•"/>
            </a:pPr>
            <a:r>
              <a:rPr lang="en-US" sz="2200"/>
              <a:t>Mintel (2023) UK Beauty Marke</a:t>
            </a:r>
          </a:p>
          <a:p>
            <a:pPr indent="-228600">
              <a:lnSpc>
                <a:spcPct val="90000"/>
              </a:lnSpc>
              <a:spcAft>
                <a:spcPts val="600"/>
              </a:spcAft>
              <a:buFont typeface="Arial" panose="020B0604020202020204" pitchFamily="34" charset="0"/>
              <a:buChar char="•"/>
            </a:pPr>
            <a:r>
              <a:rPr lang="en-US" sz="2200"/>
              <a:t>Statista (2024) UK Beauty Industry.</a:t>
            </a:r>
          </a:p>
        </p:txBody>
      </p:sp>
    </p:spTree>
    <p:extLst>
      <p:ext uri="{BB962C8B-B14F-4D97-AF65-F5344CB8AC3E}">
        <p14:creationId xmlns:p14="http://schemas.microsoft.com/office/powerpoint/2010/main" val="234654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1608</Words>
  <Application>Microsoft Office PowerPoint</Application>
  <PresentationFormat>Widescreen</PresentationFormat>
  <Paragraphs>158</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Meiryo</vt:lpstr>
      <vt:lpstr>Söhne</vt:lpstr>
      <vt:lpstr>Aptos</vt:lpstr>
      <vt:lpstr>Aptos Narrow</vt:lpstr>
      <vt:lpstr>Arial</vt:lpstr>
      <vt:lpstr>Calibri</vt:lpstr>
      <vt:lpstr>Calibri Light</vt:lpstr>
      <vt:lpstr>Office Theme</vt:lpstr>
      <vt:lpstr> Business Plan </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Duaa Alhaj Ahmad (2439821)</cp:lastModifiedBy>
  <cp:revision>1</cp:revision>
  <dcterms:created xsi:type="dcterms:W3CDTF">2023-07-31T07:37:43Z</dcterms:created>
  <dcterms:modified xsi:type="dcterms:W3CDTF">2026-04-19T10:26:07Z</dcterms:modified>
</cp:coreProperties>
</file>