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5" r:id="rId6"/>
    <p:sldId id="272" r:id="rId7"/>
    <p:sldId id="267" r:id="rId8"/>
    <p:sldId id="274" r:id="rId9"/>
    <p:sldId id="27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5E4"/>
    <a:srgbClr val="77787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10C54E-8B64-8F77-6528-A42FD9802B0E}" v="299" dt="2025-01-06T18:36:54.906"/>
    <p1510:client id="{73706BE2-9661-C3FF-7D09-B2987F021026}" v="1" dt="2025-01-07T16:18:32.284"/>
    <p1510:client id="{872D7845-7D35-0055-16AF-F0F69C3F188C}" v="1560" dt="2025-01-06T19:21:51.5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6032" autoAdjust="0"/>
    <p:restoredTop sz="94648"/>
  </p:normalViewPr>
  <p:slideViewPr>
    <p:cSldViewPr snapToGrid="0">
      <p:cViewPr varScale="1">
        <p:scale>
          <a:sx n="78" d="100"/>
          <a:sy n="78" d="100"/>
        </p:scale>
        <p:origin x="37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6/11/relationships/changesInfo" Target="changesInfos/changesInfo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lachi Smith (2404141)" userId="S::2404141@student.uwtsd.ac.uk::16d4cb78-b6f9-4532-80a8-600cd99b3ca7" providerId="AD" clId="Web-{872D7845-7D35-0055-16AF-F0F69C3F188C}"/>
    <pc:docChg chg="modSld">
      <pc:chgData name="Malachi Smith (2404141)" userId="S::2404141@student.uwtsd.ac.uk::16d4cb78-b6f9-4532-80a8-600cd99b3ca7" providerId="AD" clId="Web-{872D7845-7D35-0055-16AF-F0F69C3F188C}" dt="2025-01-06T19:21:51.549" v="1556" actId="1076"/>
      <pc:docMkLst>
        <pc:docMk/>
      </pc:docMkLst>
      <pc:sldChg chg="addSp delSp modSp">
        <pc:chgData name="Malachi Smith (2404141)" userId="S::2404141@student.uwtsd.ac.uk::16d4cb78-b6f9-4532-80a8-600cd99b3ca7" providerId="AD" clId="Web-{872D7845-7D35-0055-16AF-F0F69C3F188C}" dt="2025-01-06T18:59:14.885" v="1249" actId="1076"/>
        <pc:sldMkLst>
          <pc:docMk/>
          <pc:sldMk cId="1508888008" sldId="265"/>
        </pc:sldMkLst>
        <pc:spChg chg="del">
          <ac:chgData name="Malachi Smith (2404141)" userId="S::2404141@student.uwtsd.ac.uk::16d4cb78-b6f9-4532-80a8-600cd99b3ca7" providerId="AD" clId="Web-{872D7845-7D35-0055-16AF-F0F69C3F188C}" dt="2025-01-06T18:58:12.429" v="1236"/>
          <ac:spMkLst>
            <pc:docMk/>
            <pc:sldMk cId="1508888008" sldId="265"/>
            <ac:spMk id="5" creationId="{D0B9AED8-EE83-C528-9483-050BD132B67C}"/>
          </ac:spMkLst>
        </pc:spChg>
        <pc:picChg chg="add mod modCrop">
          <ac:chgData name="Malachi Smith (2404141)" userId="S::2404141@student.uwtsd.ac.uk::16d4cb78-b6f9-4532-80a8-600cd99b3ca7" providerId="AD" clId="Web-{872D7845-7D35-0055-16AF-F0F69C3F188C}" dt="2025-01-06T18:59:14.885" v="1249" actId="1076"/>
          <ac:picMkLst>
            <pc:docMk/>
            <pc:sldMk cId="1508888008" sldId="265"/>
            <ac:picMk id="4" creationId="{E3B88BCB-78FD-9F89-7BFA-DE7AB5985929}"/>
          </ac:picMkLst>
        </pc:picChg>
      </pc:sldChg>
      <pc:sldChg chg="addSp modSp">
        <pc:chgData name="Malachi Smith (2404141)" userId="S::2404141@student.uwtsd.ac.uk::16d4cb78-b6f9-4532-80a8-600cd99b3ca7" providerId="AD" clId="Web-{872D7845-7D35-0055-16AF-F0F69C3F188C}" dt="2025-01-06T18:55:13.656" v="1149" actId="20577"/>
        <pc:sldMkLst>
          <pc:docMk/>
          <pc:sldMk cId="3585438134" sldId="267"/>
        </pc:sldMkLst>
        <pc:spChg chg="mod">
          <ac:chgData name="Malachi Smith (2404141)" userId="S::2404141@student.uwtsd.ac.uk::16d4cb78-b6f9-4532-80a8-600cd99b3ca7" providerId="AD" clId="Web-{872D7845-7D35-0055-16AF-F0F69C3F188C}" dt="2025-01-06T18:55:13.656" v="1149" actId="20577"/>
          <ac:spMkLst>
            <pc:docMk/>
            <pc:sldMk cId="3585438134" sldId="267"/>
            <ac:spMk id="3" creationId="{4288B158-1E25-0C78-EB51-D4C5E82CE833}"/>
          </ac:spMkLst>
        </pc:spChg>
        <pc:picChg chg="add mod">
          <ac:chgData name="Malachi Smith (2404141)" userId="S::2404141@student.uwtsd.ac.uk::16d4cb78-b6f9-4532-80a8-600cd99b3ca7" providerId="AD" clId="Web-{872D7845-7D35-0055-16AF-F0F69C3F188C}" dt="2025-01-06T18:38:46.413" v="3" actId="1076"/>
          <ac:picMkLst>
            <pc:docMk/>
            <pc:sldMk cId="3585438134" sldId="267"/>
            <ac:picMk id="4" creationId="{E5508B08-D878-B069-2CFC-C320EE6FD7EE}"/>
          </ac:picMkLst>
        </pc:picChg>
      </pc:sldChg>
      <pc:sldChg chg="addSp delSp modSp">
        <pc:chgData name="Malachi Smith (2404141)" userId="S::2404141@student.uwtsd.ac.uk::16d4cb78-b6f9-4532-80a8-600cd99b3ca7" providerId="AD" clId="Web-{872D7845-7D35-0055-16AF-F0F69C3F188C}" dt="2025-01-06T19:21:51.549" v="1556" actId="1076"/>
        <pc:sldMkLst>
          <pc:docMk/>
          <pc:sldMk cId="3925488099" sldId="273"/>
        </pc:sldMkLst>
        <pc:spChg chg="del">
          <ac:chgData name="Malachi Smith (2404141)" userId="S::2404141@student.uwtsd.ac.uk::16d4cb78-b6f9-4532-80a8-600cd99b3ca7" providerId="AD" clId="Web-{872D7845-7D35-0055-16AF-F0F69C3F188C}" dt="2025-01-06T19:21:25.438" v="1551"/>
          <ac:spMkLst>
            <pc:docMk/>
            <pc:sldMk cId="3925488099" sldId="273"/>
            <ac:spMk id="5" creationId="{83991693-6047-E4E5-CA05-E71854471602}"/>
          </ac:spMkLst>
        </pc:spChg>
        <pc:picChg chg="add mod">
          <ac:chgData name="Malachi Smith (2404141)" userId="S::2404141@student.uwtsd.ac.uk::16d4cb78-b6f9-4532-80a8-600cd99b3ca7" providerId="AD" clId="Web-{872D7845-7D35-0055-16AF-F0F69C3F188C}" dt="2025-01-06T19:21:51.549" v="1556" actId="1076"/>
          <ac:picMkLst>
            <pc:docMk/>
            <pc:sldMk cId="3925488099" sldId="273"/>
            <ac:picMk id="6" creationId="{693EB569-1CCD-AB12-1ED2-2AFB5F40C25E}"/>
          </ac:picMkLst>
        </pc:picChg>
      </pc:sldChg>
      <pc:sldChg chg="addSp delSp modSp">
        <pc:chgData name="Malachi Smith (2404141)" userId="S::2404141@student.uwtsd.ac.uk::16d4cb78-b6f9-4532-80a8-600cd99b3ca7" providerId="AD" clId="Web-{872D7845-7D35-0055-16AF-F0F69C3F188C}" dt="2025-01-06T19:04:49.179" v="1549" actId="20577"/>
        <pc:sldMkLst>
          <pc:docMk/>
          <pc:sldMk cId="4248462093" sldId="274"/>
        </pc:sldMkLst>
        <pc:spChg chg="mod">
          <ac:chgData name="Malachi Smith (2404141)" userId="S::2404141@student.uwtsd.ac.uk::16d4cb78-b6f9-4532-80a8-600cd99b3ca7" providerId="AD" clId="Web-{872D7845-7D35-0055-16AF-F0F69C3F188C}" dt="2025-01-06T19:04:49.179" v="1549" actId="20577"/>
          <ac:spMkLst>
            <pc:docMk/>
            <pc:sldMk cId="4248462093" sldId="274"/>
            <ac:spMk id="3" creationId="{59D2C44B-0C18-BCF7-6E0A-E27D21C00FDA}"/>
          </ac:spMkLst>
        </pc:spChg>
        <pc:spChg chg="del">
          <ac:chgData name="Malachi Smith (2404141)" userId="S::2404141@student.uwtsd.ac.uk::16d4cb78-b6f9-4532-80a8-600cd99b3ca7" providerId="AD" clId="Web-{872D7845-7D35-0055-16AF-F0F69C3F188C}" dt="2025-01-06T18:55:35.126" v="1156"/>
          <ac:spMkLst>
            <pc:docMk/>
            <pc:sldMk cId="4248462093" sldId="274"/>
            <ac:spMk id="5" creationId="{9792CC65-37D5-241C-28CF-9F198DED1076}"/>
          </ac:spMkLst>
        </pc:spChg>
        <pc:picChg chg="add mod">
          <ac:chgData name="Malachi Smith (2404141)" userId="S::2404141@student.uwtsd.ac.uk::16d4cb78-b6f9-4532-80a8-600cd99b3ca7" providerId="AD" clId="Web-{872D7845-7D35-0055-16AF-F0F69C3F188C}" dt="2025-01-06T18:55:36.282" v="1157" actId="1076"/>
          <ac:picMkLst>
            <pc:docMk/>
            <pc:sldMk cId="4248462093" sldId="274"/>
            <ac:picMk id="4" creationId="{4432C22E-AC65-D5D2-522C-466F20AFFC74}"/>
          </ac:picMkLst>
        </pc:picChg>
      </pc:sldChg>
    </pc:docChg>
  </pc:docChgLst>
  <pc:docChgLst>
    <pc:chgData name="Malachi Smith (2404141)" userId="S::2404141@student.uwtsd.ac.uk::16d4cb78-b6f9-4532-80a8-600cd99b3ca7" providerId="AD" clId="Web-{CCD4E206-1057-041D-0A14-383475027E2D}"/>
    <pc:docChg chg="modSld">
      <pc:chgData name="Malachi Smith (2404141)" userId="S::2404141@student.uwtsd.ac.uk::16d4cb78-b6f9-4532-80a8-600cd99b3ca7" providerId="AD" clId="Web-{CCD4E206-1057-041D-0A14-383475027E2D}" dt="2025-01-05T13:45:19.399" v="365" actId="20577"/>
      <pc:docMkLst>
        <pc:docMk/>
      </pc:docMkLst>
      <pc:sldChg chg="modSp">
        <pc:chgData name="Malachi Smith (2404141)" userId="S::2404141@student.uwtsd.ac.uk::16d4cb78-b6f9-4532-80a8-600cd99b3ca7" providerId="AD" clId="Web-{CCD4E206-1057-041D-0A14-383475027E2D}" dt="2025-01-05T13:45:19.399" v="365" actId="20577"/>
        <pc:sldMkLst>
          <pc:docMk/>
          <pc:sldMk cId="1508888008" sldId="265"/>
        </pc:sldMkLst>
        <pc:spChg chg="mod">
          <ac:chgData name="Malachi Smith (2404141)" userId="S::2404141@student.uwtsd.ac.uk::16d4cb78-b6f9-4532-80a8-600cd99b3ca7" providerId="AD" clId="Web-{CCD4E206-1057-041D-0A14-383475027E2D}" dt="2025-01-05T13:45:19.399" v="365" actId="20577"/>
          <ac:spMkLst>
            <pc:docMk/>
            <pc:sldMk cId="1508888008" sldId="265"/>
            <ac:spMk id="3" creationId="{4B3CE8CB-E39C-4854-08FA-D5D9855B7BB6}"/>
          </ac:spMkLst>
        </pc:spChg>
      </pc:sldChg>
    </pc:docChg>
  </pc:docChgLst>
  <pc:docChgLst>
    <pc:chgData name="Malachi Smith (2404141)" userId="S::2404141@student.uwtsd.ac.uk::16d4cb78-b6f9-4532-80a8-600cd99b3ca7" providerId="AD" clId="Web-{73706BE2-9661-C3FF-7D09-B2987F021026}"/>
    <pc:docChg chg="delSld">
      <pc:chgData name="Malachi Smith (2404141)" userId="S::2404141@student.uwtsd.ac.uk::16d4cb78-b6f9-4532-80a8-600cd99b3ca7" providerId="AD" clId="Web-{73706BE2-9661-C3FF-7D09-B2987F021026}" dt="2025-01-07T16:18:32.284" v="0"/>
      <pc:docMkLst>
        <pc:docMk/>
      </pc:docMkLst>
      <pc:sldChg chg="del">
        <pc:chgData name="Malachi Smith (2404141)" userId="S::2404141@student.uwtsd.ac.uk::16d4cb78-b6f9-4532-80a8-600cd99b3ca7" providerId="AD" clId="Web-{73706BE2-9661-C3FF-7D09-B2987F021026}" dt="2025-01-07T16:18:32.284" v="0"/>
        <pc:sldMkLst>
          <pc:docMk/>
          <pc:sldMk cId="4212839866" sldId="262"/>
        </pc:sldMkLst>
      </pc:sldChg>
    </pc:docChg>
  </pc:docChgLst>
  <pc:docChgLst>
    <pc:chgData name="Malachi Smith (2404141)" userId="S::2404141@student.uwtsd.ac.uk::16d4cb78-b6f9-4532-80a8-600cd99b3ca7" providerId="AD" clId="Web-{5110C54E-8B64-8F77-6528-A42FD9802B0E}"/>
    <pc:docChg chg="modSld">
      <pc:chgData name="Malachi Smith (2404141)" userId="S::2404141@student.uwtsd.ac.uk::16d4cb78-b6f9-4532-80a8-600cd99b3ca7" providerId="AD" clId="Web-{5110C54E-8B64-8F77-6528-A42FD9802B0E}" dt="2025-01-06T18:36:54.906" v="296"/>
      <pc:docMkLst>
        <pc:docMk/>
      </pc:docMkLst>
      <pc:sldChg chg="delSp">
        <pc:chgData name="Malachi Smith (2404141)" userId="S::2404141@student.uwtsd.ac.uk::16d4cb78-b6f9-4532-80a8-600cd99b3ca7" providerId="AD" clId="Web-{5110C54E-8B64-8F77-6528-A42FD9802B0E}" dt="2025-01-06T18:36:54.906" v="296"/>
        <pc:sldMkLst>
          <pc:docMk/>
          <pc:sldMk cId="3585438134" sldId="267"/>
        </pc:sldMkLst>
        <pc:spChg chg="del">
          <ac:chgData name="Malachi Smith (2404141)" userId="S::2404141@student.uwtsd.ac.uk::16d4cb78-b6f9-4532-80a8-600cd99b3ca7" providerId="AD" clId="Web-{5110C54E-8B64-8F77-6528-A42FD9802B0E}" dt="2025-01-06T18:36:54.906" v="296"/>
          <ac:spMkLst>
            <pc:docMk/>
            <pc:sldMk cId="3585438134" sldId="267"/>
            <ac:spMk id="5" creationId="{42C1A304-4514-B236-47AC-361AAF44473F}"/>
          </ac:spMkLst>
        </pc:spChg>
      </pc:sldChg>
      <pc:sldChg chg="addSp delSp modSp">
        <pc:chgData name="Malachi Smith (2404141)" userId="S::2404141@student.uwtsd.ac.uk::16d4cb78-b6f9-4532-80a8-600cd99b3ca7" providerId="AD" clId="Web-{5110C54E-8B64-8F77-6528-A42FD9802B0E}" dt="2025-01-06T18:18:25.909" v="295" actId="20577"/>
        <pc:sldMkLst>
          <pc:docMk/>
          <pc:sldMk cId="2445342528" sldId="272"/>
        </pc:sldMkLst>
        <pc:spChg chg="mod">
          <ac:chgData name="Malachi Smith (2404141)" userId="S::2404141@student.uwtsd.ac.uk::16d4cb78-b6f9-4532-80a8-600cd99b3ca7" providerId="AD" clId="Web-{5110C54E-8B64-8F77-6528-A42FD9802B0E}" dt="2025-01-06T18:18:25.909" v="295" actId="20577"/>
          <ac:spMkLst>
            <pc:docMk/>
            <pc:sldMk cId="2445342528" sldId="272"/>
            <ac:spMk id="3" creationId="{6239BD4D-5615-C889-1CFD-525718425BB9}"/>
          </ac:spMkLst>
        </pc:spChg>
        <pc:spChg chg="del">
          <ac:chgData name="Malachi Smith (2404141)" userId="S::2404141@student.uwtsd.ac.uk::16d4cb78-b6f9-4532-80a8-600cd99b3ca7" providerId="AD" clId="Web-{5110C54E-8B64-8F77-6528-A42FD9802B0E}" dt="2025-01-06T18:18:15.096" v="292"/>
          <ac:spMkLst>
            <pc:docMk/>
            <pc:sldMk cId="2445342528" sldId="272"/>
            <ac:spMk id="5" creationId="{9A34B557-5332-F396-C8BC-C7DD7265A090}"/>
          </ac:spMkLst>
        </pc:spChg>
        <pc:picChg chg="add mod">
          <ac:chgData name="Malachi Smith (2404141)" userId="S::2404141@student.uwtsd.ac.uk::16d4cb78-b6f9-4532-80a8-600cd99b3ca7" providerId="AD" clId="Web-{5110C54E-8B64-8F77-6528-A42FD9802B0E}" dt="2025-01-06T18:18:17.377" v="294" actId="14100"/>
          <ac:picMkLst>
            <pc:docMk/>
            <pc:sldMk cId="2445342528" sldId="272"/>
            <ac:picMk id="4" creationId="{E5E04216-449D-AE49-F4A9-D470E3CF2FA5}"/>
          </ac:picMkLst>
        </pc:picChg>
      </pc:sldChg>
    </pc:docChg>
  </pc:docChgLst>
  <pc:docChgLst>
    <pc:chgData name="Malachi Smith (2404141)" userId="16d4cb78-b6f9-4532-80a8-600cd99b3ca7" providerId="ADAL" clId="{8CA45DFD-6B27-D84D-8170-5B8B9F53CF00}"/>
    <pc:docChg chg="custSel modSld">
      <pc:chgData name="Malachi Smith (2404141)" userId="16d4cb78-b6f9-4532-80a8-600cd99b3ca7" providerId="ADAL" clId="{8CA45DFD-6B27-D84D-8170-5B8B9F53CF00}" dt="2025-01-07T02:34:15.896" v="1064" actId="20577"/>
      <pc:docMkLst>
        <pc:docMk/>
      </pc:docMkLst>
      <pc:sldChg chg="modSp">
        <pc:chgData name="Malachi Smith (2404141)" userId="16d4cb78-b6f9-4532-80a8-600cd99b3ca7" providerId="ADAL" clId="{8CA45DFD-6B27-D84D-8170-5B8B9F53CF00}" dt="2025-01-07T02:34:15.896" v="1064" actId="20577"/>
        <pc:sldMkLst>
          <pc:docMk/>
          <pc:sldMk cId="3925488099" sldId="273"/>
        </pc:sldMkLst>
        <pc:spChg chg="mod">
          <ac:chgData name="Malachi Smith (2404141)" userId="16d4cb78-b6f9-4532-80a8-600cd99b3ca7" providerId="ADAL" clId="{8CA45DFD-6B27-D84D-8170-5B8B9F53CF00}" dt="2025-01-07T02:34:15.896" v="1064" actId="20577"/>
          <ac:spMkLst>
            <pc:docMk/>
            <pc:sldMk cId="3925488099" sldId="273"/>
            <ac:spMk id="3" creationId="{83E16A6A-1963-6A87-2D89-EC758A358B2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1FF0B-C21F-AEF2-1CDB-E81F22ADF0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AFE6DD-CEC6-A9D4-1536-3CED9DE356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1E9D0A-FF21-11EF-9F4C-5FB3088B332F}"/>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4A6177FD-1625-768D-4550-3B849842E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FD554C-1333-CEC6-45BB-CC60F18768D0}"/>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26416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8DBDD-B939-5CBE-3355-F032B9E2CB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CF755C-4C14-D67C-CC50-B404D36F42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EF0037-842A-D4AC-673F-C47E350263D0}"/>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34E41BDD-8E1B-E69D-3C69-61E2F65448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7A4BDD-1AE1-C7BD-DB4A-703866D974FC}"/>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64878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56AA9-D2D3-24BB-0E3A-22A88E20EF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FD87CD-7C90-D9D0-C476-D25F6A2CABA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BAE895-28AE-9C41-E92C-04A5105873E5}"/>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79B343A8-0768-70E8-B6AD-84C489465E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377C2D-F1D4-813F-784A-EE9BFB9045E6}"/>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908345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B0B8-4DB7-268C-00B0-1503066872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80A1DC-00AD-50F1-4B93-02503F940D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E2BD16-E8BB-4F0C-D74E-237A845B4F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76C7DE-99BB-7E70-313C-A3EA6D0BDF82}"/>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6" name="Footer Placeholder 5">
            <a:extLst>
              <a:ext uri="{FF2B5EF4-FFF2-40B4-BE49-F238E27FC236}">
                <a16:creationId xmlns:a16="http://schemas.microsoft.com/office/drawing/2014/main" id="{16E470B8-2740-2F6B-D76C-E653E86EA1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839E37-0AC2-9D38-371D-9744E0C38742}"/>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15562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61353-ACFB-9A67-6AA3-7A727DA9FA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39352A-6AE6-F453-91A0-F5603597F7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3F3A3F-771B-76A3-17DA-61D7A058A1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18D0DB-4921-9590-E752-8C7910DECF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4D95AE-6870-412E-07C6-2605E27694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79D0E2-392B-9C8A-9DC0-503601FC3F14}"/>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8" name="Footer Placeholder 7">
            <a:extLst>
              <a:ext uri="{FF2B5EF4-FFF2-40B4-BE49-F238E27FC236}">
                <a16:creationId xmlns:a16="http://schemas.microsoft.com/office/drawing/2014/main" id="{2FBBE4F1-0DE2-DFAD-85BD-93A173307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50ED23-46DB-1DC4-5C56-49448F80F18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868428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A242F-8736-05A7-C582-46C1173485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880547-EF1C-3D3A-1293-EB49252E859D}"/>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4" name="Footer Placeholder 3">
            <a:extLst>
              <a:ext uri="{FF2B5EF4-FFF2-40B4-BE49-F238E27FC236}">
                <a16:creationId xmlns:a16="http://schemas.microsoft.com/office/drawing/2014/main" id="{6B453591-5741-5EA8-27D3-8CA4FAAEEA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D5F7FF-28AE-A5E2-9712-D5877E8A3D9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44167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A7AC25-D9FB-11B2-B027-CF594B636463}"/>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3" name="Footer Placeholder 2">
            <a:extLst>
              <a:ext uri="{FF2B5EF4-FFF2-40B4-BE49-F238E27FC236}">
                <a16:creationId xmlns:a16="http://schemas.microsoft.com/office/drawing/2014/main" id="{C7EBF134-734D-AB91-FA82-DC8577E911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B67B54A-8437-91F4-EC31-9BD970FBB68A}"/>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181692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96B27-C1A3-E139-EF08-E5D7C1D94E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B66777-390C-F66C-4E11-103C5FF963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F53033-0253-1038-0F0C-C883A9FD1D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E3F746-6F34-F8E3-3EB9-E0852C615804}"/>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6" name="Footer Placeholder 5">
            <a:extLst>
              <a:ext uri="{FF2B5EF4-FFF2-40B4-BE49-F238E27FC236}">
                <a16:creationId xmlns:a16="http://schemas.microsoft.com/office/drawing/2014/main" id="{B3F94288-1BD0-1659-1EA0-774B066AF5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A7132C-5CE3-0852-2A41-9C8337503127}"/>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602755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4803B-8935-C9D4-F4C1-C0FFD5DEC4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CFDA01-0328-82D9-0B4F-467DFFC780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834BE9-0AB0-886C-558C-0011AAEDEA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D29D8E-3523-14D2-65A4-6C2522E2357B}"/>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6" name="Footer Placeholder 5">
            <a:extLst>
              <a:ext uri="{FF2B5EF4-FFF2-40B4-BE49-F238E27FC236}">
                <a16:creationId xmlns:a16="http://schemas.microsoft.com/office/drawing/2014/main" id="{060D7C0A-FE15-2578-8D31-CE4ACCFE22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284D49-BA0A-1957-6385-15D3AEEA82D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403947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9AC7F-59EA-F426-21CB-26C2B0E2A0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AF26AF-ABBB-C586-9239-F6EB3605BBB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08837B-AE23-E783-2E14-EA0B0E061657}"/>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C99CD25F-5AC2-DE78-2EEC-FAF832384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F1D428-B8C1-EBAC-295D-8FAB882817A4}"/>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565370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814AB8-B4E0-AEAC-06D2-CBF103DAF4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DCE2CD-D0CC-5F78-F2FD-E1A22AB08F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673856-0807-0747-8B69-A368D1007AF3}"/>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7DE22D5D-0048-E4FE-65C1-494C661D84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D3FFFE-DAE5-AFC2-52C6-33F54F1EBA4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638559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2BB6E5-5BE5-431F-14EF-D789260085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C8D82A-AC9B-03C6-E4A4-DBEA26F097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E4AD5E-4DF9-47B2-499B-3891DEE532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6D7DD5E0-948E-7DBD-CB42-FE72D4123F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8A33456-7442-2062-7FA9-CD475F420B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D415E9C-570A-41BC-AD93-93684533893A}" type="slidenum">
              <a:rPr lang="en-GB" smtClean="0"/>
              <a:t>‹#›</a:t>
            </a:fld>
            <a:endParaRPr lang="en-GB"/>
          </a:p>
        </p:txBody>
      </p:sp>
    </p:spTree>
    <p:extLst>
      <p:ext uri="{BB962C8B-B14F-4D97-AF65-F5344CB8AC3E}">
        <p14:creationId xmlns:p14="http://schemas.microsoft.com/office/powerpoint/2010/main" val="26874825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8E08FED-AAC7-4918-E481-5F52FBD7401C}"/>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6932" r="-1" b="16087"/>
          <a:stretch/>
        </p:blipFill>
        <p:spPr bwMode="auto">
          <a:xfrm>
            <a:off x="20" y="10"/>
            <a:ext cx="1218893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524000" y="1122363"/>
            <a:ext cx="9144000" cy="3063240"/>
          </a:xfrm>
        </p:spPr>
        <p:txBody>
          <a:bodyPr lIns="72000" tIns="144000" rIns="72000" bIns="72000">
            <a:normAutofit/>
          </a:bodyPr>
          <a:lstStyle/>
          <a:p>
            <a:r>
              <a:rPr lang="en-GB" sz="6600">
                <a:solidFill>
                  <a:schemeClr val="bg1"/>
                </a:solidFill>
                <a:latin typeface="Futura" pitchFamily="50" charset="0"/>
              </a:rPr>
              <a:t>PROJECT CYCLE-</a:t>
            </a:r>
            <a:br>
              <a:rPr lang="en-GB" sz="6600">
                <a:solidFill>
                  <a:schemeClr val="bg1"/>
                </a:solidFill>
                <a:latin typeface="Futura" pitchFamily="50" charset="0"/>
              </a:rPr>
            </a:br>
            <a:r>
              <a:rPr lang="en-GB" sz="6600">
                <a:solidFill>
                  <a:schemeClr val="bg1"/>
                </a:solidFill>
                <a:latin typeface="Futura" pitchFamily="50" charset="0"/>
              </a:rPr>
              <a:t>Editing &amp; Evaluating</a:t>
            </a:r>
          </a:p>
        </p:txBody>
      </p:sp>
      <p:sp>
        <p:nvSpPr>
          <p:cNvPr id="30"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34169784"/>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Editing </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r>
              <a:rPr lang="en-GB" sz="1300" dirty="0"/>
              <a:t>Documenting the editing possess is important for being able to repeat the edits that you want to recreate, this is most useful if you are editing the same photoshoot or images with similar environment brightness and iso settings.</a:t>
            </a:r>
          </a:p>
          <a:p>
            <a:pPr marL="0" indent="0">
              <a:buNone/>
            </a:pPr>
            <a:r>
              <a:rPr lang="en-GB" sz="1300" dirty="0"/>
              <a:t>It is more important to keep notes from creating physical work in the dark room to save recourses and time as there are more things that you have to adjust to be able to make the same print. Engager settings, and crop setting will make sure that the image is framed correctly.</a:t>
            </a:r>
          </a:p>
          <a:p>
            <a:pPr marL="0" indent="0">
              <a:buNone/>
            </a:pPr>
            <a:r>
              <a:rPr lang="en-GB" sz="1300" dirty="0"/>
              <a:t>Screenshots in photoshop will show exactly how to be able to remake the image, including raw camera filters and different layers and layer masks that have been used will help be able to re make a complexly edited image.</a:t>
            </a:r>
          </a:p>
        </p:txBody>
      </p:sp>
      <p:pic>
        <p:nvPicPr>
          <p:cNvPr id="4" name="Picture 3" descr="A group of black and white photos&#10;&#10;Description automatically generated">
            <a:extLst>
              <a:ext uri="{FF2B5EF4-FFF2-40B4-BE49-F238E27FC236}">
                <a16:creationId xmlns:a16="http://schemas.microsoft.com/office/drawing/2014/main" id="{E3B88BCB-78FD-9F89-7BFA-DE7AB5985929}"/>
              </a:ext>
            </a:extLst>
          </p:cNvPr>
          <p:cNvPicPr>
            <a:picLocks noChangeAspect="1"/>
          </p:cNvPicPr>
          <p:nvPr/>
        </p:nvPicPr>
        <p:blipFill>
          <a:blip r:embed="rId2"/>
          <a:srcRect l="25408" t="25162" r="35794" b="44802"/>
          <a:stretch/>
        </p:blipFill>
        <p:spPr>
          <a:xfrm>
            <a:off x="7467266" y="1489037"/>
            <a:ext cx="3403720" cy="3513965"/>
          </a:xfrm>
          <a:prstGeom prst="rect">
            <a:avLst/>
          </a:prstGeom>
        </p:spPr>
      </p:pic>
    </p:spTree>
    <p:extLst>
      <p:ext uri="{BB962C8B-B14F-4D97-AF65-F5344CB8AC3E}">
        <p14:creationId xmlns:p14="http://schemas.microsoft.com/office/powerpoint/2010/main" val="1508888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36AF49-D4AA-0FDB-6F92-0C3B04C2D5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4F91D1-0F04-8EBD-D4CE-F8924331A7C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Evaluating </a:t>
            </a:r>
          </a:p>
        </p:txBody>
      </p:sp>
      <p:sp>
        <p:nvSpPr>
          <p:cNvPr id="3" name="Content Placeholder 2">
            <a:extLst>
              <a:ext uri="{FF2B5EF4-FFF2-40B4-BE49-F238E27FC236}">
                <a16:creationId xmlns:a16="http://schemas.microsoft.com/office/drawing/2014/main" id="{6239BD4D-5615-C889-1CFD-525718425BB9}"/>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r>
              <a:rPr lang="en-GB" sz="1300"/>
              <a:t>Reflecting </a:t>
            </a:r>
            <a:r>
              <a:rPr lang="en-GB" sz="1300" dirty="0"/>
              <a:t>on </a:t>
            </a:r>
            <a:r>
              <a:rPr lang="en-GB" sz="1300"/>
              <a:t>the work you have made and the process that </a:t>
            </a:r>
            <a:r>
              <a:rPr lang="en-GB" sz="1300" dirty="0"/>
              <a:t>it </a:t>
            </a:r>
            <a:r>
              <a:rPr lang="en-GB" sz="1300"/>
              <a:t>took to create what you made helps </a:t>
            </a:r>
            <a:r>
              <a:rPr lang="en-GB" sz="1300" dirty="0"/>
              <a:t>you to </a:t>
            </a:r>
            <a:r>
              <a:rPr lang="en-GB" sz="1300"/>
              <a:t>be able to understand what could be improved </a:t>
            </a:r>
            <a:r>
              <a:rPr lang="en-GB" sz="1300" dirty="0"/>
              <a:t>in the future</a:t>
            </a:r>
            <a:r>
              <a:rPr lang="en-GB" sz="1300"/>
              <a:t> as well as understand what you have done right and how it is correct</a:t>
            </a:r>
            <a:r>
              <a:rPr lang="en-GB" sz="1300" dirty="0"/>
              <a:t>.</a:t>
            </a:r>
            <a:endParaRPr lang="en-US"/>
          </a:p>
          <a:p>
            <a:pPr marL="0" indent="0">
              <a:buNone/>
            </a:pPr>
            <a:r>
              <a:rPr lang="en-GB" sz="1300"/>
              <a:t>I have learned the importance of documenting my work process and taking notes so that I can understand what I have done and so that I </a:t>
            </a:r>
            <a:r>
              <a:rPr lang="en-GB" sz="1300" dirty="0"/>
              <a:t>can </a:t>
            </a:r>
            <a:r>
              <a:rPr lang="en-GB" sz="1300"/>
              <a:t>remember in the future where to improve in my development as well as to be able to see where I went right</a:t>
            </a:r>
            <a:r>
              <a:rPr lang="en-GB" sz="1300" dirty="0"/>
              <a:t>.</a:t>
            </a:r>
          </a:p>
          <a:p>
            <a:pPr marL="0" indent="0">
              <a:buNone/>
            </a:pPr>
            <a:r>
              <a:rPr lang="en-GB" sz="1300"/>
              <a:t>I the future I will make sure to record and document my work to deeper extent to make sure I get all the important info that I will need in the future.</a:t>
            </a:r>
            <a:endParaRPr lang="en-GB" sz="1300" dirty="0"/>
          </a:p>
        </p:txBody>
      </p:sp>
      <p:pic>
        <p:nvPicPr>
          <p:cNvPr id="4" name="Picture 3" descr="A diagram of a process&#10;&#10;Description automatically generated">
            <a:extLst>
              <a:ext uri="{FF2B5EF4-FFF2-40B4-BE49-F238E27FC236}">
                <a16:creationId xmlns:a16="http://schemas.microsoft.com/office/drawing/2014/main" id="{E5E04216-449D-AE49-F4A9-D470E3CF2FA5}"/>
              </a:ext>
            </a:extLst>
          </p:cNvPr>
          <p:cNvPicPr>
            <a:picLocks noChangeAspect="1"/>
          </p:cNvPicPr>
          <p:nvPr/>
        </p:nvPicPr>
        <p:blipFill>
          <a:blip r:embed="rId2"/>
          <a:stretch>
            <a:fillRect/>
          </a:stretch>
        </p:blipFill>
        <p:spPr>
          <a:xfrm>
            <a:off x="6907787" y="749568"/>
            <a:ext cx="3914927" cy="5328524"/>
          </a:xfrm>
          <a:prstGeom prst="rect">
            <a:avLst/>
          </a:prstGeom>
        </p:spPr>
      </p:pic>
    </p:spTree>
    <p:extLst>
      <p:ext uri="{BB962C8B-B14F-4D97-AF65-F5344CB8AC3E}">
        <p14:creationId xmlns:p14="http://schemas.microsoft.com/office/powerpoint/2010/main" val="2445342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FA4693-42DD-7AC7-8E3F-2C012E2D0F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E5405D-3261-79D1-7454-0E736F85B3AC}"/>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Editing – Darkroom Printing</a:t>
            </a:r>
          </a:p>
        </p:txBody>
      </p:sp>
      <p:sp>
        <p:nvSpPr>
          <p:cNvPr id="3" name="Content Placeholder 2">
            <a:extLst>
              <a:ext uri="{FF2B5EF4-FFF2-40B4-BE49-F238E27FC236}">
                <a16:creationId xmlns:a16="http://schemas.microsoft.com/office/drawing/2014/main" id="{4288B158-1E25-0C78-EB51-D4C5E82CE833}"/>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r>
              <a:rPr lang="en-GB" sz="1400"/>
              <a:t>In the dark room I did a test strip on the image so that I could see how long to expose the image onto the paper with the aperture that I was using</a:t>
            </a:r>
            <a:r>
              <a:rPr lang="en-GB" sz="1400" dirty="0"/>
              <a:t>, </a:t>
            </a:r>
            <a:r>
              <a:rPr lang="en-GB" sz="1400"/>
              <a:t>I learned that 12 seconds was the time that I thought was necessary for my image. I was testing </a:t>
            </a:r>
            <a:r>
              <a:rPr lang="en-GB" sz="1400" dirty="0"/>
              <a:t>the </a:t>
            </a:r>
            <a:r>
              <a:rPr lang="en-GB" sz="1400"/>
              <a:t>crop </a:t>
            </a:r>
            <a:r>
              <a:rPr lang="en-GB" sz="1400" dirty="0"/>
              <a:t>of </a:t>
            </a:r>
            <a:r>
              <a:rPr lang="en-GB" sz="1400"/>
              <a:t>the image by showing the image </a:t>
            </a:r>
            <a:r>
              <a:rPr lang="en-GB" sz="1400" dirty="0"/>
              <a:t>on the </a:t>
            </a:r>
            <a:r>
              <a:rPr lang="en-GB" sz="1400"/>
              <a:t>back of </a:t>
            </a:r>
            <a:r>
              <a:rPr lang="en-GB" sz="1400" dirty="0"/>
              <a:t>the </a:t>
            </a:r>
            <a:r>
              <a:rPr lang="en-GB" sz="1400"/>
              <a:t>light sensitive paper</a:t>
            </a:r>
            <a:r>
              <a:rPr lang="en-GB" sz="1400" dirty="0"/>
              <a:t>, </a:t>
            </a:r>
            <a:r>
              <a:rPr lang="en-GB" sz="1400"/>
              <a:t>when I lined up </a:t>
            </a:r>
            <a:r>
              <a:rPr lang="en-GB" sz="1400" dirty="0"/>
              <a:t>the crop</a:t>
            </a:r>
            <a:r>
              <a:rPr lang="en-GB" sz="1400"/>
              <a:t>, I turned over the paper and exposed the paper the image properly. While developing this print I quicky found out that the back of the light sensitive paper is not light proof,</a:t>
            </a:r>
            <a:r>
              <a:rPr lang="en-GB" sz="1400" dirty="0"/>
              <a:t> and </a:t>
            </a:r>
            <a:r>
              <a:rPr lang="en-GB" sz="1400"/>
              <a:t>the light went through the back to the </a:t>
            </a:r>
            <a:r>
              <a:rPr lang="en-GB" sz="1400" dirty="0"/>
              <a:t>other </a:t>
            </a:r>
            <a:r>
              <a:rPr lang="en-GB" sz="1400"/>
              <a:t>side creating a muffled reversed image over the image that was cropped correctly</a:t>
            </a:r>
            <a:r>
              <a:rPr lang="en-GB" sz="1400" dirty="0"/>
              <a:t>.</a:t>
            </a:r>
            <a:r>
              <a:rPr lang="en-GB" sz="1400"/>
              <a:t> I acknowledged that mistake and moved onto the second print, since I had already set everything up, I wouldn't need </a:t>
            </a:r>
            <a:r>
              <a:rPr lang="en-GB" sz="1400" dirty="0"/>
              <a:t>to </a:t>
            </a:r>
            <a:r>
              <a:rPr lang="en-GB" sz="1400"/>
              <a:t>make that mistake again. The second print turned out exactly how I hoped</a:t>
            </a:r>
            <a:r>
              <a:rPr lang="en-GB" sz="1400" dirty="0"/>
              <a:t>, </a:t>
            </a:r>
            <a:r>
              <a:rPr lang="en-GB" sz="1400"/>
              <a:t>perfectly in focus from looking at the grain details in the film. After that I changed to a different image as I had got what I wanted from the previous image and wanted to explore different images that had different lightings </a:t>
            </a:r>
            <a:r>
              <a:rPr lang="en-GB" sz="1400" dirty="0"/>
              <a:t>and </a:t>
            </a:r>
            <a:r>
              <a:rPr lang="en-GB" sz="1400"/>
              <a:t>how it would look compared to my brighter image</a:t>
            </a:r>
            <a:r>
              <a:rPr lang="en-GB" sz="1400" dirty="0"/>
              <a:t>.</a:t>
            </a:r>
          </a:p>
        </p:txBody>
      </p:sp>
      <p:pic>
        <p:nvPicPr>
          <p:cNvPr id="4" name="Picture 3" descr="A group of black and white photos&#10;&#10;Description automatically generated">
            <a:extLst>
              <a:ext uri="{FF2B5EF4-FFF2-40B4-BE49-F238E27FC236}">
                <a16:creationId xmlns:a16="http://schemas.microsoft.com/office/drawing/2014/main" id="{E5508B08-D878-B069-2CFC-C320EE6FD7EE}"/>
              </a:ext>
            </a:extLst>
          </p:cNvPr>
          <p:cNvPicPr>
            <a:picLocks noChangeAspect="1"/>
          </p:cNvPicPr>
          <p:nvPr/>
        </p:nvPicPr>
        <p:blipFill>
          <a:blip r:embed="rId2"/>
          <a:stretch>
            <a:fillRect/>
          </a:stretch>
        </p:blipFill>
        <p:spPr>
          <a:xfrm>
            <a:off x="7090461" y="948469"/>
            <a:ext cx="4060866" cy="5440877"/>
          </a:xfrm>
          <a:prstGeom prst="rect">
            <a:avLst/>
          </a:prstGeom>
        </p:spPr>
      </p:pic>
    </p:spTree>
    <p:extLst>
      <p:ext uri="{BB962C8B-B14F-4D97-AF65-F5344CB8AC3E}">
        <p14:creationId xmlns:p14="http://schemas.microsoft.com/office/powerpoint/2010/main" val="35854381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081448-DC50-E401-ED19-8029C9A00A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AB4234-8350-721B-686A-B432C831F8EB}"/>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Critique</a:t>
            </a:r>
          </a:p>
        </p:txBody>
      </p:sp>
      <p:sp>
        <p:nvSpPr>
          <p:cNvPr id="3" name="Content Placeholder 2">
            <a:extLst>
              <a:ext uri="{FF2B5EF4-FFF2-40B4-BE49-F238E27FC236}">
                <a16:creationId xmlns:a16="http://schemas.microsoft.com/office/drawing/2014/main" id="{59D2C44B-0C18-BCF7-6E0A-E27D21C00FDA}"/>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r>
              <a:rPr lang="en-GB" sz="1300"/>
              <a:t>The notes were about how I used angels and lighting in my image, as well as pointing out the silhouetting of the trees in the foreground. One of </a:t>
            </a:r>
            <a:r>
              <a:rPr lang="en-GB" sz="1300" dirty="0"/>
              <a:t>the </a:t>
            </a:r>
            <a:r>
              <a:rPr lang="en-GB" sz="1300"/>
              <a:t>notes suggested to crop the image to have the sun beaming though the trees in the middle of the image instead of slightly to the left. This would make the image look more even and would remove the negative space that is left by the trees that are on the far right of the image. Although this would just be down to preference as the negative space balances out the way that the sun is off centre. I think the way that the image is not completely cemeterial helps the natural feel of the woods that it is capturing.</a:t>
            </a:r>
          </a:p>
        </p:txBody>
      </p:sp>
      <p:pic>
        <p:nvPicPr>
          <p:cNvPr id="4" name="Picture 3" descr="A picture and post it notes on a white surface&#10;&#10;Description automatically generated">
            <a:extLst>
              <a:ext uri="{FF2B5EF4-FFF2-40B4-BE49-F238E27FC236}">
                <a16:creationId xmlns:a16="http://schemas.microsoft.com/office/drawing/2014/main" id="{4432C22E-AC65-D5D2-522C-466F20AFFC74}"/>
              </a:ext>
            </a:extLst>
          </p:cNvPr>
          <p:cNvPicPr>
            <a:picLocks noChangeAspect="1"/>
          </p:cNvPicPr>
          <p:nvPr/>
        </p:nvPicPr>
        <p:blipFill>
          <a:blip r:embed="rId2"/>
          <a:stretch>
            <a:fillRect/>
          </a:stretch>
        </p:blipFill>
        <p:spPr>
          <a:xfrm>
            <a:off x="6638423" y="509337"/>
            <a:ext cx="4378380" cy="5839326"/>
          </a:xfrm>
          <a:prstGeom prst="rect">
            <a:avLst/>
          </a:prstGeom>
        </p:spPr>
      </p:pic>
    </p:spTree>
    <p:extLst>
      <p:ext uri="{BB962C8B-B14F-4D97-AF65-F5344CB8AC3E}">
        <p14:creationId xmlns:p14="http://schemas.microsoft.com/office/powerpoint/2010/main" val="42484620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9A7D97-96E9-795B-7A65-13AAB24720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D459E3-3189-9EA4-9039-E2668572AC0A}"/>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Evaluating</a:t>
            </a:r>
          </a:p>
        </p:txBody>
      </p:sp>
      <p:sp>
        <p:nvSpPr>
          <p:cNvPr id="3" name="Content Placeholder 2">
            <a:extLst>
              <a:ext uri="{FF2B5EF4-FFF2-40B4-BE49-F238E27FC236}">
                <a16:creationId xmlns:a16="http://schemas.microsoft.com/office/drawing/2014/main" id="{83E16A6A-1963-6A87-2D89-EC758A358B2D}"/>
              </a:ext>
            </a:extLst>
          </p:cNvPr>
          <p:cNvSpPr>
            <a:spLocks noGrp="1"/>
          </p:cNvSpPr>
          <p:nvPr>
            <p:ph idx="1"/>
          </p:nvPr>
        </p:nvSpPr>
        <p:spPr>
          <a:xfrm>
            <a:off x="301752" y="1016006"/>
            <a:ext cx="5501640" cy="5457945"/>
          </a:xfrm>
          <a:ln>
            <a:solidFill>
              <a:schemeClr val="tx1"/>
            </a:solidFill>
          </a:ln>
        </p:spPr>
        <p:txBody>
          <a:bodyPr>
            <a:normAutofit/>
          </a:bodyPr>
          <a:lstStyle/>
          <a:p>
            <a:pPr marL="0" indent="0">
              <a:buNone/>
            </a:pPr>
            <a:r>
              <a:rPr lang="en-GB" sz="1400" dirty="0"/>
              <a:t>I did achieve my aim, get decently composed images that have been taken with a film camera. I feel like my planning was vague, but that helped me be able to explore more with that I was taking photos of. If </a:t>
            </a:r>
            <a:r>
              <a:rPr lang="en-GB" sz="1400" dirty="0" err="1"/>
              <a:t>i</a:t>
            </a:r>
            <a:r>
              <a:rPr lang="en-GB" sz="1400" dirty="0"/>
              <a:t> was doing a more formal photoshoot in a studio for example, I would have a more in depth plan to be able to understand what my final goal is. My selection does make sense, I chose a well  balance image that uses different elements of composition as well as having the right camera settings. I think my print edits were of a good quality, I make a mistake and corrected it within the next print, being to not shine light on the back of the light sensitive paper. The critique did show me different ways that I could have presented the work which was interesting to see different perspectives. I think my overall outcomes were good, I learned how to crop images as well as displaying them correctly and neatly.</a:t>
            </a:r>
          </a:p>
          <a:p>
            <a:pPr marL="0" indent="0">
              <a:buNone/>
            </a:pPr>
            <a:endParaRPr lang="en-GB" sz="1400" dirty="0"/>
          </a:p>
        </p:txBody>
      </p:sp>
      <p:pic>
        <p:nvPicPr>
          <p:cNvPr id="6" name="Picture 5" descr="A group of black and white photos&#10;&#10;Description automatically generated">
            <a:extLst>
              <a:ext uri="{FF2B5EF4-FFF2-40B4-BE49-F238E27FC236}">
                <a16:creationId xmlns:a16="http://schemas.microsoft.com/office/drawing/2014/main" id="{693EB569-1CCD-AB12-1ED2-2AFB5F40C25E}"/>
              </a:ext>
            </a:extLst>
          </p:cNvPr>
          <p:cNvPicPr>
            <a:picLocks noChangeAspect="1"/>
          </p:cNvPicPr>
          <p:nvPr/>
        </p:nvPicPr>
        <p:blipFill>
          <a:blip r:embed="rId2"/>
          <a:srcRect l="25408" t="25162" r="35794" b="44802"/>
          <a:stretch/>
        </p:blipFill>
        <p:spPr>
          <a:xfrm flipH="1">
            <a:off x="7163206" y="1595903"/>
            <a:ext cx="3175499" cy="3513965"/>
          </a:xfrm>
          <a:prstGeom prst="rect">
            <a:avLst/>
          </a:prstGeom>
        </p:spPr>
      </p:pic>
    </p:spTree>
    <p:extLst>
      <p:ext uri="{BB962C8B-B14F-4D97-AF65-F5344CB8AC3E}">
        <p14:creationId xmlns:p14="http://schemas.microsoft.com/office/powerpoint/2010/main" val="39254880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2e96559cd6fd0530082404a3566cee13">
  <xsd:schema xmlns:xsd="http://www.w3.org/2001/XMLSchema" xmlns:xs="http://www.w3.org/2001/XMLSchema" xmlns:p="http://schemas.microsoft.com/office/2006/metadata/properties" xmlns:ns3="0085e1a2-9cbf-4b92-866b-21f3c89040b6" targetNamespace="http://schemas.microsoft.com/office/2006/metadata/properties" ma:root="true" ma:fieldsID="56e5ea200ed757289a4364cfd5eb28c5"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74492D59-21D9-436B-B59A-372BE677D866}">
  <ds:schemaRefs>
    <ds:schemaRef ds:uri="http://schemas.microsoft.com/office/2006/metadata/contentType"/>
    <ds:schemaRef ds:uri="http://schemas.microsoft.com/office/2006/metadata/properties/metaAttributes"/>
    <ds:schemaRef ds:uri="http://www.w3.org/2000/xmlns/"/>
    <ds:schemaRef ds:uri="http://www.w3.org/2001/XMLSchema"/>
    <ds:schemaRef ds:uri="0085e1a2-9cbf-4b92-866b-21f3c89040b6"/>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9D72FB2-C4B2-4CCE-9643-EDB74A7E554C}">
  <ds:schemaRefs>
    <ds:schemaRef ds:uri="http://schemas.microsoft.com/sharepoint/v3/contenttype/forms"/>
  </ds:schemaRefs>
</ds:datastoreItem>
</file>

<file path=customXml/itemProps3.xml><?xml version="1.0" encoding="utf-8"?>
<ds:datastoreItem xmlns:ds="http://schemas.openxmlformats.org/officeDocument/2006/customXml" ds:itemID="{E6F9021F-21DF-4CC3-A944-C3FF127754F9}">
  <ds:schemaRefs>
    <ds:schemaRef ds:uri="http://schemas.microsoft.com/office/2006/metadata/properties"/>
    <ds:schemaRef ds:uri="http://www.w3.org/2000/xmlns/"/>
    <ds:schemaRef ds:uri="0085e1a2-9cbf-4b92-866b-21f3c89040b6"/>
    <ds:schemaRef ds:uri="http://www.w3.org/2001/XMLSchema-instance"/>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784</TotalTime>
  <Words>458</Words>
  <Application>Microsoft Office PowerPoint</Application>
  <PresentationFormat>Widescreen</PresentationFormat>
  <Paragraphs>47</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PROJECT CYCLE- Editing &amp; Evaluating</vt:lpstr>
      <vt:lpstr>Editing </vt:lpstr>
      <vt:lpstr>Evaluating </vt:lpstr>
      <vt:lpstr>Editing – Darkroom Printing</vt:lpstr>
      <vt:lpstr>Critique</vt:lpstr>
      <vt:lpstr>Evaluating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CYCLE- Editing &amp; Evaluating</dc:title>
  <dc:creator>Joe Coleman (0750363)</dc:creator>
  <cp:lastModifiedBy>Malachi Smith (2404141)</cp:lastModifiedBy>
  <cp:revision>89</cp:revision>
  <dcterms:created xsi:type="dcterms:W3CDTF">2024-09-17T10:29:53Z</dcterms:created>
  <dcterms:modified xsi:type="dcterms:W3CDTF">2025-01-07T16:18:32Z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