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embeddedFontLst>
    <p:embeddedFont>
      <p:font typeface="Nunito"/>
      <p:regular r:id="rId14"/>
      <p:bold r:id="rId15"/>
      <p:italic r:id="rId16"/>
      <p:boldItalic r:id="rId1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1474">
          <p15:clr>
            <a:srgbClr val="747775"/>
          </p15:clr>
        </p15:guide>
        <p15:guide id="3" pos="4422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1474"/>
        <p:guide pos="4422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Nunito-bold.fntdata"/><Relationship Id="rId14" Type="http://schemas.openxmlformats.org/officeDocument/2006/relationships/font" Target="fonts/Nunito-regular.fntdata"/><Relationship Id="rId17" Type="http://schemas.openxmlformats.org/officeDocument/2006/relationships/font" Target="fonts/Nunito-boldItalic.fntdata"/><Relationship Id="rId16" Type="http://schemas.openxmlformats.org/officeDocument/2006/relationships/font" Target="fonts/Nunito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f6a586ceed_0_23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f6a586ceed_0_23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f6a586ceed_0_23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f6a586ceed_0_23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MindMate UK was created to address the growing mental health challenges faced by university students.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Many students experience stress, anxiety and academic pressure, while existing university wellbeing services often have limited availability and long waiting times.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MindMate UK provides 24-hour digital support through mood tracking, wellbeing resources and access to professional help when needed.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aim is to make mental health support more accessible and convenient for students.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f6a586ceed_0_23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f6a586ceed_0_23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main objective of MindMate UK is to improve student wellbeing by providing affordable and accessible mental health support.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Another objective is to build partnerships with universities across the UK and create a sustainable business through subscription income.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unique selling proposition of MindMate UK is that it is designed specifically for university students.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Unlike general wellbeing apps, it focuses on the challenges students face during their academic journey and combines wellbeing tools with student-focused support.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f6a586ceed_0_23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3f6a586ceed_0_23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business operates in a growing digital health market where more people are choosing online wellbeing services.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Demand for mental health support continues to increase, especially among young adults and university students.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MindMate UK's main competitors include Headspace, Calm and university counselling services.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However, MindMate UK offers student-focused content, affordable pricing and the opportunity to work directly with universities, which creates a competitive advantage.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3f6a586ceed_0_23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3f6a586ceed_0_23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Our marketing strategy follows the four Ps.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The product is a mobile wellbeing application with both free and premium features.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The price follows a freemium model, allowing students to access basic services for free while paying a monthly subscription for premium content.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The app will be distributed through the Apple App Store and Google Play Store.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Promotion will focus on social media marketing, partnerships with universities, student ambassadors and digital advertising to increase awareness.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3f6a586ceed_0_23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3f6a586ceed_0_23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MindMate UK requires an estimated £14,000 in start-up funding.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largest expense is mobile application development because the business depends on a secure and user-friendly platform.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Other costs include website development, branding, marketing and legal registration.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The expected monthly operating costs are approximately £1,500, covering hosting, maintenance, software, marketing and customer support.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Revenue will mainly come from premium subscriptions priced at around £5.99 per month, together with future partnerships with universities.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business is expected to reach break-even between months 12 and 15 if subscription growth continues.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f6a586ceed_0_23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3f6a586ceed_0_23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 the future, MindMate UK plans to expand by partnering with more universities across the UK.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business could also introduce new AI wellbeing features, develop corporate wellbeing programmes and eventually expand internationally.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Continuous improvement and user feedback will help the business remain competitive.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3f6a586ceed_0_24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3f6a586ceed_0_2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 conclusion, MindMate UK is a realistic business idea that responds to a genuine need for accessible student mental health support.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It has a clear target market, a strong unique selling proposition and a sustainable business model based on digital services and subscriptions.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Although there are challenges such as competition and initial investment, I believe MindMate UK has strong potential to become a successful business while making a positive impact on students' wellbeing.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ctrTitle"/>
          </p:nvPr>
        </p:nvSpPr>
        <p:spPr>
          <a:xfrm>
            <a:off x="718125" y="1133077"/>
            <a:ext cx="5361300" cy="143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MindMate UK</a:t>
            </a:r>
            <a:r>
              <a:rPr lang="en-GB"/>
              <a:t> 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A Mental Wellbeing App for University Students</a:t>
            </a:r>
            <a:endParaRPr/>
          </a:p>
        </p:txBody>
      </p:sp>
      <p:sp>
        <p:nvSpPr>
          <p:cNvPr id="129" name="Google Shape;129;p13"/>
          <p:cNvSpPr txBox="1"/>
          <p:nvPr>
            <p:ph idx="1" type="subTitle"/>
          </p:nvPr>
        </p:nvSpPr>
        <p:spPr>
          <a:xfrm>
            <a:off x="718125" y="3413150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Student ID: 2431195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Entrepreneurship Module</a:t>
            </a:r>
            <a:endParaRPr/>
          </a:p>
        </p:txBody>
      </p:sp>
      <p:pic>
        <p:nvPicPr>
          <p:cNvPr descr="File:Mental Health Word Cloud.svg - Wikimedia Commons" id="130" name="Google Shape;130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48357" y="2517113"/>
            <a:ext cx="3471150" cy="2235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Business Idea</a:t>
            </a:r>
            <a:endParaRPr/>
          </a:p>
        </p:txBody>
      </p:sp>
      <p:sp>
        <p:nvSpPr>
          <p:cNvPr id="136" name="Google Shape;136;p14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Mental wellbeing mobile application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Designed for university students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24/7 digital support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Mood tracking and self-help tools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Access to professional support</a:t>
            </a:r>
            <a:endParaRPr/>
          </a:p>
        </p:txBody>
      </p:sp>
      <p:pic>
        <p:nvPicPr>
          <p:cNvPr id="137" name="Google Shape;137;p14" title="mental-health-app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07163" y="1052500"/>
            <a:ext cx="2025667" cy="303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Objectives &amp; USP</a:t>
            </a:r>
            <a:endParaRPr/>
          </a:p>
        </p:txBody>
      </p:sp>
      <p:sp>
        <p:nvSpPr>
          <p:cNvPr id="143" name="Google Shape;143;p1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Objectives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Improve student wellbeing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Provide affordable support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Build university partnerships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Develop a sustainable business</a:t>
            </a:r>
            <a:endParaRPr/>
          </a:p>
        </p:txBody>
      </p:sp>
      <p:sp>
        <p:nvSpPr>
          <p:cNvPr id="144" name="Google Shape;144;p1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Unique Selling Proposition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Student-focused platform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Affordable subscription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Digital and convenient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Designed around academic life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Business Environment &amp; Competitors</a:t>
            </a:r>
            <a:endParaRPr/>
          </a:p>
        </p:txBody>
      </p:sp>
      <p:sp>
        <p:nvSpPr>
          <p:cNvPr id="150" name="Google Shape;150;p16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Market Opportunity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Increasing mental health awareness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Growing demand for digital wellbeing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Large student market in the UK</a:t>
            </a:r>
            <a:endParaRPr/>
          </a:p>
        </p:txBody>
      </p:sp>
      <p:sp>
        <p:nvSpPr>
          <p:cNvPr id="151" name="Google Shape;151;p16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Main Competitors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Headspace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Calm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University counselling services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Competitive Advantage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Student-specific features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University partnerships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Affordable pricing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7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Marketing Strategy - Marketing Mix (4Ps)</a:t>
            </a:r>
            <a:endParaRPr/>
          </a:p>
        </p:txBody>
      </p:sp>
      <p:sp>
        <p:nvSpPr>
          <p:cNvPr id="157" name="Google Shape;157;p17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Product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Mental wellbeing app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/>
              <a:t>Price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Free version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Premium £5.99/month</a:t>
            </a:r>
            <a:endParaRPr/>
          </a:p>
        </p:txBody>
      </p:sp>
      <p:sp>
        <p:nvSpPr>
          <p:cNvPr id="158" name="Google Shape;158;p17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Place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App Store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Google Play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/>
              <a:t>Promotion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Social media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Universities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Student ambassadors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8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Financial Plan</a:t>
            </a:r>
            <a:endParaRPr/>
          </a:p>
        </p:txBody>
      </p:sp>
      <p:sp>
        <p:nvSpPr>
          <p:cNvPr id="164" name="Google Shape;164;p18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Start-up Costs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Total investment: £14,000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/>
              <a:t>Monthly Costs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Around £1,500</a:t>
            </a:r>
            <a:endParaRPr/>
          </a:p>
        </p:txBody>
      </p:sp>
      <p:sp>
        <p:nvSpPr>
          <p:cNvPr id="165" name="Google Shape;165;p18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Revenue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Premium subscriptions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University partnerships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/>
              <a:t>Break-even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Expected within 12–15 months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9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Future Growth</a:t>
            </a:r>
            <a:endParaRPr/>
          </a:p>
        </p:txBody>
      </p:sp>
      <p:sp>
        <p:nvSpPr>
          <p:cNvPr id="171" name="Google Shape;171;p19"/>
          <p:cNvSpPr txBox="1"/>
          <p:nvPr>
            <p:ph idx="1" type="body"/>
          </p:nvPr>
        </p:nvSpPr>
        <p:spPr>
          <a:xfrm>
            <a:off x="819150" y="1990725"/>
            <a:ext cx="3851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Growth Plans</a:t>
            </a:r>
            <a:endParaRPr b="1" sz="1800"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Expand to more UK universities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AI wellbeing assistant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Corporate wellbeing programmes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International expansion</a:t>
            </a:r>
            <a:endParaRPr/>
          </a:p>
        </p:txBody>
      </p:sp>
      <p:pic>
        <p:nvPicPr>
          <p:cNvPr id="172" name="Google Shape;172;p19" title="mental-health-app-growth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07163" y="1052500"/>
            <a:ext cx="2025667" cy="303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0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/>
              <a:t>Conclusion</a:t>
            </a:r>
            <a:endParaRPr sz="3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0"/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-"/>
            </a:pPr>
            <a:r>
              <a:rPr lang="en-GB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Solves an important student problem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-"/>
            </a:pPr>
            <a:r>
              <a:rPr lang="en-GB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Clear target market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-"/>
            </a:pPr>
            <a:r>
              <a:rPr lang="en-GB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Strong USP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-"/>
            </a:pPr>
            <a:r>
              <a:rPr lang="en-GB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Sustainable business model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-"/>
            </a:pPr>
            <a:r>
              <a:rPr lang="en-GB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Good future growth potential</a:t>
            </a:r>
            <a:endParaRPr sz="3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