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7D3195-63F2-47F4-9B83-F743D17F59F2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E737C-1E0B-424B-A997-2FCFC2F2503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E737C-1E0B-424B-A997-2FCFC2F25034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C3A556F-A1F6-4CDD-A0E9-9CC7A73C66FC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67D69E0-D2FB-47BE-909D-0321FBD513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Marketing in Practice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Chloe Ferraro </a:t>
            </a:r>
          </a:p>
          <a:p>
            <a:r>
              <a:rPr lang="en-GB" dirty="0" smtClean="0"/>
              <a:t>1802459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Chocco</a:t>
            </a:r>
            <a:r>
              <a:rPr lang="en-GB" dirty="0" smtClean="0"/>
              <a:t> Blocks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4071" b="4081"/>
          <a:stretch>
            <a:fillRect/>
          </a:stretch>
        </p:blipFill>
        <p:spPr bwMode="auto">
          <a:xfrm>
            <a:off x="2714612" y="2071678"/>
            <a:ext cx="336671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Our 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Customers </a:t>
            </a:r>
          </a:p>
          <a:p>
            <a:r>
              <a:rPr lang="en-GB" dirty="0" smtClean="0"/>
              <a:t>Suppliers </a:t>
            </a:r>
          </a:p>
          <a:p>
            <a:r>
              <a:rPr lang="en-GB" dirty="0" smtClean="0"/>
              <a:t>Our investors </a:t>
            </a:r>
          </a:p>
          <a:p>
            <a:r>
              <a:rPr lang="en-GB" dirty="0" smtClean="0"/>
              <a:t>Retailers 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071" b="4081"/>
          <a:stretch>
            <a:fillRect/>
          </a:stretch>
        </p:blipFill>
        <p:spPr bwMode="auto">
          <a:xfrm>
            <a:off x="642910" y="357166"/>
            <a:ext cx="931218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main key issues...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allergic reaction</a:t>
            </a:r>
          </a:p>
          <a:p>
            <a:r>
              <a:rPr lang="en-GB" dirty="0" smtClean="0"/>
              <a:t>Our competitors advantage</a:t>
            </a:r>
          </a:p>
          <a:p>
            <a:r>
              <a:rPr lang="en-GB" dirty="0" smtClean="0"/>
              <a:t>Our customers lack of trust</a:t>
            </a:r>
          </a:p>
          <a:p>
            <a:r>
              <a:rPr lang="en-GB" dirty="0" smtClean="0"/>
              <a:t>A significant money loss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071" b="4081"/>
          <a:stretch>
            <a:fillRect/>
          </a:stretch>
        </p:blipFill>
        <p:spPr bwMode="auto">
          <a:xfrm>
            <a:off x="571472" y="356972"/>
            <a:ext cx="1000132" cy="997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messages for recall...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 APOLOGISE!!!</a:t>
            </a:r>
          </a:p>
          <a:p>
            <a:r>
              <a:rPr lang="en-GB" dirty="0" smtClean="0"/>
              <a:t>Customers </a:t>
            </a:r>
          </a:p>
          <a:p>
            <a:r>
              <a:rPr lang="en-GB" dirty="0" smtClean="0"/>
              <a:t>Staff </a:t>
            </a:r>
          </a:p>
          <a:p>
            <a:r>
              <a:rPr lang="en-GB" dirty="0" smtClean="0"/>
              <a:t>Investors 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4071" b="4081"/>
          <a:stretch>
            <a:fillRect/>
          </a:stretch>
        </p:blipFill>
        <p:spPr bwMode="auto">
          <a:xfrm>
            <a:off x="571472" y="357166"/>
            <a:ext cx="931218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Communication channels to be used...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media 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In stores posters </a:t>
            </a:r>
          </a:p>
          <a:p>
            <a:r>
              <a:rPr lang="en-GB" dirty="0" smtClean="0"/>
              <a:t>Websites </a:t>
            </a:r>
          </a:p>
          <a:p>
            <a:r>
              <a:rPr lang="en-GB" dirty="0" smtClean="0"/>
              <a:t>Food standards agency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071" b="4081"/>
          <a:stretch>
            <a:fillRect/>
          </a:stretch>
        </p:blipFill>
        <p:spPr bwMode="auto">
          <a:xfrm>
            <a:off x="357158" y="571092"/>
            <a:ext cx="785818" cy="783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for monitoring...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Regularly check social media</a:t>
            </a:r>
          </a:p>
          <a:p>
            <a:r>
              <a:rPr lang="en-GB" dirty="0" smtClean="0"/>
              <a:t>Keep up to date with sales on all products </a:t>
            </a:r>
          </a:p>
          <a:p>
            <a:r>
              <a:rPr lang="en-GB" dirty="0" smtClean="0"/>
              <a:t>Google analytics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071" b="4081"/>
          <a:stretch>
            <a:fillRect/>
          </a:stretch>
        </p:blipFill>
        <p:spPr bwMode="auto">
          <a:xfrm>
            <a:off x="500034" y="357166"/>
            <a:ext cx="931218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84" y="285728"/>
            <a:ext cx="6400816" cy="111080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Our repositioning message...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pitch </a:t>
            </a:r>
          </a:p>
          <a:p>
            <a:r>
              <a:rPr lang="en-GB" dirty="0" smtClean="0"/>
              <a:t>Plan a unique story </a:t>
            </a:r>
          </a:p>
          <a:p>
            <a:r>
              <a:rPr lang="en-GB" smtClean="0"/>
              <a:t>Opportunist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071" b="4081"/>
          <a:stretch>
            <a:fillRect/>
          </a:stretch>
        </p:blipFill>
        <p:spPr bwMode="auto">
          <a:xfrm>
            <a:off x="642910" y="285342"/>
            <a:ext cx="928694" cy="926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119</TotalTime>
  <Words>93</Words>
  <Application>Microsoft Office PowerPoint</Application>
  <PresentationFormat>On-screen Show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Foundry</vt:lpstr>
      <vt:lpstr>Marketing in Practice </vt:lpstr>
      <vt:lpstr>Chocco Blocks</vt:lpstr>
      <vt:lpstr>Our stakeholders</vt:lpstr>
      <vt:lpstr>The main key issues...</vt:lpstr>
      <vt:lpstr>Key messages for recall...</vt:lpstr>
      <vt:lpstr>Communication channels to be used...</vt:lpstr>
      <vt:lpstr>Tools for monitoring...</vt:lpstr>
      <vt:lpstr>Our repositioning message...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Chloe</dc:creator>
  <cp:lastModifiedBy>Chloe</cp:lastModifiedBy>
  <cp:revision>12</cp:revision>
  <dcterms:created xsi:type="dcterms:W3CDTF">2019-11-06T14:35:58Z</dcterms:created>
  <dcterms:modified xsi:type="dcterms:W3CDTF">2019-11-06T19:59:54Z</dcterms:modified>
</cp:coreProperties>
</file>