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3"/>
  </p:notesMasterIdLst>
  <p:sldIdLst>
    <p:sldId id="256" r:id="rId2"/>
    <p:sldId id="257" r:id="rId3"/>
    <p:sldId id="258" r:id="rId4"/>
    <p:sldId id="259" r:id="rId5"/>
    <p:sldId id="260" r:id="rId6"/>
    <p:sldId id="265" r:id="rId7"/>
    <p:sldId id="266" r:id="rId8"/>
    <p:sldId id="262" r:id="rId9"/>
    <p:sldId id="263" r:id="rId10"/>
    <p:sldId id="267"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CDEF2C-98D6-09D2-77B8-D335E389DDC3}" v="4" dt="2025-01-28T12:23:01.518"/>
    <p1510:client id="{B222EE30-1626-0D67-D90D-36824B0A81D1}" v="14" dt="2025-01-28T13:34:12.070"/>
    <p1510:client id="{B2BE3615-D6BF-E98E-2EA4-59A1755C0D92}" v="644" dt="2025-01-28T00:46:48.597"/>
    <p1510:client id="{DADACA85-3D2D-FE44-EA94-4B40DF6FDD47}" v="283" dt="2025-01-27T15:27:02.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lan Carter-Jones (2305710)" userId="S::2305710@student.uwtsd.ac.uk::3ce2d27b-3077-4adc-a098-0c035165e65b" providerId="AD" clId="Web-{B222EE30-1626-0D67-D90D-36824B0A81D1}"/>
    <pc:docChg chg="modSld">
      <pc:chgData name="Cellan Carter-Jones (2305710)" userId="S::2305710@student.uwtsd.ac.uk::3ce2d27b-3077-4adc-a098-0c035165e65b" providerId="AD" clId="Web-{B222EE30-1626-0D67-D90D-36824B0A81D1}" dt="2025-01-28T13:34:12.070" v="13" actId="1076"/>
      <pc:docMkLst>
        <pc:docMk/>
      </pc:docMkLst>
      <pc:sldChg chg="modSp">
        <pc:chgData name="Cellan Carter-Jones (2305710)" userId="S::2305710@student.uwtsd.ac.uk::3ce2d27b-3077-4adc-a098-0c035165e65b" providerId="AD" clId="Web-{B222EE30-1626-0D67-D90D-36824B0A81D1}" dt="2025-01-28T13:33:40.225" v="9" actId="20577"/>
        <pc:sldMkLst>
          <pc:docMk/>
          <pc:sldMk cId="2753167586" sldId="264"/>
        </pc:sldMkLst>
        <pc:spChg chg="mod">
          <ac:chgData name="Cellan Carter-Jones (2305710)" userId="S::2305710@student.uwtsd.ac.uk::3ce2d27b-3077-4adc-a098-0c035165e65b" providerId="AD" clId="Web-{B222EE30-1626-0D67-D90D-36824B0A81D1}" dt="2025-01-28T13:33:40.225" v="9" actId="20577"/>
          <ac:spMkLst>
            <pc:docMk/>
            <pc:sldMk cId="2753167586" sldId="264"/>
            <ac:spMk id="3" creationId="{5F3B221C-5C4A-C2A2-4732-CBBF699E64CF}"/>
          </ac:spMkLst>
        </pc:spChg>
      </pc:sldChg>
      <pc:sldChg chg="modSp addAnim delAnim">
        <pc:chgData name="Cellan Carter-Jones (2305710)" userId="S::2305710@student.uwtsd.ac.uk::3ce2d27b-3077-4adc-a098-0c035165e65b" providerId="AD" clId="Web-{B222EE30-1626-0D67-D90D-36824B0A81D1}" dt="2025-01-28T13:34:12.070" v="13" actId="1076"/>
        <pc:sldMkLst>
          <pc:docMk/>
          <pc:sldMk cId="867415569" sldId="266"/>
        </pc:sldMkLst>
        <pc:spChg chg="mod">
          <ac:chgData name="Cellan Carter-Jones (2305710)" userId="S::2305710@student.uwtsd.ac.uk::3ce2d27b-3077-4adc-a098-0c035165e65b" providerId="AD" clId="Web-{B222EE30-1626-0D67-D90D-36824B0A81D1}" dt="2025-01-28T13:34:12.070" v="13" actId="1076"/>
          <ac:spMkLst>
            <pc:docMk/>
            <pc:sldMk cId="867415569" sldId="266"/>
            <ac:spMk id="3" creationId="{19C4FB87-085A-532B-2B88-473B9A5A1F35}"/>
          </ac:spMkLst>
        </pc:spChg>
      </pc:sldChg>
    </pc:docChg>
  </pc:docChgLst>
  <pc:docChgLst>
    <pc:chgData name="Cellan Carter-Jones (2305710)" userId="S::2305710@student.uwtsd.ac.uk::3ce2d27b-3077-4adc-a098-0c035165e65b" providerId="AD" clId="Web-{DADACA85-3D2D-FE44-EA94-4B40DF6FDD47}"/>
    <pc:docChg chg="addSld modSld addMainMaster delMainMaster">
      <pc:chgData name="Cellan Carter-Jones (2305710)" userId="S::2305710@student.uwtsd.ac.uk::3ce2d27b-3077-4adc-a098-0c035165e65b" providerId="AD" clId="Web-{DADACA85-3D2D-FE44-EA94-4B40DF6FDD47}" dt="2025-01-27T15:27:02.871" v="272" actId="1076"/>
      <pc:docMkLst>
        <pc:docMk/>
      </pc:docMkLst>
      <pc:sldChg chg="addSp delSp modSp mod setBg modClrScheme setClrOvrMap chgLayout">
        <pc:chgData name="Cellan Carter-Jones (2305710)" userId="S::2305710@student.uwtsd.ac.uk::3ce2d27b-3077-4adc-a098-0c035165e65b" providerId="AD" clId="Web-{DADACA85-3D2D-FE44-EA94-4B40DF6FDD47}" dt="2025-01-27T15:09:06.477" v="42" actId="1076"/>
        <pc:sldMkLst>
          <pc:docMk/>
          <pc:sldMk cId="109857222" sldId="256"/>
        </pc:sldMkLst>
        <pc:spChg chg="mod">
          <ac:chgData name="Cellan Carter-Jones (2305710)" userId="S::2305710@student.uwtsd.ac.uk::3ce2d27b-3077-4adc-a098-0c035165e65b" providerId="AD" clId="Web-{DADACA85-3D2D-FE44-EA94-4B40DF6FDD47}" dt="2025-01-27T15:09:06.477" v="42" actId="1076"/>
          <ac:spMkLst>
            <pc:docMk/>
            <pc:sldMk cId="109857222" sldId="256"/>
            <ac:spMk id="2" creationId="{00000000-0000-0000-0000-000000000000}"/>
          </ac:spMkLst>
        </pc:spChg>
        <pc:spChg chg="mod">
          <ac:chgData name="Cellan Carter-Jones (2305710)" userId="S::2305710@student.uwtsd.ac.uk::3ce2d27b-3077-4adc-a098-0c035165e65b" providerId="AD" clId="Web-{DADACA85-3D2D-FE44-EA94-4B40DF6FDD47}" dt="2025-01-27T15:08:55.976" v="41" actId="20577"/>
          <ac:spMkLst>
            <pc:docMk/>
            <pc:sldMk cId="109857222" sldId="256"/>
            <ac:spMk id="3" creationId="{00000000-0000-0000-0000-000000000000}"/>
          </ac:spMkLst>
        </pc:spChg>
        <pc:spChg chg="add del">
          <ac:chgData name="Cellan Carter-Jones (2305710)" userId="S::2305710@student.uwtsd.ac.uk::3ce2d27b-3077-4adc-a098-0c035165e65b" providerId="AD" clId="Web-{DADACA85-3D2D-FE44-EA94-4B40DF6FDD47}" dt="2025-01-27T15:04:53.895" v="19"/>
          <ac:spMkLst>
            <pc:docMk/>
            <pc:sldMk cId="109857222" sldId="256"/>
            <ac:spMk id="9" creationId="{B1C3281D-A46F-4842-9340-4CBC29E1B260}"/>
          </ac:spMkLst>
        </pc:spChg>
        <pc:spChg chg="add del">
          <ac:chgData name="Cellan Carter-Jones (2305710)" userId="S::2305710@student.uwtsd.ac.uk::3ce2d27b-3077-4adc-a098-0c035165e65b" providerId="AD" clId="Web-{DADACA85-3D2D-FE44-EA94-4B40DF6FDD47}" dt="2025-01-27T15:08:35.553" v="37"/>
          <ac:spMkLst>
            <pc:docMk/>
            <pc:sldMk cId="109857222" sldId="256"/>
            <ac:spMk id="13" creationId="{1E644DE9-8D09-43E2-BA69-F57482CFC93A}"/>
          </ac:spMkLst>
        </pc:spChg>
        <pc:spChg chg="add del">
          <ac:chgData name="Cellan Carter-Jones (2305710)" userId="S::2305710@student.uwtsd.ac.uk::3ce2d27b-3077-4adc-a098-0c035165e65b" providerId="AD" clId="Web-{DADACA85-3D2D-FE44-EA94-4B40DF6FDD47}" dt="2025-01-27T15:08:35.553" v="37"/>
          <ac:spMkLst>
            <pc:docMk/>
            <pc:sldMk cId="109857222" sldId="256"/>
            <ac:spMk id="14" creationId="{6C23C919-B32E-40FF-B3D8-631316E84E3E}"/>
          </ac:spMkLst>
        </pc:spChg>
        <pc:spChg chg="add">
          <ac:chgData name="Cellan Carter-Jones (2305710)" userId="S::2305710@student.uwtsd.ac.uk::3ce2d27b-3077-4adc-a098-0c035165e65b" providerId="AD" clId="Web-{DADACA85-3D2D-FE44-EA94-4B40DF6FDD47}" dt="2025-01-27T15:08:35.553" v="37"/>
          <ac:spMkLst>
            <pc:docMk/>
            <pc:sldMk cId="109857222" sldId="256"/>
            <ac:spMk id="20" creationId="{657F69E0-C4B0-4BEC-A689-4F8D877F05D4}"/>
          </ac:spMkLst>
        </pc:spChg>
        <pc:spChg chg="add">
          <ac:chgData name="Cellan Carter-Jones (2305710)" userId="S::2305710@student.uwtsd.ac.uk::3ce2d27b-3077-4adc-a098-0c035165e65b" providerId="AD" clId="Web-{DADACA85-3D2D-FE44-EA94-4B40DF6FDD47}" dt="2025-01-27T15:08:35.553" v="37"/>
          <ac:spMkLst>
            <pc:docMk/>
            <pc:sldMk cId="109857222" sldId="256"/>
            <ac:spMk id="22" creationId="{9F6380B4-6A1C-481E-8408-B4E6C75B9B81}"/>
          </ac:spMkLst>
        </pc:spChg>
        <pc:picChg chg="add del">
          <ac:chgData name="Cellan Carter-Jones (2305710)" userId="S::2305710@student.uwtsd.ac.uk::3ce2d27b-3077-4adc-a098-0c035165e65b" providerId="AD" clId="Web-{DADACA85-3D2D-FE44-EA94-4B40DF6FDD47}" dt="2025-01-27T15:04:53.895" v="19"/>
          <ac:picMkLst>
            <pc:docMk/>
            <pc:sldMk cId="109857222" sldId="256"/>
            <ac:picMk id="4" creationId="{F7A7EFA0-B451-3724-26EB-6F5764811C66}"/>
          </ac:picMkLst>
        </pc:picChg>
        <pc:picChg chg="add mod">
          <ac:chgData name="Cellan Carter-Jones (2305710)" userId="S::2305710@student.uwtsd.ac.uk::3ce2d27b-3077-4adc-a098-0c035165e65b" providerId="AD" clId="Web-{DADACA85-3D2D-FE44-EA94-4B40DF6FDD47}" dt="2025-01-27T15:08:35.553" v="37"/>
          <ac:picMkLst>
            <pc:docMk/>
            <pc:sldMk cId="109857222" sldId="256"/>
            <ac:picMk id="15" creationId="{C5D6CE83-D0E1-6EE6-15E6-B48C7A18B1C5}"/>
          </ac:picMkLst>
        </pc:picChg>
        <pc:cxnChg chg="add del">
          <ac:chgData name="Cellan Carter-Jones (2305710)" userId="S::2305710@student.uwtsd.ac.uk::3ce2d27b-3077-4adc-a098-0c035165e65b" providerId="AD" clId="Web-{DADACA85-3D2D-FE44-EA94-4B40DF6FDD47}" dt="2025-01-27T15:04:53.895" v="19"/>
          <ac:cxnSpMkLst>
            <pc:docMk/>
            <pc:sldMk cId="109857222" sldId="256"/>
            <ac:cxnSpMk id="11" creationId="{313FECB8-44EE-4A45-9F7B-66ECF1C3C888}"/>
          </ac:cxnSpMkLst>
        </pc:cxnChg>
      </pc:sldChg>
      <pc:sldChg chg="addSp delSp modSp new addAnim modAnim">
        <pc:chgData name="Cellan Carter-Jones (2305710)" userId="S::2305710@student.uwtsd.ac.uk::3ce2d27b-3077-4adc-a098-0c035165e65b" providerId="AD" clId="Web-{DADACA85-3D2D-FE44-EA94-4B40DF6FDD47}" dt="2025-01-27T15:27:02.871" v="272" actId="1076"/>
        <pc:sldMkLst>
          <pc:docMk/>
          <pc:sldMk cId="1831487292" sldId="257"/>
        </pc:sldMkLst>
        <pc:spChg chg="mod">
          <ac:chgData name="Cellan Carter-Jones (2305710)" userId="S::2305710@student.uwtsd.ac.uk::3ce2d27b-3077-4adc-a098-0c035165e65b" providerId="AD" clId="Web-{DADACA85-3D2D-FE44-EA94-4B40DF6FDD47}" dt="2025-01-27T15:23:57.075" v="219" actId="20577"/>
          <ac:spMkLst>
            <pc:docMk/>
            <pc:sldMk cId="1831487292" sldId="257"/>
            <ac:spMk id="2" creationId="{F393672F-4E90-AFB2-33E7-770E0AE6A864}"/>
          </ac:spMkLst>
        </pc:spChg>
        <pc:spChg chg="del mod">
          <ac:chgData name="Cellan Carter-Jones (2305710)" userId="S::2305710@student.uwtsd.ac.uk::3ce2d27b-3077-4adc-a098-0c035165e65b" providerId="AD" clId="Web-{DADACA85-3D2D-FE44-EA94-4B40DF6FDD47}" dt="2025-01-27T15:18:15.049" v="176"/>
          <ac:spMkLst>
            <pc:docMk/>
            <pc:sldMk cId="1831487292" sldId="257"/>
            <ac:spMk id="3" creationId="{E405EB1F-A70D-F7CF-4A0E-74177B57552C}"/>
          </ac:spMkLst>
        </pc:spChg>
        <pc:spChg chg="add mod">
          <ac:chgData name="Cellan Carter-Jones (2305710)" userId="S::2305710@student.uwtsd.ac.uk::3ce2d27b-3077-4adc-a098-0c035165e65b" providerId="AD" clId="Web-{DADACA85-3D2D-FE44-EA94-4B40DF6FDD47}" dt="2025-01-27T15:20:44.342" v="212" actId="14100"/>
          <ac:spMkLst>
            <pc:docMk/>
            <pc:sldMk cId="1831487292" sldId="257"/>
            <ac:spMk id="4" creationId="{8B369C24-F457-1858-1159-CE00F0311749}"/>
          </ac:spMkLst>
        </pc:spChg>
        <pc:spChg chg="add del">
          <ac:chgData name="Cellan Carter-Jones (2305710)" userId="S::2305710@student.uwtsd.ac.uk::3ce2d27b-3077-4adc-a098-0c035165e65b" providerId="AD" clId="Web-{DADACA85-3D2D-FE44-EA94-4B40DF6FDD47}" dt="2025-01-27T15:13:30.012" v="112"/>
          <ac:spMkLst>
            <pc:docMk/>
            <pc:sldMk cId="1831487292" sldId="257"/>
            <ac:spMk id="5" creationId="{4A295815-AA34-2632-AA54-525A486D3ADD}"/>
          </ac:spMkLst>
        </pc:spChg>
        <pc:spChg chg="add mod">
          <ac:chgData name="Cellan Carter-Jones (2305710)" userId="S::2305710@student.uwtsd.ac.uk::3ce2d27b-3077-4adc-a098-0c035165e65b" providerId="AD" clId="Web-{DADACA85-3D2D-FE44-EA94-4B40DF6FDD47}" dt="2025-01-27T15:20:50.327" v="214" actId="1076"/>
          <ac:spMkLst>
            <pc:docMk/>
            <pc:sldMk cId="1831487292" sldId="257"/>
            <ac:spMk id="6" creationId="{952B9825-387B-1F46-DF1A-43D771290067}"/>
          </ac:spMkLst>
        </pc:spChg>
        <pc:spChg chg="add mod">
          <ac:chgData name="Cellan Carter-Jones (2305710)" userId="S::2305710@student.uwtsd.ac.uk::3ce2d27b-3077-4adc-a098-0c035165e65b" providerId="AD" clId="Web-{DADACA85-3D2D-FE44-EA94-4B40DF6FDD47}" dt="2025-01-27T15:21:02.797" v="217" actId="1076"/>
          <ac:spMkLst>
            <pc:docMk/>
            <pc:sldMk cId="1831487292" sldId="257"/>
            <ac:spMk id="7" creationId="{80C02115-127E-26E4-35F8-8EFABB7B161B}"/>
          </ac:spMkLst>
        </pc:spChg>
        <pc:spChg chg="add del mod">
          <ac:chgData name="Cellan Carter-Jones (2305710)" userId="S::2305710@student.uwtsd.ac.uk::3ce2d27b-3077-4adc-a098-0c035165e65b" providerId="AD" clId="Web-{DADACA85-3D2D-FE44-EA94-4B40DF6FDD47}" dt="2025-01-27T15:14:57.816" v="133"/>
          <ac:spMkLst>
            <pc:docMk/>
            <pc:sldMk cId="1831487292" sldId="257"/>
            <ac:spMk id="8" creationId="{4647E4EB-01FB-60E4-29F3-F4D0EC4C1586}"/>
          </ac:spMkLst>
        </pc:spChg>
        <pc:spChg chg="add mod">
          <ac:chgData name="Cellan Carter-Jones (2305710)" userId="S::2305710@student.uwtsd.ac.uk::3ce2d27b-3077-4adc-a098-0c035165e65b" providerId="AD" clId="Web-{DADACA85-3D2D-FE44-EA94-4B40DF6FDD47}" dt="2025-01-27T15:27:02.871" v="272" actId="1076"/>
          <ac:spMkLst>
            <pc:docMk/>
            <pc:sldMk cId="1831487292" sldId="257"/>
            <ac:spMk id="9" creationId="{F51BF668-A7EE-56A3-DF18-6EF16406CCD8}"/>
          </ac:spMkLst>
        </pc:spChg>
        <pc:spChg chg="add mod">
          <ac:chgData name="Cellan Carter-Jones (2305710)" userId="S::2305710@student.uwtsd.ac.uk::3ce2d27b-3077-4adc-a098-0c035165e65b" providerId="AD" clId="Web-{DADACA85-3D2D-FE44-EA94-4B40DF6FDD47}" dt="2025-01-27T15:26:59.198" v="271" actId="1076"/>
          <ac:spMkLst>
            <pc:docMk/>
            <pc:sldMk cId="1831487292" sldId="257"/>
            <ac:spMk id="10" creationId="{962A2A2E-9472-3718-7DAD-DAFCF4CF2BC9}"/>
          </ac:spMkLst>
        </pc:spChg>
        <pc:spChg chg="add mod">
          <ac:chgData name="Cellan Carter-Jones (2305710)" userId="S::2305710@student.uwtsd.ac.uk::3ce2d27b-3077-4adc-a098-0c035165e65b" providerId="AD" clId="Web-{DADACA85-3D2D-FE44-EA94-4B40DF6FDD47}" dt="2025-01-27T15:20:23.403" v="207" actId="14100"/>
          <ac:spMkLst>
            <pc:docMk/>
            <pc:sldMk cId="1831487292" sldId="257"/>
            <ac:spMk id="11" creationId="{1A59619B-B4AA-6CEA-B257-4886B60B9E2E}"/>
          </ac:spMkLst>
        </pc:spChg>
      </pc:sldChg>
      <pc:sldChg chg="modSp new">
        <pc:chgData name="Cellan Carter-Jones (2305710)" userId="S::2305710@student.uwtsd.ac.uk::3ce2d27b-3077-4adc-a098-0c035165e65b" providerId="AD" clId="Web-{DADACA85-3D2D-FE44-EA94-4B40DF6FDD47}" dt="2025-01-27T15:24:02.498" v="223" actId="20577"/>
        <pc:sldMkLst>
          <pc:docMk/>
          <pc:sldMk cId="2646562143" sldId="258"/>
        </pc:sldMkLst>
        <pc:spChg chg="mod">
          <ac:chgData name="Cellan Carter-Jones (2305710)" userId="S::2305710@student.uwtsd.ac.uk::3ce2d27b-3077-4adc-a098-0c035165e65b" providerId="AD" clId="Web-{DADACA85-3D2D-FE44-EA94-4B40DF6FDD47}" dt="2025-01-27T15:24:02.498" v="223" actId="20577"/>
          <ac:spMkLst>
            <pc:docMk/>
            <pc:sldMk cId="2646562143" sldId="258"/>
            <ac:spMk id="2" creationId="{89315217-1985-5895-ADBA-425C68A61AE3}"/>
          </ac:spMkLst>
        </pc:spChg>
      </pc:sldChg>
      <pc:sldChg chg="modSp new">
        <pc:chgData name="Cellan Carter-Jones (2305710)" userId="S::2305710@student.uwtsd.ac.uk::3ce2d27b-3077-4adc-a098-0c035165e65b" providerId="AD" clId="Web-{DADACA85-3D2D-FE44-EA94-4B40DF6FDD47}" dt="2025-01-27T15:24:09.733" v="228" actId="20577"/>
        <pc:sldMkLst>
          <pc:docMk/>
          <pc:sldMk cId="2637078958" sldId="259"/>
        </pc:sldMkLst>
        <pc:spChg chg="mod">
          <ac:chgData name="Cellan Carter-Jones (2305710)" userId="S::2305710@student.uwtsd.ac.uk::3ce2d27b-3077-4adc-a098-0c035165e65b" providerId="AD" clId="Web-{DADACA85-3D2D-FE44-EA94-4B40DF6FDD47}" dt="2025-01-27T15:24:09.733" v="228" actId="20577"/>
          <ac:spMkLst>
            <pc:docMk/>
            <pc:sldMk cId="2637078958" sldId="259"/>
            <ac:spMk id="2" creationId="{95D18F7C-51C2-7B6E-3D00-17FAE66BBF94}"/>
          </ac:spMkLst>
        </pc:spChg>
      </pc:sldChg>
      <pc:sldChg chg="modSp new">
        <pc:chgData name="Cellan Carter-Jones (2305710)" userId="S::2305710@student.uwtsd.ac.uk::3ce2d27b-3077-4adc-a098-0c035165e65b" providerId="AD" clId="Web-{DADACA85-3D2D-FE44-EA94-4B40DF6FDD47}" dt="2025-01-27T15:24:22.609" v="236" actId="20577"/>
        <pc:sldMkLst>
          <pc:docMk/>
          <pc:sldMk cId="3630608967" sldId="260"/>
        </pc:sldMkLst>
        <pc:spChg chg="mod">
          <ac:chgData name="Cellan Carter-Jones (2305710)" userId="S::2305710@student.uwtsd.ac.uk::3ce2d27b-3077-4adc-a098-0c035165e65b" providerId="AD" clId="Web-{DADACA85-3D2D-FE44-EA94-4B40DF6FDD47}" dt="2025-01-27T15:24:22.609" v="236" actId="20577"/>
          <ac:spMkLst>
            <pc:docMk/>
            <pc:sldMk cId="3630608967" sldId="260"/>
            <ac:spMk id="2" creationId="{3735875C-5B0C-52B6-8A54-81E2DD4A133B}"/>
          </ac:spMkLst>
        </pc:spChg>
      </pc:sldChg>
      <pc:sldChg chg="modSp new">
        <pc:chgData name="Cellan Carter-Jones (2305710)" userId="S::2305710@student.uwtsd.ac.uk::3ce2d27b-3077-4adc-a098-0c035165e65b" providerId="AD" clId="Web-{DADACA85-3D2D-FE44-EA94-4B40DF6FDD47}" dt="2025-01-27T15:24:38.016" v="240" actId="20577"/>
        <pc:sldMkLst>
          <pc:docMk/>
          <pc:sldMk cId="4093324659" sldId="261"/>
        </pc:sldMkLst>
        <pc:spChg chg="mod">
          <ac:chgData name="Cellan Carter-Jones (2305710)" userId="S::2305710@student.uwtsd.ac.uk::3ce2d27b-3077-4adc-a098-0c035165e65b" providerId="AD" clId="Web-{DADACA85-3D2D-FE44-EA94-4B40DF6FDD47}" dt="2025-01-27T15:24:38.016" v="240" actId="20577"/>
          <ac:spMkLst>
            <pc:docMk/>
            <pc:sldMk cId="4093324659" sldId="261"/>
            <ac:spMk id="2" creationId="{8F5530E3-B25A-B48D-2ED4-0C4D9D6E3C86}"/>
          </ac:spMkLst>
        </pc:spChg>
      </pc:sldChg>
      <pc:sldChg chg="modSp new">
        <pc:chgData name="Cellan Carter-Jones (2305710)" userId="S::2305710@student.uwtsd.ac.uk::3ce2d27b-3077-4adc-a098-0c035165e65b" providerId="AD" clId="Web-{DADACA85-3D2D-FE44-EA94-4B40DF6FDD47}" dt="2025-01-27T15:24:46.220" v="244" actId="20577"/>
        <pc:sldMkLst>
          <pc:docMk/>
          <pc:sldMk cId="2404077882" sldId="262"/>
        </pc:sldMkLst>
        <pc:spChg chg="mod">
          <ac:chgData name="Cellan Carter-Jones (2305710)" userId="S::2305710@student.uwtsd.ac.uk::3ce2d27b-3077-4adc-a098-0c035165e65b" providerId="AD" clId="Web-{DADACA85-3D2D-FE44-EA94-4B40DF6FDD47}" dt="2025-01-27T15:24:46.220" v="244" actId="20577"/>
          <ac:spMkLst>
            <pc:docMk/>
            <pc:sldMk cId="2404077882" sldId="262"/>
            <ac:spMk id="2" creationId="{D218ACD0-B806-95E4-C688-9DAC25B08DA6}"/>
          </ac:spMkLst>
        </pc:spChg>
      </pc:sldChg>
      <pc:sldChg chg="modSp new">
        <pc:chgData name="Cellan Carter-Jones (2305710)" userId="S::2305710@student.uwtsd.ac.uk::3ce2d27b-3077-4adc-a098-0c035165e65b" providerId="AD" clId="Web-{DADACA85-3D2D-FE44-EA94-4B40DF6FDD47}" dt="2025-01-27T15:24:55.189" v="249" actId="20577"/>
        <pc:sldMkLst>
          <pc:docMk/>
          <pc:sldMk cId="2894819228" sldId="263"/>
        </pc:sldMkLst>
        <pc:spChg chg="mod">
          <ac:chgData name="Cellan Carter-Jones (2305710)" userId="S::2305710@student.uwtsd.ac.uk::3ce2d27b-3077-4adc-a098-0c035165e65b" providerId="AD" clId="Web-{DADACA85-3D2D-FE44-EA94-4B40DF6FDD47}" dt="2025-01-27T15:24:55.189" v="249" actId="20577"/>
          <ac:spMkLst>
            <pc:docMk/>
            <pc:sldMk cId="2894819228" sldId="263"/>
            <ac:spMk id="2" creationId="{C5886ACD-56B1-4EE7-ED9E-8DCD4431C49B}"/>
          </ac:spMkLst>
        </pc:spChg>
      </pc:sldChg>
      <pc:sldChg chg="modSp new">
        <pc:chgData name="Cellan Carter-Jones (2305710)" userId="S::2305710@student.uwtsd.ac.uk::3ce2d27b-3077-4adc-a098-0c035165e65b" providerId="AD" clId="Web-{DADACA85-3D2D-FE44-EA94-4B40DF6FDD47}" dt="2025-01-27T15:25:42.005" v="259" actId="20577"/>
        <pc:sldMkLst>
          <pc:docMk/>
          <pc:sldMk cId="2753167586" sldId="264"/>
        </pc:sldMkLst>
        <pc:spChg chg="mod">
          <ac:chgData name="Cellan Carter-Jones (2305710)" userId="S::2305710@student.uwtsd.ac.uk::3ce2d27b-3077-4adc-a098-0c035165e65b" providerId="AD" clId="Web-{DADACA85-3D2D-FE44-EA94-4B40DF6FDD47}" dt="2025-01-27T15:25:42.005" v="259" actId="20577"/>
          <ac:spMkLst>
            <pc:docMk/>
            <pc:sldMk cId="2753167586" sldId="264"/>
            <ac:spMk id="2" creationId="{38FA5A94-8077-49F6-6082-99FD1943BC89}"/>
          </ac:spMkLst>
        </pc:spChg>
      </pc:sldChg>
      <pc:sldMasterChg chg="add del addSldLayout delSldLayout">
        <pc:chgData name="Cellan Carter-Jones (2305710)" userId="S::2305710@student.uwtsd.ac.uk::3ce2d27b-3077-4adc-a098-0c035165e65b" providerId="AD" clId="Web-{DADACA85-3D2D-FE44-EA94-4B40DF6FDD47}" dt="2025-01-27T15:04:54.036" v="20"/>
        <pc:sldMasterMkLst>
          <pc:docMk/>
          <pc:sldMasterMk cId="2460954070" sldId="2147483660"/>
        </pc:sldMasterMkLst>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2385387890" sldId="2147483661"/>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949138452" sldId="2147483662"/>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2591524520" sldId="2147483663"/>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1203092039" sldId="2147483664"/>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3733172339" sldId="2147483665"/>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3210312558" sldId="2147483666"/>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3146388984" sldId="2147483667"/>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3171841454" sldId="2147483668"/>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1718958274" sldId="2147483669"/>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2202905451" sldId="2147483670"/>
          </pc:sldLayoutMkLst>
        </pc:sldLayoutChg>
        <pc:sldLayoutChg chg="add del">
          <pc:chgData name="Cellan Carter-Jones (2305710)" userId="S::2305710@student.uwtsd.ac.uk::3ce2d27b-3077-4adc-a098-0c035165e65b" providerId="AD" clId="Web-{DADACA85-3D2D-FE44-EA94-4B40DF6FDD47}" dt="2025-01-27T15:04:54.036" v="20"/>
          <pc:sldLayoutMkLst>
            <pc:docMk/>
            <pc:sldMasterMk cId="2460954070" sldId="2147483660"/>
            <pc:sldLayoutMk cId="3479445657" sldId="2147483671"/>
          </pc:sldLayoutMkLst>
        </pc:sldLayoutChg>
      </pc:sldMasterChg>
      <pc:sldMasterChg chg="add del addSldLayout delSldLayout">
        <pc:chgData name="Cellan Carter-Jones (2305710)" userId="S::2305710@student.uwtsd.ac.uk::3ce2d27b-3077-4adc-a098-0c035165e65b" providerId="AD" clId="Web-{DADACA85-3D2D-FE44-EA94-4B40DF6FDD47}" dt="2025-01-27T15:08:35.553" v="37"/>
        <pc:sldMasterMkLst>
          <pc:docMk/>
          <pc:sldMasterMk cId="1986231565" sldId="2147483672"/>
        </pc:sldMasterMkLst>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1770161713" sldId="2147483673"/>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2288372509" sldId="2147483674"/>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2157420131" sldId="2147483675"/>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4111142092" sldId="2147483676"/>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2072136375" sldId="2147483677"/>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3260613643" sldId="2147483678"/>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2401188667" sldId="2147483679"/>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2527010873" sldId="2147483680"/>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1514855064" sldId="2147483681"/>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3583228000" sldId="2147483682"/>
          </pc:sldLayoutMkLst>
        </pc:sldLayoutChg>
        <pc:sldLayoutChg chg="add del">
          <pc:chgData name="Cellan Carter-Jones (2305710)" userId="S::2305710@student.uwtsd.ac.uk::3ce2d27b-3077-4adc-a098-0c035165e65b" providerId="AD" clId="Web-{DADACA85-3D2D-FE44-EA94-4B40DF6FDD47}" dt="2025-01-27T15:08:35.553" v="37"/>
          <pc:sldLayoutMkLst>
            <pc:docMk/>
            <pc:sldMasterMk cId="1986231565" sldId="2147483672"/>
            <pc:sldLayoutMk cId="3974070824" sldId="2147483683"/>
          </pc:sldLayoutMkLst>
        </pc:sldLayoutChg>
      </pc:sldMasterChg>
      <pc:sldMasterChg chg="add addSldLayout">
        <pc:chgData name="Cellan Carter-Jones (2305710)" userId="S::2305710@student.uwtsd.ac.uk::3ce2d27b-3077-4adc-a098-0c035165e65b" providerId="AD" clId="Web-{DADACA85-3D2D-FE44-EA94-4B40DF6FDD47}" dt="2025-01-27T15:08:35.553" v="37"/>
        <pc:sldMasterMkLst>
          <pc:docMk/>
          <pc:sldMasterMk cId="1230699504" sldId="2147483707"/>
        </pc:sldMasterMkLst>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706013075" sldId="2147483696"/>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706856864" sldId="2147483697"/>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2196496701" sldId="2147483698"/>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225425772" sldId="2147483699"/>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464316236" sldId="2147483700"/>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528866643" sldId="2147483701"/>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1800039320" sldId="2147483702"/>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1972661158" sldId="2147483703"/>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2003589819" sldId="2147483704"/>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1413772870" sldId="2147483705"/>
          </pc:sldLayoutMkLst>
        </pc:sldLayoutChg>
        <pc:sldLayoutChg chg="add">
          <pc:chgData name="Cellan Carter-Jones (2305710)" userId="S::2305710@student.uwtsd.ac.uk::3ce2d27b-3077-4adc-a098-0c035165e65b" providerId="AD" clId="Web-{DADACA85-3D2D-FE44-EA94-4B40DF6FDD47}" dt="2025-01-27T15:08:35.553" v="37"/>
          <pc:sldLayoutMkLst>
            <pc:docMk/>
            <pc:sldMasterMk cId="1230699504" sldId="2147483707"/>
            <pc:sldLayoutMk cId="423816811" sldId="2147483706"/>
          </pc:sldLayoutMkLst>
        </pc:sldLayoutChg>
      </pc:sldMasterChg>
      <pc:sldMasterChg chg="add del addSldLayout delSldLayout">
        <pc:chgData name="Cellan Carter-Jones (2305710)" userId="S::2305710@student.uwtsd.ac.uk::3ce2d27b-3077-4adc-a098-0c035165e65b" providerId="AD" clId="Web-{DADACA85-3D2D-FE44-EA94-4B40DF6FDD47}" dt="2025-01-27T15:04:53.895" v="19"/>
        <pc:sldMasterMkLst>
          <pc:docMk/>
          <pc:sldMasterMk cId="1188314998" sldId="2147483766"/>
        </pc:sldMasterMkLst>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2734955506" sldId="2147483755"/>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1520579873" sldId="2147483756"/>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3715525722" sldId="2147483757"/>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3289812310" sldId="2147483758"/>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2563944836" sldId="2147483759"/>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1913564136" sldId="2147483760"/>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415444895" sldId="2147483761"/>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2498754375" sldId="2147483762"/>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773848218" sldId="2147483763"/>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2895717607" sldId="2147483764"/>
          </pc:sldLayoutMkLst>
        </pc:sldLayoutChg>
        <pc:sldLayoutChg chg="add del">
          <pc:chgData name="Cellan Carter-Jones (2305710)" userId="S::2305710@student.uwtsd.ac.uk::3ce2d27b-3077-4adc-a098-0c035165e65b" providerId="AD" clId="Web-{DADACA85-3D2D-FE44-EA94-4B40DF6FDD47}" dt="2025-01-27T15:04:53.895" v="19"/>
          <pc:sldLayoutMkLst>
            <pc:docMk/>
            <pc:sldMasterMk cId="1188314998" sldId="2147483766"/>
            <pc:sldLayoutMk cId="3135247178" sldId="2147483765"/>
          </pc:sldLayoutMkLst>
        </pc:sldLayoutChg>
      </pc:sldMasterChg>
    </pc:docChg>
  </pc:docChgLst>
  <pc:docChgLst>
    <pc:chgData name="Cellan Carter-Jones (2305710)" userId="S::2305710@student.uwtsd.ac.uk::3ce2d27b-3077-4adc-a098-0c035165e65b" providerId="AD" clId="Web-{1DCDEF2C-98D6-09D2-77B8-D335E389DDC3}"/>
    <pc:docChg chg="modSld">
      <pc:chgData name="Cellan Carter-Jones (2305710)" userId="S::2305710@student.uwtsd.ac.uk::3ce2d27b-3077-4adc-a098-0c035165e65b" providerId="AD" clId="Web-{1DCDEF2C-98D6-09D2-77B8-D335E389DDC3}" dt="2025-01-28T12:23:01.299" v="1" actId="20577"/>
      <pc:docMkLst>
        <pc:docMk/>
      </pc:docMkLst>
      <pc:sldChg chg="modSp">
        <pc:chgData name="Cellan Carter-Jones (2305710)" userId="S::2305710@student.uwtsd.ac.uk::3ce2d27b-3077-4adc-a098-0c035165e65b" providerId="AD" clId="Web-{1DCDEF2C-98D6-09D2-77B8-D335E389DDC3}" dt="2025-01-28T12:23:01.299" v="1" actId="20577"/>
        <pc:sldMkLst>
          <pc:docMk/>
          <pc:sldMk cId="2404077882" sldId="262"/>
        </pc:sldMkLst>
        <pc:spChg chg="mod">
          <ac:chgData name="Cellan Carter-Jones (2305710)" userId="S::2305710@student.uwtsd.ac.uk::3ce2d27b-3077-4adc-a098-0c035165e65b" providerId="AD" clId="Web-{1DCDEF2C-98D6-09D2-77B8-D335E389DDC3}" dt="2025-01-28T12:23:01.299" v="1" actId="20577"/>
          <ac:spMkLst>
            <pc:docMk/>
            <pc:sldMk cId="2404077882" sldId="262"/>
            <ac:spMk id="2" creationId="{D218ACD0-B806-95E4-C688-9DAC25B08DA6}"/>
          </ac:spMkLst>
        </pc:spChg>
      </pc:sldChg>
      <pc:sldChg chg="modSp">
        <pc:chgData name="Cellan Carter-Jones (2305710)" userId="S::2305710@student.uwtsd.ac.uk::3ce2d27b-3077-4adc-a098-0c035165e65b" providerId="AD" clId="Web-{1DCDEF2C-98D6-09D2-77B8-D335E389DDC3}" dt="2025-01-28T12:20:57.919" v="0" actId="20577"/>
        <pc:sldMkLst>
          <pc:docMk/>
          <pc:sldMk cId="867415569" sldId="266"/>
        </pc:sldMkLst>
        <pc:spChg chg="mod">
          <ac:chgData name="Cellan Carter-Jones (2305710)" userId="S::2305710@student.uwtsd.ac.uk::3ce2d27b-3077-4adc-a098-0c035165e65b" providerId="AD" clId="Web-{1DCDEF2C-98D6-09D2-77B8-D335E389DDC3}" dt="2025-01-28T12:20:57.919" v="0" actId="20577"/>
          <ac:spMkLst>
            <pc:docMk/>
            <pc:sldMk cId="867415569" sldId="266"/>
            <ac:spMk id="10" creationId="{339EFA98-EC79-159C-A661-E03D92D3EDB0}"/>
          </ac:spMkLst>
        </pc:spChg>
      </pc:sldChg>
    </pc:docChg>
  </pc:docChgLst>
  <pc:docChgLst>
    <pc:chgData name="Cellan Carter-Jones (2305710)" userId="S::2305710@student.uwtsd.ac.uk::3ce2d27b-3077-4adc-a098-0c035165e65b" providerId="AD" clId="Web-{B2BE3615-D6BF-E98E-2EA4-59A1755C0D92}"/>
    <pc:docChg chg="addSld delSld modSld">
      <pc:chgData name="Cellan Carter-Jones (2305710)" userId="S::2305710@student.uwtsd.ac.uk::3ce2d27b-3077-4adc-a098-0c035165e65b" providerId="AD" clId="Web-{B2BE3615-D6BF-E98E-2EA4-59A1755C0D92}" dt="2025-01-28T00:46:48.597" v="610"/>
      <pc:docMkLst>
        <pc:docMk/>
      </pc:docMkLst>
      <pc:sldChg chg="modSp">
        <pc:chgData name="Cellan Carter-Jones (2305710)" userId="S::2305710@student.uwtsd.ac.uk::3ce2d27b-3077-4adc-a098-0c035165e65b" providerId="AD" clId="Web-{B2BE3615-D6BF-E98E-2EA4-59A1755C0D92}" dt="2025-01-28T00:20:29.304" v="563" actId="1076"/>
        <pc:sldMkLst>
          <pc:docMk/>
          <pc:sldMk cId="109857222" sldId="256"/>
        </pc:sldMkLst>
        <pc:spChg chg="mod">
          <ac:chgData name="Cellan Carter-Jones (2305710)" userId="S::2305710@student.uwtsd.ac.uk::3ce2d27b-3077-4adc-a098-0c035165e65b" providerId="AD" clId="Web-{B2BE3615-D6BF-E98E-2EA4-59A1755C0D92}" dt="2025-01-28T00:19:41.144" v="562" actId="20577"/>
          <ac:spMkLst>
            <pc:docMk/>
            <pc:sldMk cId="109857222" sldId="256"/>
            <ac:spMk id="2" creationId="{00000000-0000-0000-0000-000000000000}"/>
          </ac:spMkLst>
        </pc:spChg>
        <pc:picChg chg="mod">
          <ac:chgData name="Cellan Carter-Jones (2305710)" userId="S::2305710@student.uwtsd.ac.uk::3ce2d27b-3077-4adc-a098-0c035165e65b" providerId="AD" clId="Web-{B2BE3615-D6BF-E98E-2EA4-59A1755C0D92}" dt="2025-01-28T00:20:29.304" v="563" actId="1076"/>
          <ac:picMkLst>
            <pc:docMk/>
            <pc:sldMk cId="109857222" sldId="256"/>
            <ac:picMk id="15" creationId="{C5D6CE83-D0E1-6EE6-15E6-B48C7A18B1C5}"/>
          </ac:picMkLst>
        </pc:picChg>
      </pc:sldChg>
      <pc:sldChg chg="addSp delSp modSp addAnim delAnim">
        <pc:chgData name="Cellan Carter-Jones (2305710)" userId="S::2305710@student.uwtsd.ac.uk::3ce2d27b-3077-4adc-a098-0c035165e65b" providerId="AD" clId="Web-{B2BE3615-D6BF-E98E-2EA4-59A1755C0D92}" dt="2025-01-28T00:21:17.915" v="578" actId="20577"/>
        <pc:sldMkLst>
          <pc:docMk/>
          <pc:sldMk cId="1831487292" sldId="257"/>
        </pc:sldMkLst>
        <pc:spChg chg="mod">
          <ac:chgData name="Cellan Carter-Jones (2305710)" userId="S::2305710@student.uwtsd.ac.uk::3ce2d27b-3077-4adc-a098-0c035165e65b" providerId="AD" clId="Web-{B2BE3615-D6BF-E98E-2EA4-59A1755C0D92}" dt="2025-01-27T21:07:59.159" v="4"/>
          <ac:spMkLst>
            <pc:docMk/>
            <pc:sldMk cId="1831487292" sldId="257"/>
            <ac:spMk id="4" creationId="{8B369C24-F457-1858-1159-CE00F0311749}"/>
          </ac:spMkLst>
        </pc:spChg>
        <pc:spChg chg="mod">
          <ac:chgData name="Cellan Carter-Jones (2305710)" userId="S::2305710@student.uwtsd.ac.uk::3ce2d27b-3077-4adc-a098-0c035165e65b" providerId="AD" clId="Web-{B2BE3615-D6BF-E98E-2EA4-59A1755C0D92}" dt="2025-01-27T21:08:07.769" v="5"/>
          <ac:spMkLst>
            <pc:docMk/>
            <pc:sldMk cId="1831487292" sldId="257"/>
            <ac:spMk id="6" creationId="{952B9825-387B-1F46-DF1A-43D771290067}"/>
          </ac:spMkLst>
        </pc:spChg>
        <pc:spChg chg="mod">
          <ac:chgData name="Cellan Carter-Jones (2305710)" userId="S::2305710@student.uwtsd.ac.uk::3ce2d27b-3077-4adc-a098-0c035165e65b" providerId="AD" clId="Web-{B2BE3615-D6BF-E98E-2EA4-59A1755C0D92}" dt="2025-01-28T00:21:17.915" v="578" actId="20577"/>
          <ac:spMkLst>
            <pc:docMk/>
            <pc:sldMk cId="1831487292" sldId="257"/>
            <ac:spMk id="7" creationId="{80C02115-127E-26E4-35F8-8EFABB7B161B}"/>
          </ac:spMkLst>
        </pc:spChg>
        <pc:spChg chg="mod">
          <ac:chgData name="Cellan Carter-Jones (2305710)" userId="S::2305710@student.uwtsd.ac.uk::3ce2d27b-3077-4adc-a098-0c035165e65b" providerId="AD" clId="Web-{B2BE3615-D6BF-E98E-2EA4-59A1755C0D92}" dt="2025-01-27T21:08:38.929" v="8"/>
          <ac:spMkLst>
            <pc:docMk/>
            <pc:sldMk cId="1831487292" sldId="257"/>
            <ac:spMk id="9" creationId="{F51BF668-A7EE-56A3-DF18-6EF16406CCD8}"/>
          </ac:spMkLst>
        </pc:spChg>
        <pc:spChg chg="mod">
          <ac:chgData name="Cellan Carter-Jones (2305710)" userId="S::2305710@student.uwtsd.ac.uk::3ce2d27b-3077-4adc-a098-0c035165e65b" providerId="AD" clId="Web-{B2BE3615-D6BF-E98E-2EA4-59A1755C0D92}" dt="2025-01-27T21:08:42.662" v="9"/>
          <ac:spMkLst>
            <pc:docMk/>
            <pc:sldMk cId="1831487292" sldId="257"/>
            <ac:spMk id="10" creationId="{962A2A2E-9472-3718-7DAD-DAFCF4CF2BC9}"/>
          </ac:spMkLst>
        </pc:spChg>
        <pc:spChg chg="add del mod">
          <ac:chgData name="Cellan Carter-Jones (2305710)" userId="S::2305710@student.uwtsd.ac.uk::3ce2d27b-3077-4adc-a098-0c035165e65b" providerId="AD" clId="Web-{B2BE3615-D6BF-E98E-2EA4-59A1755C0D92}" dt="2025-01-28T00:21:03.009" v="572" actId="20577"/>
          <ac:spMkLst>
            <pc:docMk/>
            <pc:sldMk cId="1831487292" sldId="257"/>
            <ac:spMk id="11" creationId="{1A59619B-B4AA-6CEA-B257-4886B60B9E2E}"/>
          </ac:spMkLst>
        </pc:spChg>
      </pc:sldChg>
      <pc:sldChg chg="addSp delSp modSp addAnim modAnim modNotes">
        <pc:chgData name="Cellan Carter-Jones (2305710)" userId="S::2305710@student.uwtsd.ac.uk::3ce2d27b-3077-4adc-a098-0c035165e65b" providerId="AD" clId="Web-{B2BE3615-D6BF-E98E-2EA4-59A1755C0D92}" dt="2025-01-28T00:46:48.597" v="610"/>
        <pc:sldMkLst>
          <pc:docMk/>
          <pc:sldMk cId="2646562143" sldId="258"/>
        </pc:sldMkLst>
        <pc:spChg chg="del mod">
          <ac:chgData name="Cellan Carter-Jones (2305710)" userId="S::2305710@student.uwtsd.ac.uk::3ce2d27b-3077-4adc-a098-0c035165e65b" providerId="AD" clId="Web-{B2BE3615-D6BF-E98E-2EA4-59A1755C0D92}" dt="2025-01-28T00:44:08.471" v="586"/>
          <ac:spMkLst>
            <pc:docMk/>
            <pc:sldMk cId="2646562143" sldId="258"/>
            <ac:spMk id="3" creationId="{1577010B-B52F-84E5-09FF-627DBAA4B9AA}"/>
          </ac:spMkLst>
        </pc:spChg>
        <pc:spChg chg="add mod">
          <ac:chgData name="Cellan Carter-Jones (2305710)" userId="S::2305710@student.uwtsd.ac.uk::3ce2d27b-3077-4adc-a098-0c035165e65b" providerId="AD" clId="Web-{B2BE3615-D6BF-E98E-2EA4-59A1755C0D92}" dt="2025-01-27T22:04:55.697" v="149" actId="1076"/>
          <ac:spMkLst>
            <pc:docMk/>
            <pc:sldMk cId="2646562143" sldId="258"/>
            <ac:spMk id="4" creationId="{587CE0D0-30D1-6708-64D8-7C65980864A9}"/>
          </ac:spMkLst>
        </pc:spChg>
        <pc:spChg chg="add del mod">
          <ac:chgData name="Cellan Carter-Jones (2305710)" userId="S::2305710@student.uwtsd.ac.uk::3ce2d27b-3077-4adc-a098-0c035165e65b" providerId="AD" clId="Web-{B2BE3615-D6BF-E98E-2EA4-59A1755C0D92}" dt="2025-01-27T21:58:42.579" v="113"/>
          <ac:spMkLst>
            <pc:docMk/>
            <pc:sldMk cId="2646562143" sldId="258"/>
            <ac:spMk id="5" creationId="{803B2EB5-C055-3DBF-125C-0B4429B61AA4}"/>
          </ac:spMkLst>
        </pc:spChg>
        <pc:spChg chg="add mod ord">
          <ac:chgData name="Cellan Carter-Jones (2305710)" userId="S::2305710@student.uwtsd.ac.uk::3ce2d27b-3077-4adc-a098-0c035165e65b" providerId="AD" clId="Web-{B2BE3615-D6BF-E98E-2EA4-59A1755C0D92}" dt="2025-01-28T00:45:53.419" v="604"/>
          <ac:spMkLst>
            <pc:docMk/>
            <pc:sldMk cId="2646562143" sldId="258"/>
            <ac:spMk id="6" creationId="{C17310C3-FFE5-4A5D-F282-0218DDF645E7}"/>
          </ac:spMkLst>
        </pc:spChg>
        <pc:spChg chg="add del mod">
          <ac:chgData name="Cellan Carter-Jones (2305710)" userId="S::2305710@student.uwtsd.ac.uk::3ce2d27b-3077-4adc-a098-0c035165e65b" providerId="AD" clId="Web-{B2BE3615-D6BF-E98E-2EA4-59A1755C0D92}" dt="2025-01-27T21:55:02.643" v="84"/>
          <ac:spMkLst>
            <pc:docMk/>
            <pc:sldMk cId="2646562143" sldId="258"/>
            <ac:spMk id="7" creationId="{730BACCB-2525-A0A6-2732-D97A58956CF1}"/>
          </ac:spMkLst>
        </pc:spChg>
        <pc:spChg chg="add mod">
          <ac:chgData name="Cellan Carter-Jones (2305710)" userId="S::2305710@student.uwtsd.ac.uk::3ce2d27b-3077-4adc-a098-0c035165e65b" providerId="AD" clId="Web-{B2BE3615-D6BF-E98E-2EA4-59A1755C0D92}" dt="2025-01-28T00:44:16.487" v="589" actId="1076"/>
          <ac:spMkLst>
            <pc:docMk/>
            <pc:sldMk cId="2646562143" sldId="258"/>
            <ac:spMk id="10" creationId="{80744EC0-7B6D-0C8F-2911-2FB581AD0567}"/>
          </ac:spMkLst>
        </pc:spChg>
        <pc:spChg chg="add mod">
          <ac:chgData name="Cellan Carter-Jones (2305710)" userId="S::2305710@student.uwtsd.ac.uk::3ce2d27b-3077-4adc-a098-0c035165e65b" providerId="AD" clId="Web-{B2BE3615-D6BF-E98E-2EA4-59A1755C0D92}" dt="2025-01-27T22:05:01.510" v="150" actId="1076"/>
          <ac:spMkLst>
            <pc:docMk/>
            <pc:sldMk cId="2646562143" sldId="258"/>
            <ac:spMk id="11" creationId="{8BD6BEFD-5A5B-EF12-DCAC-C986098275A0}"/>
          </ac:spMkLst>
        </pc:spChg>
        <pc:picChg chg="add del mod">
          <ac:chgData name="Cellan Carter-Jones (2305710)" userId="S::2305710@student.uwtsd.ac.uk::3ce2d27b-3077-4adc-a098-0c035165e65b" providerId="AD" clId="Web-{B2BE3615-D6BF-E98E-2EA4-59A1755C0D92}" dt="2025-01-27T21:55:02.643" v="85"/>
          <ac:picMkLst>
            <pc:docMk/>
            <pc:sldMk cId="2646562143" sldId="258"/>
            <ac:picMk id="6" creationId="{17B82BF1-5A79-D8F4-B438-519C09AFEB0D}"/>
          </ac:picMkLst>
        </pc:picChg>
        <pc:picChg chg="add mod">
          <ac:chgData name="Cellan Carter-Jones (2305710)" userId="S::2305710@student.uwtsd.ac.uk::3ce2d27b-3077-4adc-a098-0c035165e65b" providerId="AD" clId="Web-{B2BE3615-D6BF-E98E-2EA4-59A1755C0D92}" dt="2025-01-27T21:55:41.052" v="89" actId="1076"/>
          <ac:picMkLst>
            <pc:docMk/>
            <pc:sldMk cId="2646562143" sldId="258"/>
            <ac:picMk id="9" creationId="{01FABB66-5F30-BFB5-5F93-26BBE3D91FC1}"/>
          </ac:picMkLst>
        </pc:picChg>
      </pc:sldChg>
      <pc:sldChg chg="addSp delSp modSp">
        <pc:chgData name="Cellan Carter-Jones (2305710)" userId="S::2305710@student.uwtsd.ac.uk::3ce2d27b-3077-4adc-a098-0c035165e65b" providerId="AD" clId="Web-{B2BE3615-D6BF-E98E-2EA4-59A1755C0D92}" dt="2025-01-27T22:20:32.758" v="207" actId="20577"/>
        <pc:sldMkLst>
          <pc:docMk/>
          <pc:sldMk cId="2637078958" sldId="259"/>
        </pc:sldMkLst>
        <pc:spChg chg="mod">
          <ac:chgData name="Cellan Carter-Jones (2305710)" userId="S::2305710@student.uwtsd.ac.uk::3ce2d27b-3077-4adc-a098-0c035165e65b" providerId="AD" clId="Web-{B2BE3615-D6BF-E98E-2EA4-59A1755C0D92}" dt="2025-01-27T22:20:32.758" v="207" actId="20577"/>
          <ac:spMkLst>
            <pc:docMk/>
            <pc:sldMk cId="2637078958" sldId="259"/>
            <ac:spMk id="3" creationId="{D65F418A-4D3B-57EB-99EB-E35F62AA3D29}"/>
          </ac:spMkLst>
        </pc:spChg>
        <pc:spChg chg="add del mod">
          <ac:chgData name="Cellan Carter-Jones (2305710)" userId="S::2305710@student.uwtsd.ac.uk::3ce2d27b-3077-4adc-a098-0c035165e65b" providerId="AD" clId="Web-{B2BE3615-D6BF-E98E-2EA4-59A1755C0D92}" dt="2025-01-27T22:08:28.821" v="160"/>
          <ac:spMkLst>
            <pc:docMk/>
            <pc:sldMk cId="2637078958" sldId="259"/>
            <ac:spMk id="5" creationId="{F78CB5D6-4A08-EE2C-495A-40D62C0745A0}"/>
          </ac:spMkLst>
        </pc:spChg>
        <pc:picChg chg="add mod">
          <ac:chgData name="Cellan Carter-Jones (2305710)" userId="S::2305710@student.uwtsd.ac.uk::3ce2d27b-3077-4adc-a098-0c035165e65b" providerId="AD" clId="Web-{B2BE3615-D6BF-E98E-2EA4-59A1755C0D92}" dt="2025-01-27T22:08:36.462" v="162" actId="1076"/>
          <ac:picMkLst>
            <pc:docMk/>
            <pc:sldMk cId="2637078958" sldId="259"/>
            <ac:picMk id="4" creationId="{12EE7932-BB95-DDDB-AA3A-B85F94279E96}"/>
          </ac:picMkLst>
        </pc:picChg>
      </pc:sldChg>
      <pc:sldChg chg="addSp delSp modSp addAnim delAnim modAnim">
        <pc:chgData name="Cellan Carter-Jones (2305710)" userId="S::2305710@student.uwtsd.ac.uk::3ce2d27b-3077-4adc-a098-0c035165e65b" providerId="AD" clId="Web-{B2BE3615-D6BF-E98E-2EA4-59A1755C0D92}" dt="2025-01-28T00:39:57.368" v="584"/>
        <pc:sldMkLst>
          <pc:docMk/>
          <pc:sldMk cId="3630608967" sldId="260"/>
        </pc:sldMkLst>
        <pc:spChg chg="mod">
          <ac:chgData name="Cellan Carter-Jones (2305710)" userId="S::2305710@student.uwtsd.ac.uk::3ce2d27b-3077-4adc-a098-0c035165e65b" providerId="AD" clId="Web-{B2BE3615-D6BF-E98E-2EA4-59A1755C0D92}" dt="2025-01-27T22:24:21.866" v="228" actId="20577"/>
          <ac:spMkLst>
            <pc:docMk/>
            <pc:sldMk cId="3630608967" sldId="260"/>
            <ac:spMk id="2" creationId="{3735875C-5B0C-52B6-8A54-81E2DD4A133B}"/>
          </ac:spMkLst>
        </pc:spChg>
        <pc:spChg chg="mod">
          <ac:chgData name="Cellan Carter-Jones (2305710)" userId="S::2305710@student.uwtsd.ac.uk::3ce2d27b-3077-4adc-a098-0c035165e65b" providerId="AD" clId="Web-{B2BE3615-D6BF-E98E-2EA4-59A1755C0D92}" dt="2025-01-27T22:39:44.773" v="328" actId="20577"/>
          <ac:spMkLst>
            <pc:docMk/>
            <pc:sldMk cId="3630608967" sldId="260"/>
            <ac:spMk id="3" creationId="{875F98D1-2C0C-D4DC-AA73-57565B619DDF}"/>
          </ac:spMkLst>
        </pc:spChg>
        <pc:spChg chg="add mod">
          <ac:chgData name="Cellan Carter-Jones (2305710)" userId="S::2305710@student.uwtsd.ac.uk::3ce2d27b-3077-4adc-a098-0c035165e65b" providerId="AD" clId="Web-{B2BE3615-D6BF-E98E-2EA4-59A1755C0D92}" dt="2025-01-27T22:50:57.503" v="386" actId="1076"/>
          <ac:spMkLst>
            <pc:docMk/>
            <pc:sldMk cId="3630608967" sldId="260"/>
            <ac:spMk id="4" creationId="{7E62DD23-100E-31CD-48E5-6EE302A7BE43}"/>
          </ac:spMkLst>
        </pc:spChg>
        <pc:spChg chg="add mod">
          <ac:chgData name="Cellan Carter-Jones (2305710)" userId="S::2305710@student.uwtsd.ac.uk::3ce2d27b-3077-4adc-a098-0c035165e65b" providerId="AD" clId="Web-{B2BE3615-D6BF-E98E-2EA4-59A1755C0D92}" dt="2025-01-27T22:51:05.051" v="388" actId="1076"/>
          <ac:spMkLst>
            <pc:docMk/>
            <pc:sldMk cId="3630608967" sldId="260"/>
            <ac:spMk id="5" creationId="{D9899597-7EB4-AE7F-462A-689DE5732878}"/>
          </ac:spMkLst>
        </pc:spChg>
        <pc:spChg chg="add del mod">
          <ac:chgData name="Cellan Carter-Jones (2305710)" userId="S::2305710@student.uwtsd.ac.uk::3ce2d27b-3077-4adc-a098-0c035165e65b" providerId="AD" clId="Web-{B2BE3615-D6BF-E98E-2EA4-59A1755C0D92}" dt="2025-01-27T22:42:14.407" v="342"/>
          <ac:spMkLst>
            <pc:docMk/>
            <pc:sldMk cId="3630608967" sldId="260"/>
            <ac:spMk id="6" creationId="{78738FB8-6A05-8017-68C8-F7A2399C5F0C}"/>
          </ac:spMkLst>
        </pc:spChg>
        <pc:spChg chg="add mod">
          <ac:chgData name="Cellan Carter-Jones (2305710)" userId="S::2305710@student.uwtsd.ac.uk::3ce2d27b-3077-4adc-a098-0c035165e65b" providerId="AD" clId="Web-{B2BE3615-D6BF-E98E-2EA4-59A1755C0D92}" dt="2025-01-27T22:51:00.785" v="387" actId="1076"/>
          <ac:spMkLst>
            <pc:docMk/>
            <pc:sldMk cId="3630608967" sldId="260"/>
            <ac:spMk id="7" creationId="{8EF2887F-E795-C2AE-8BBB-32E5D603FBD7}"/>
          </ac:spMkLst>
        </pc:spChg>
        <pc:spChg chg="add del mod">
          <ac:chgData name="Cellan Carter-Jones (2305710)" userId="S::2305710@student.uwtsd.ac.uk::3ce2d27b-3077-4adc-a098-0c035165e65b" providerId="AD" clId="Web-{B2BE3615-D6BF-E98E-2EA4-59A1755C0D92}" dt="2025-01-27T22:47:14.536" v="370"/>
          <ac:spMkLst>
            <pc:docMk/>
            <pc:sldMk cId="3630608967" sldId="260"/>
            <ac:spMk id="8" creationId="{EBD44433-5ACC-BF18-FD8B-656632BC5413}"/>
          </ac:spMkLst>
        </pc:spChg>
        <pc:spChg chg="add mod">
          <ac:chgData name="Cellan Carter-Jones (2305710)" userId="S::2305710@student.uwtsd.ac.uk::3ce2d27b-3077-4adc-a098-0c035165e65b" providerId="AD" clId="Web-{B2BE3615-D6BF-E98E-2EA4-59A1755C0D92}" dt="2025-01-27T22:47:40.428" v="377" actId="1076"/>
          <ac:spMkLst>
            <pc:docMk/>
            <pc:sldMk cId="3630608967" sldId="260"/>
            <ac:spMk id="9" creationId="{671EE842-ECAF-E056-24A8-A177B1C1ADCA}"/>
          </ac:spMkLst>
        </pc:spChg>
      </pc:sldChg>
      <pc:sldChg chg="del">
        <pc:chgData name="Cellan Carter-Jones (2305710)" userId="S::2305710@student.uwtsd.ac.uk::3ce2d27b-3077-4adc-a098-0c035165e65b" providerId="AD" clId="Web-{B2BE3615-D6BF-E98E-2EA4-59A1755C0D92}" dt="2025-01-27T22:57:47.030" v="400"/>
        <pc:sldMkLst>
          <pc:docMk/>
          <pc:sldMk cId="4093324659" sldId="261"/>
        </pc:sldMkLst>
      </pc:sldChg>
      <pc:sldChg chg="addSp modSp mod setBg">
        <pc:chgData name="Cellan Carter-Jones (2305710)" userId="S::2305710@student.uwtsd.ac.uk::3ce2d27b-3077-4adc-a098-0c035165e65b" providerId="AD" clId="Web-{B2BE3615-D6BF-E98E-2EA4-59A1755C0D92}" dt="2025-01-27T23:50:12.170" v="511" actId="20577"/>
        <pc:sldMkLst>
          <pc:docMk/>
          <pc:sldMk cId="2404077882" sldId="262"/>
        </pc:sldMkLst>
        <pc:spChg chg="mod">
          <ac:chgData name="Cellan Carter-Jones (2305710)" userId="S::2305710@student.uwtsd.ac.uk::3ce2d27b-3077-4adc-a098-0c035165e65b" providerId="AD" clId="Web-{B2BE3615-D6BF-E98E-2EA4-59A1755C0D92}" dt="2025-01-27T23:49:56.544" v="508"/>
          <ac:spMkLst>
            <pc:docMk/>
            <pc:sldMk cId="2404077882" sldId="262"/>
            <ac:spMk id="2" creationId="{D218ACD0-B806-95E4-C688-9DAC25B08DA6}"/>
          </ac:spMkLst>
        </pc:spChg>
        <pc:spChg chg="mod">
          <ac:chgData name="Cellan Carter-Jones (2305710)" userId="S::2305710@student.uwtsd.ac.uk::3ce2d27b-3077-4adc-a098-0c035165e65b" providerId="AD" clId="Web-{B2BE3615-D6BF-E98E-2EA4-59A1755C0D92}" dt="2025-01-27T23:50:12.170" v="511" actId="20577"/>
          <ac:spMkLst>
            <pc:docMk/>
            <pc:sldMk cId="2404077882" sldId="262"/>
            <ac:spMk id="3" creationId="{7D217642-98BB-03C0-2ADD-03151E40FD8A}"/>
          </ac:spMkLst>
        </pc:spChg>
        <pc:spChg chg="add">
          <ac:chgData name="Cellan Carter-Jones (2305710)" userId="S::2305710@student.uwtsd.ac.uk::3ce2d27b-3077-4adc-a098-0c035165e65b" providerId="AD" clId="Web-{B2BE3615-D6BF-E98E-2EA4-59A1755C0D92}" dt="2025-01-27T23:49:56.544" v="508"/>
          <ac:spMkLst>
            <pc:docMk/>
            <pc:sldMk cId="2404077882" sldId="262"/>
            <ac:spMk id="9" creationId="{2C61293E-6EBE-43EF-A52C-9BEBFD7679D4}"/>
          </ac:spMkLst>
        </pc:spChg>
        <pc:spChg chg="add">
          <ac:chgData name="Cellan Carter-Jones (2305710)" userId="S::2305710@student.uwtsd.ac.uk::3ce2d27b-3077-4adc-a098-0c035165e65b" providerId="AD" clId="Web-{B2BE3615-D6BF-E98E-2EA4-59A1755C0D92}" dt="2025-01-27T23:49:56.544" v="508"/>
          <ac:spMkLst>
            <pc:docMk/>
            <pc:sldMk cId="2404077882" sldId="262"/>
            <ac:spMk id="11" creationId="{3FCFB1DE-0B7E-48CC-BA90-B2AB0889F9D6}"/>
          </ac:spMkLst>
        </pc:spChg>
        <pc:picChg chg="add mod">
          <ac:chgData name="Cellan Carter-Jones (2305710)" userId="S::2305710@student.uwtsd.ac.uk::3ce2d27b-3077-4adc-a098-0c035165e65b" providerId="AD" clId="Web-{B2BE3615-D6BF-E98E-2EA4-59A1755C0D92}" dt="2025-01-27T23:49:56.544" v="508"/>
          <ac:picMkLst>
            <pc:docMk/>
            <pc:sldMk cId="2404077882" sldId="262"/>
            <ac:picMk id="4" creationId="{E97DC265-0FD1-C78C-2D89-A9A0096EE51A}"/>
          </ac:picMkLst>
        </pc:picChg>
      </pc:sldChg>
      <pc:sldChg chg="addSp delSp modSp mod setBg setClrOvrMap">
        <pc:chgData name="Cellan Carter-Jones (2305710)" userId="S::2305710@student.uwtsd.ac.uk::3ce2d27b-3077-4adc-a098-0c035165e65b" providerId="AD" clId="Web-{B2BE3615-D6BF-E98E-2EA4-59A1755C0D92}" dt="2025-01-27T23:55:32.983" v="533"/>
        <pc:sldMkLst>
          <pc:docMk/>
          <pc:sldMk cId="2894819228" sldId="263"/>
        </pc:sldMkLst>
        <pc:spChg chg="mod">
          <ac:chgData name="Cellan Carter-Jones (2305710)" userId="S::2305710@student.uwtsd.ac.uk::3ce2d27b-3077-4adc-a098-0c035165e65b" providerId="AD" clId="Web-{B2BE3615-D6BF-E98E-2EA4-59A1755C0D92}" dt="2025-01-27T23:55:25.749" v="532"/>
          <ac:spMkLst>
            <pc:docMk/>
            <pc:sldMk cId="2894819228" sldId="263"/>
            <ac:spMk id="2" creationId="{C5886ACD-56B1-4EE7-ED9E-8DCD4431C49B}"/>
          </ac:spMkLst>
        </pc:spChg>
        <pc:spChg chg="mod">
          <ac:chgData name="Cellan Carter-Jones (2305710)" userId="S::2305710@student.uwtsd.ac.uk::3ce2d27b-3077-4adc-a098-0c035165e65b" providerId="AD" clId="Web-{B2BE3615-D6BF-E98E-2EA4-59A1755C0D92}" dt="2025-01-27T23:55:25.749" v="532"/>
          <ac:spMkLst>
            <pc:docMk/>
            <pc:sldMk cId="2894819228" sldId="263"/>
            <ac:spMk id="3" creationId="{0A1C6C37-AD80-91A5-66D3-A86F678AB61D}"/>
          </ac:spMkLst>
        </pc:spChg>
        <pc:spChg chg="add del mod">
          <ac:chgData name="Cellan Carter-Jones (2305710)" userId="S::2305710@student.uwtsd.ac.uk::3ce2d27b-3077-4adc-a098-0c035165e65b" providerId="AD" clId="Web-{B2BE3615-D6BF-E98E-2EA4-59A1755C0D92}" dt="2025-01-27T23:55:32.983" v="533"/>
          <ac:spMkLst>
            <pc:docMk/>
            <pc:sldMk cId="2894819228" sldId="263"/>
            <ac:spMk id="5" creationId="{577DF349-3A48-0D83-7F6F-CDACDA35A067}"/>
          </ac:spMkLst>
        </pc:spChg>
        <pc:spChg chg="add">
          <ac:chgData name="Cellan Carter-Jones (2305710)" userId="S::2305710@student.uwtsd.ac.uk::3ce2d27b-3077-4adc-a098-0c035165e65b" providerId="AD" clId="Web-{B2BE3615-D6BF-E98E-2EA4-59A1755C0D92}" dt="2025-01-27T23:55:25.749" v="532"/>
          <ac:spMkLst>
            <pc:docMk/>
            <pc:sldMk cId="2894819228" sldId="263"/>
            <ac:spMk id="10" creationId="{1A9F7B4E-B03D-4F64-BE33-00D074458D45}"/>
          </ac:spMkLst>
        </pc:spChg>
        <pc:spChg chg="add">
          <ac:chgData name="Cellan Carter-Jones (2305710)" userId="S::2305710@student.uwtsd.ac.uk::3ce2d27b-3077-4adc-a098-0c035165e65b" providerId="AD" clId="Web-{B2BE3615-D6BF-E98E-2EA4-59A1755C0D92}" dt="2025-01-27T23:55:25.749" v="532"/>
          <ac:spMkLst>
            <pc:docMk/>
            <pc:sldMk cId="2894819228" sldId="263"/>
            <ac:spMk id="12" creationId="{1CA8A97F-67F0-4D5F-A850-0C30727D1CE3}"/>
          </ac:spMkLst>
        </pc:spChg>
        <pc:picChg chg="add mod ord">
          <ac:chgData name="Cellan Carter-Jones (2305710)" userId="S::2305710@student.uwtsd.ac.uk::3ce2d27b-3077-4adc-a098-0c035165e65b" providerId="AD" clId="Web-{B2BE3615-D6BF-E98E-2EA4-59A1755C0D92}" dt="2025-01-27T23:55:25.749" v="532"/>
          <ac:picMkLst>
            <pc:docMk/>
            <pc:sldMk cId="2894819228" sldId="263"/>
            <ac:picMk id="4" creationId="{83DC695D-5EDB-72F3-417B-3C453032064E}"/>
          </ac:picMkLst>
        </pc:picChg>
      </pc:sldChg>
      <pc:sldChg chg="modSp">
        <pc:chgData name="Cellan Carter-Jones (2305710)" userId="S::2305710@student.uwtsd.ac.uk::3ce2d27b-3077-4adc-a098-0c035165e65b" providerId="AD" clId="Web-{B2BE3615-D6BF-E98E-2EA4-59A1755C0D92}" dt="2025-01-27T23:50:50.673" v="518" actId="20577"/>
        <pc:sldMkLst>
          <pc:docMk/>
          <pc:sldMk cId="2753167586" sldId="264"/>
        </pc:sldMkLst>
        <pc:spChg chg="mod">
          <ac:chgData name="Cellan Carter-Jones (2305710)" userId="S::2305710@student.uwtsd.ac.uk::3ce2d27b-3077-4adc-a098-0c035165e65b" providerId="AD" clId="Web-{B2BE3615-D6BF-E98E-2EA4-59A1755C0D92}" dt="2025-01-27T23:50:50.673" v="518" actId="20577"/>
          <ac:spMkLst>
            <pc:docMk/>
            <pc:sldMk cId="2753167586" sldId="264"/>
            <ac:spMk id="3" creationId="{5F3B221C-5C4A-C2A2-4732-CBBF699E64CF}"/>
          </ac:spMkLst>
        </pc:spChg>
      </pc:sldChg>
      <pc:sldChg chg="addSp delSp modSp new mod setBg">
        <pc:chgData name="Cellan Carter-Jones (2305710)" userId="S::2305710@student.uwtsd.ac.uk::3ce2d27b-3077-4adc-a098-0c035165e65b" providerId="AD" clId="Web-{B2BE3615-D6BF-E98E-2EA4-59A1755C0D92}" dt="2025-01-27T22:31:18.924" v="302"/>
        <pc:sldMkLst>
          <pc:docMk/>
          <pc:sldMk cId="1636560552" sldId="265"/>
        </pc:sldMkLst>
        <pc:spChg chg="mod ord">
          <ac:chgData name="Cellan Carter-Jones (2305710)" userId="S::2305710@student.uwtsd.ac.uk::3ce2d27b-3077-4adc-a098-0c035165e65b" providerId="AD" clId="Web-{B2BE3615-D6BF-E98E-2EA4-59A1755C0D92}" dt="2025-01-27T22:29:28.652" v="275" actId="1076"/>
          <ac:spMkLst>
            <pc:docMk/>
            <pc:sldMk cId="1636560552" sldId="265"/>
            <ac:spMk id="2" creationId="{8F1D8B9E-D1A6-1E8C-5BA2-DFE76EFA2BE7}"/>
          </ac:spMkLst>
        </pc:spChg>
        <pc:spChg chg="del">
          <ac:chgData name="Cellan Carter-Jones (2305710)" userId="S::2305710@student.uwtsd.ac.uk::3ce2d27b-3077-4adc-a098-0c035165e65b" providerId="AD" clId="Web-{B2BE3615-D6BF-E98E-2EA4-59A1755C0D92}" dt="2025-01-27T22:26:58.392" v="245"/>
          <ac:spMkLst>
            <pc:docMk/>
            <pc:sldMk cId="1636560552" sldId="265"/>
            <ac:spMk id="3" creationId="{234E204C-B1C3-B0C1-5901-76796E88F2BF}"/>
          </ac:spMkLst>
        </pc:spChg>
        <pc:spChg chg="add del mod">
          <ac:chgData name="Cellan Carter-Jones (2305710)" userId="S::2305710@student.uwtsd.ac.uk::3ce2d27b-3077-4adc-a098-0c035165e65b" providerId="AD" clId="Web-{B2BE3615-D6BF-E98E-2EA4-59A1755C0D92}" dt="2025-01-27T22:28:04.928" v="255"/>
          <ac:spMkLst>
            <pc:docMk/>
            <pc:sldMk cId="1636560552" sldId="265"/>
            <ac:spMk id="5" creationId="{9423E1A0-8070-06B9-D9B3-FBBF0A763504}"/>
          </ac:spMkLst>
        </pc:spChg>
        <pc:spChg chg="add del mod">
          <ac:chgData name="Cellan Carter-Jones (2305710)" userId="S::2305710@student.uwtsd.ac.uk::3ce2d27b-3077-4adc-a098-0c035165e65b" providerId="AD" clId="Web-{B2BE3615-D6BF-E98E-2EA4-59A1755C0D92}" dt="2025-01-27T22:31:18.924" v="302"/>
          <ac:spMkLst>
            <pc:docMk/>
            <pc:sldMk cId="1636560552" sldId="265"/>
            <ac:spMk id="7" creationId="{39CFF96F-0EDD-CDD4-DDDB-ADD27D0294A0}"/>
          </ac:spMkLst>
        </pc:spChg>
        <pc:spChg chg="add del">
          <ac:chgData name="Cellan Carter-Jones (2305710)" userId="S::2305710@student.uwtsd.ac.uk::3ce2d27b-3077-4adc-a098-0c035165e65b" providerId="AD" clId="Web-{B2BE3615-D6BF-E98E-2EA4-59A1755C0D92}" dt="2025-01-27T22:27:58.490" v="252"/>
          <ac:spMkLst>
            <pc:docMk/>
            <pc:sldMk cId="1636560552" sldId="265"/>
            <ac:spMk id="10" creationId="{F13C74B1-5B17-4795-BED0-7140497B445A}"/>
          </ac:spMkLst>
        </pc:spChg>
        <pc:spChg chg="add del">
          <ac:chgData name="Cellan Carter-Jones (2305710)" userId="S::2305710@student.uwtsd.ac.uk::3ce2d27b-3077-4adc-a098-0c035165e65b" providerId="AD" clId="Web-{B2BE3615-D6BF-E98E-2EA4-59A1755C0D92}" dt="2025-01-27T22:27:58.490" v="252"/>
          <ac:spMkLst>
            <pc:docMk/>
            <pc:sldMk cId="1636560552" sldId="265"/>
            <ac:spMk id="12" creationId="{3FCFB1DE-0B7E-48CC-BA90-B2AB0889F9D6}"/>
          </ac:spMkLst>
        </pc:spChg>
        <pc:spChg chg="add del">
          <ac:chgData name="Cellan Carter-Jones (2305710)" userId="S::2305710@student.uwtsd.ac.uk::3ce2d27b-3077-4adc-a098-0c035165e65b" providerId="AD" clId="Web-{B2BE3615-D6BF-E98E-2EA4-59A1755C0D92}" dt="2025-01-27T22:29:20.714" v="274"/>
          <ac:spMkLst>
            <pc:docMk/>
            <pc:sldMk cId="1636560552" sldId="265"/>
            <ac:spMk id="17" creationId="{2B97F24A-32CE-4C1C-A50D-3016B394DCFB}"/>
          </ac:spMkLst>
        </pc:spChg>
        <pc:spChg chg="add del">
          <ac:chgData name="Cellan Carter-Jones (2305710)" userId="S::2305710@student.uwtsd.ac.uk::3ce2d27b-3077-4adc-a098-0c035165e65b" providerId="AD" clId="Web-{B2BE3615-D6BF-E98E-2EA4-59A1755C0D92}" dt="2025-01-27T22:29:20.714" v="274"/>
          <ac:spMkLst>
            <pc:docMk/>
            <pc:sldMk cId="1636560552" sldId="265"/>
            <ac:spMk id="19" creationId="{3CE8AF5E-D374-4CF1-90CC-35CF73B81C3E}"/>
          </ac:spMkLst>
        </pc:spChg>
        <pc:spChg chg="add del">
          <ac:chgData name="Cellan Carter-Jones (2305710)" userId="S::2305710@student.uwtsd.ac.uk::3ce2d27b-3077-4adc-a098-0c035165e65b" providerId="AD" clId="Web-{B2BE3615-D6BF-E98E-2EA4-59A1755C0D92}" dt="2025-01-27T22:29:20.714" v="273"/>
          <ac:spMkLst>
            <pc:docMk/>
            <pc:sldMk cId="1636560552" sldId="265"/>
            <ac:spMk id="26" creationId="{DA381740-063A-41A4-836D-85D14980EEF0}"/>
          </ac:spMkLst>
        </pc:spChg>
        <pc:spChg chg="add del">
          <ac:chgData name="Cellan Carter-Jones (2305710)" userId="S::2305710@student.uwtsd.ac.uk::3ce2d27b-3077-4adc-a098-0c035165e65b" providerId="AD" clId="Web-{B2BE3615-D6BF-E98E-2EA4-59A1755C0D92}" dt="2025-01-27T22:29:20.714" v="273"/>
          <ac:spMkLst>
            <pc:docMk/>
            <pc:sldMk cId="1636560552" sldId="265"/>
            <ac:spMk id="28" creationId="{657F69E0-C4B0-4BEC-A689-4F8D877F05D4}"/>
          </ac:spMkLst>
        </pc:spChg>
        <pc:spChg chg="add del">
          <ac:chgData name="Cellan Carter-Jones (2305710)" userId="S::2305710@student.uwtsd.ac.uk::3ce2d27b-3077-4adc-a098-0c035165e65b" providerId="AD" clId="Web-{B2BE3615-D6BF-E98E-2EA4-59A1755C0D92}" dt="2025-01-27T22:29:20.714" v="273"/>
          <ac:spMkLst>
            <pc:docMk/>
            <pc:sldMk cId="1636560552" sldId="265"/>
            <ac:spMk id="30" creationId="{8F51725E-A483-43B2-A6F2-C44F502FE033}"/>
          </ac:spMkLst>
        </pc:spChg>
        <pc:spChg chg="add del">
          <ac:chgData name="Cellan Carter-Jones (2305710)" userId="S::2305710@student.uwtsd.ac.uk::3ce2d27b-3077-4adc-a098-0c035165e65b" providerId="AD" clId="Web-{B2BE3615-D6BF-E98E-2EA4-59A1755C0D92}" dt="2025-01-27T22:29:20.714" v="273"/>
          <ac:spMkLst>
            <pc:docMk/>
            <pc:sldMk cId="1636560552" sldId="265"/>
            <ac:spMk id="32" creationId="{9F6380B4-6A1C-481E-8408-B4E6C75B9B81}"/>
          </ac:spMkLst>
        </pc:spChg>
        <pc:spChg chg="add">
          <ac:chgData name="Cellan Carter-Jones (2305710)" userId="S::2305710@student.uwtsd.ac.uk::3ce2d27b-3077-4adc-a098-0c035165e65b" providerId="AD" clId="Web-{B2BE3615-D6BF-E98E-2EA4-59A1755C0D92}" dt="2025-01-27T22:29:20.714" v="274"/>
          <ac:spMkLst>
            <pc:docMk/>
            <pc:sldMk cId="1636560552" sldId="265"/>
            <ac:spMk id="34" creationId="{DA381740-063A-41A4-836D-85D14980EEF0}"/>
          </ac:spMkLst>
        </pc:spChg>
        <pc:spChg chg="add">
          <ac:chgData name="Cellan Carter-Jones (2305710)" userId="S::2305710@student.uwtsd.ac.uk::3ce2d27b-3077-4adc-a098-0c035165e65b" providerId="AD" clId="Web-{B2BE3615-D6BF-E98E-2EA4-59A1755C0D92}" dt="2025-01-27T22:29:20.714" v="274"/>
          <ac:spMkLst>
            <pc:docMk/>
            <pc:sldMk cId="1636560552" sldId="265"/>
            <ac:spMk id="35" creationId="{B06D62A2-ECA3-4A1D-B1BB-F2659EAF0EAB}"/>
          </ac:spMkLst>
        </pc:spChg>
        <pc:picChg chg="add mod ord">
          <ac:chgData name="Cellan Carter-Jones (2305710)" userId="S::2305710@student.uwtsd.ac.uk::3ce2d27b-3077-4adc-a098-0c035165e65b" providerId="AD" clId="Web-{B2BE3615-D6BF-E98E-2EA4-59A1755C0D92}" dt="2025-01-27T22:29:39.824" v="279" actId="1076"/>
          <ac:picMkLst>
            <pc:docMk/>
            <pc:sldMk cId="1636560552" sldId="265"/>
            <ac:picMk id="4" creationId="{73AA6384-DE35-9F01-8DA7-A406986911D2}"/>
          </ac:picMkLst>
        </pc:picChg>
        <pc:inkChg chg="add del">
          <ac:chgData name="Cellan Carter-Jones (2305710)" userId="S::2305710@student.uwtsd.ac.uk::3ce2d27b-3077-4adc-a098-0c035165e65b" providerId="AD" clId="Web-{B2BE3615-D6BF-E98E-2EA4-59A1755C0D92}" dt="2025-01-27T22:29:20.714" v="274"/>
          <ac:inkMkLst>
            <pc:docMk/>
            <pc:sldMk cId="1636560552" sldId="265"/>
            <ac:inkMk id="21" creationId="{070477C5-0410-4E4F-97A1-F84C2465C187}"/>
          </ac:inkMkLst>
        </pc:inkChg>
      </pc:sldChg>
      <pc:sldChg chg="addSp modSp new addAnim modAnim">
        <pc:chgData name="Cellan Carter-Jones (2305710)" userId="S::2305710@student.uwtsd.ac.uk::3ce2d27b-3077-4adc-a098-0c035165e65b" providerId="AD" clId="Web-{B2BE3615-D6BF-E98E-2EA4-59A1755C0D92}" dt="2025-01-27T23:38:59.079" v="482" actId="20577"/>
        <pc:sldMkLst>
          <pc:docMk/>
          <pc:sldMk cId="867415569" sldId="266"/>
        </pc:sldMkLst>
        <pc:spChg chg="mod">
          <ac:chgData name="Cellan Carter-Jones (2305710)" userId="S::2305710@student.uwtsd.ac.uk::3ce2d27b-3077-4adc-a098-0c035165e65b" providerId="AD" clId="Web-{B2BE3615-D6BF-E98E-2EA4-59A1755C0D92}" dt="2025-01-27T22:58:15.516" v="406" actId="20577"/>
          <ac:spMkLst>
            <pc:docMk/>
            <pc:sldMk cId="867415569" sldId="266"/>
            <ac:spMk id="2" creationId="{E6B83561-C697-3CE4-7E3C-C6B98B1A0B0C}"/>
          </ac:spMkLst>
        </pc:spChg>
        <pc:spChg chg="mod">
          <ac:chgData name="Cellan Carter-Jones (2305710)" userId="S::2305710@student.uwtsd.ac.uk::3ce2d27b-3077-4adc-a098-0c035165e65b" providerId="AD" clId="Web-{B2BE3615-D6BF-E98E-2EA4-59A1755C0D92}" dt="2025-01-27T23:06:30.688" v="414" actId="20577"/>
          <ac:spMkLst>
            <pc:docMk/>
            <pc:sldMk cId="867415569" sldId="266"/>
            <ac:spMk id="3" creationId="{19C4FB87-085A-532B-2B88-473B9A5A1F35}"/>
          </ac:spMkLst>
        </pc:spChg>
        <pc:spChg chg="add mod">
          <ac:chgData name="Cellan Carter-Jones (2305710)" userId="S::2305710@student.uwtsd.ac.uk::3ce2d27b-3077-4adc-a098-0c035165e65b" providerId="AD" clId="Web-{B2BE3615-D6BF-E98E-2EA4-59A1755C0D92}" dt="2025-01-27T23:38:54.485" v="481" actId="20577"/>
          <ac:spMkLst>
            <pc:docMk/>
            <pc:sldMk cId="867415569" sldId="266"/>
            <ac:spMk id="4" creationId="{1C373947-00D4-2583-B79E-31434C8F6290}"/>
          </ac:spMkLst>
        </pc:spChg>
        <pc:spChg chg="add mod">
          <ac:chgData name="Cellan Carter-Jones (2305710)" userId="S::2305710@student.uwtsd.ac.uk::3ce2d27b-3077-4adc-a098-0c035165e65b" providerId="AD" clId="Web-{B2BE3615-D6BF-E98E-2EA4-59A1755C0D92}" dt="2025-01-27T23:38:59.079" v="482" actId="20577"/>
          <ac:spMkLst>
            <pc:docMk/>
            <pc:sldMk cId="867415569" sldId="266"/>
            <ac:spMk id="5" creationId="{1F5D9F97-F80C-C00E-A596-FBC24F037A37}"/>
          </ac:spMkLst>
        </pc:spChg>
        <pc:spChg chg="add mod">
          <ac:chgData name="Cellan Carter-Jones (2305710)" userId="S::2305710@student.uwtsd.ac.uk::3ce2d27b-3077-4adc-a098-0c035165e65b" providerId="AD" clId="Web-{B2BE3615-D6BF-E98E-2EA4-59A1755C0D92}" dt="2025-01-27T23:28:42.008" v="449" actId="1076"/>
          <ac:spMkLst>
            <pc:docMk/>
            <pc:sldMk cId="867415569" sldId="266"/>
            <ac:spMk id="6" creationId="{645BCCCC-1959-EFC1-C87D-2D9197AF1EF6}"/>
          </ac:spMkLst>
        </pc:spChg>
        <pc:spChg chg="add mod">
          <ac:chgData name="Cellan Carter-Jones (2305710)" userId="S::2305710@student.uwtsd.ac.uk::3ce2d27b-3077-4adc-a098-0c035165e65b" providerId="AD" clId="Web-{B2BE3615-D6BF-E98E-2EA4-59A1755C0D92}" dt="2025-01-27T23:28:02.661" v="441" actId="20577"/>
          <ac:spMkLst>
            <pc:docMk/>
            <pc:sldMk cId="867415569" sldId="266"/>
            <ac:spMk id="7" creationId="{CC839A44-5462-3980-A8D5-E938AB766BD9}"/>
          </ac:spMkLst>
        </pc:spChg>
        <pc:spChg chg="add mod">
          <ac:chgData name="Cellan Carter-Jones (2305710)" userId="S::2305710@student.uwtsd.ac.uk::3ce2d27b-3077-4adc-a098-0c035165e65b" providerId="AD" clId="Web-{B2BE3615-D6BF-E98E-2EA4-59A1755C0D92}" dt="2025-01-27T23:30:34.359" v="465" actId="20577"/>
          <ac:spMkLst>
            <pc:docMk/>
            <pc:sldMk cId="867415569" sldId="266"/>
            <ac:spMk id="8" creationId="{9E7265E4-FAE6-F934-417B-BF7572D7B5C9}"/>
          </ac:spMkLst>
        </pc:spChg>
        <pc:spChg chg="add mod">
          <ac:chgData name="Cellan Carter-Jones (2305710)" userId="S::2305710@student.uwtsd.ac.uk::3ce2d27b-3077-4adc-a098-0c035165e65b" providerId="AD" clId="Web-{B2BE3615-D6BF-E98E-2EA4-59A1755C0D92}" dt="2025-01-27T23:32:01.599" v="469" actId="20577"/>
          <ac:spMkLst>
            <pc:docMk/>
            <pc:sldMk cId="867415569" sldId="266"/>
            <ac:spMk id="9" creationId="{A48D47FC-F3BC-07BC-43F9-BAEE80519F1E}"/>
          </ac:spMkLst>
        </pc:spChg>
        <pc:spChg chg="add mod">
          <ac:chgData name="Cellan Carter-Jones (2305710)" userId="S::2305710@student.uwtsd.ac.uk::3ce2d27b-3077-4adc-a098-0c035165e65b" providerId="AD" clId="Web-{B2BE3615-D6BF-E98E-2EA4-59A1755C0D92}" dt="2025-01-27T23:32:04.817" v="471" actId="20577"/>
          <ac:spMkLst>
            <pc:docMk/>
            <pc:sldMk cId="867415569" sldId="266"/>
            <ac:spMk id="10" creationId="{339EFA98-EC79-159C-A661-E03D92D3EDB0}"/>
          </ac:spMkLst>
        </pc:spChg>
      </pc:sldChg>
      <pc:sldChg chg="addSp delSp modSp new mod setBg">
        <pc:chgData name="Cellan Carter-Jones (2305710)" userId="S::2305710@student.uwtsd.ac.uk::3ce2d27b-3077-4adc-a098-0c035165e65b" providerId="AD" clId="Web-{B2BE3615-D6BF-E98E-2EA4-59A1755C0D92}" dt="2025-01-28T00:13:29.491" v="556"/>
        <pc:sldMkLst>
          <pc:docMk/>
          <pc:sldMk cId="1923736300" sldId="267"/>
        </pc:sldMkLst>
        <pc:spChg chg="mod">
          <ac:chgData name="Cellan Carter-Jones (2305710)" userId="S::2305710@student.uwtsd.ac.uk::3ce2d27b-3077-4adc-a098-0c035165e65b" providerId="AD" clId="Web-{B2BE3615-D6BF-E98E-2EA4-59A1755C0D92}" dt="2025-01-28T00:13:29.491" v="556"/>
          <ac:spMkLst>
            <pc:docMk/>
            <pc:sldMk cId="1923736300" sldId="267"/>
            <ac:spMk id="2" creationId="{EA1A3D93-44D4-29DB-516F-65585C42D251}"/>
          </ac:spMkLst>
        </pc:spChg>
        <pc:spChg chg="del">
          <ac:chgData name="Cellan Carter-Jones (2305710)" userId="S::2305710@student.uwtsd.ac.uk::3ce2d27b-3077-4adc-a098-0c035165e65b" providerId="AD" clId="Web-{B2BE3615-D6BF-E98E-2EA4-59A1755C0D92}" dt="2025-01-28T00:12:02.654" v="547"/>
          <ac:spMkLst>
            <pc:docMk/>
            <pc:sldMk cId="1923736300" sldId="267"/>
            <ac:spMk id="3" creationId="{97D5ED3A-F0FB-2DD3-8E52-31BBD6A80841}"/>
          </ac:spMkLst>
        </pc:spChg>
        <pc:spChg chg="add del mod">
          <ac:chgData name="Cellan Carter-Jones (2305710)" userId="S::2305710@student.uwtsd.ac.uk::3ce2d27b-3077-4adc-a098-0c035165e65b" providerId="AD" clId="Web-{B2BE3615-D6BF-E98E-2EA4-59A1755C0D92}" dt="2025-01-28T00:13:16.303" v="553"/>
          <ac:spMkLst>
            <pc:docMk/>
            <pc:sldMk cId="1923736300" sldId="267"/>
            <ac:spMk id="5" creationId="{996F26E9-4BE0-35E4-6599-67F160509CC0}"/>
          </ac:spMkLst>
        </pc:spChg>
        <pc:spChg chg="add del">
          <ac:chgData name="Cellan Carter-Jones (2305710)" userId="S::2305710@student.uwtsd.ac.uk::3ce2d27b-3077-4adc-a098-0c035165e65b" providerId="AD" clId="Web-{B2BE3615-D6BF-E98E-2EA4-59A1755C0D92}" dt="2025-01-28T00:13:29.491" v="556"/>
          <ac:spMkLst>
            <pc:docMk/>
            <pc:sldMk cId="1923736300" sldId="267"/>
            <ac:spMk id="8" creationId="{DA381740-063A-41A4-836D-85D14980EEF0}"/>
          </ac:spMkLst>
        </pc:spChg>
        <pc:spChg chg="add del">
          <ac:chgData name="Cellan Carter-Jones (2305710)" userId="S::2305710@student.uwtsd.ac.uk::3ce2d27b-3077-4adc-a098-0c035165e65b" providerId="AD" clId="Web-{B2BE3615-D6BF-E98E-2EA4-59A1755C0D92}" dt="2025-01-28T00:13:29.491" v="556"/>
          <ac:spMkLst>
            <pc:docMk/>
            <pc:sldMk cId="1923736300" sldId="267"/>
            <ac:spMk id="10" creationId="{32D45EE4-C4F0-4F72-B1C6-39F596D138A9}"/>
          </ac:spMkLst>
        </pc:spChg>
        <pc:spChg chg="add del">
          <ac:chgData name="Cellan Carter-Jones (2305710)" userId="S::2305710@student.uwtsd.ac.uk::3ce2d27b-3077-4adc-a098-0c035165e65b" providerId="AD" clId="Web-{B2BE3615-D6BF-E98E-2EA4-59A1755C0D92}" dt="2025-01-28T00:13:29.491" v="556"/>
          <ac:spMkLst>
            <pc:docMk/>
            <pc:sldMk cId="1923736300" sldId="267"/>
            <ac:spMk id="12" creationId="{8C459BAD-4279-4A9D-B0C5-662C5F5ED21F}"/>
          </ac:spMkLst>
        </pc:spChg>
        <pc:spChg chg="add del">
          <ac:chgData name="Cellan Carter-Jones (2305710)" userId="S::2305710@student.uwtsd.ac.uk::3ce2d27b-3077-4adc-a098-0c035165e65b" providerId="AD" clId="Web-{B2BE3615-D6BF-E98E-2EA4-59A1755C0D92}" dt="2025-01-28T00:13:29.491" v="556"/>
          <ac:spMkLst>
            <pc:docMk/>
            <pc:sldMk cId="1923736300" sldId="267"/>
            <ac:spMk id="14" creationId="{0953BC39-9D68-40BE-BF3C-5C4EB782AF94}"/>
          </ac:spMkLst>
        </pc:spChg>
        <pc:spChg chg="add">
          <ac:chgData name="Cellan Carter-Jones (2305710)" userId="S::2305710@student.uwtsd.ac.uk::3ce2d27b-3077-4adc-a098-0c035165e65b" providerId="AD" clId="Web-{B2BE3615-D6BF-E98E-2EA4-59A1755C0D92}" dt="2025-01-28T00:13:29.491" v="556"/>
          <ac:spMkLst>
            <pc:docMk/>
            <pc:sldMk cId="1923736300" sldId="267"/>
            <ac:spMk id="19" creationId="{DA381740-063A-41A4-836D-85D14980EEF0}"/>
          </ac:spMkLst>
        </pc:spChg>
        <pc:spChg chg="add">
          <ac:chgData name="Cellan Carter-Jones (2305710)" userId="S::2305710@student.uwtsd.ac.uk::3ce2d27b-3077-4adc-a098-0c035165e65b" providerId="AD" clId="Web-{B2BE3615-D6BF-E98E-2EA4-59A1755C0D92}" dt="2025-01-28T00:13:29.491" v="556"/>
          <ac:spMkLst>
            <pc:docMk/>
            <pc:sldMk cId="1923736300" sldId="267"/>
            <ac:spMk id="21" creationId="{9B7AD9F6-8CE7-4299-8FC6-328F4DCD3FF9}"/>
          </ac:spMkLst>
        </pc:spChg>
        <pc:spChg chg="add">
          <ac:chgData name="Cellan Carter-Jones (2305710)" userId="S::2305710@student.uwtsd.ac.uk::3ce2d27b-3077-4adc-a098-0c035165e65b" providerId="AD" clId="Web-{B2BE3615-D6BF-E98E-2EA4-59A1755C0D92}" dt="2025-01-28T00:13:29.491" v="556"/>
          <ac:spMkLst>
            <pc:docMk/>
            <pc:sldMk cId="1923736300" sldId="267"/>
            <ac:spMk id="23" creationId="{F49775AF-8896-43EE-92C6-83497D6DC56F}"/>
          </ac:spMkLst>
        </pc:spChg>
        <pc:picChg chg="add del mod">
          <ac:chgData name="Cellan Carter-Jones (2305710)" userId="S::2305710@student.uwtsd.ac.uk::3ce2d27b-3077-4adc-a098-0c035165e65b" providerId="AD" clId="Web-{B2BE3615-D6BF-E98E-2EA4-59A1755C0D92}" dt="2025-01-28T00:13:16.303" v="554"/>
          <ac:picMkLst>
            <pc:docMk/>
            <pc:sldMk cId="1923736300" sldId="267"/>
            <ac:picMk id="4" creationId="{C94BE66F-AA01-F52D-9A41-85D6FC68CE3B}"/>
          </ac:picMkLst>
        </pc:picChg>
        <pc:picChg chg="add mod">
          <ac:chgData name="Cellan Carter-Jones (2305710)" userId="S::2305710@student.uwtsd.ac.uk::3ce2d27b-3077-4adc-a098-0c035165e65b" providerId="AD" clId="Web-{B2BE3615-D6BF-E98E-2EA4-59A1755C0D92}" dt="2025-01-28T00:13:29.491" v="556"/>
          <ac:picMkLst>
            <pc:docMk/>
            <pc:sldMk cId="1923736300" sldId="267"/>
            <ac:picMk id="7" creationId="{85D95C85-98A9-AB5F-CC66-D206F699097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A930AE-301C-4A6F-A880-98830BE41327}" type="datetimeFigureOut">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C9E75C-D4B9-4315-8829-B912F53E1786}" type="slidenum">
              <a:t>‹#›</a:t>
            </a:fld>
            <a:endParaRPr lang="en-US"/>
          </a:p>
        </p:txBody>
      </p:sp>
    </p:spTree>
    <p:extLst>
      <p:ext uri="{BB962C8B-B14F-4D97-AF65-F5344CB8AC3E}">
        <p14:creationId xmlns:p14="http://schemas.microsoft.com/office/powerpoint/2010/main" val="395033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AC9E75C-D4B9-4315-8829-B912F53E1786}" type="slidenum">
              <a:t>3</a:t>
            </a:fld>
            <a:endParaRPr lang="en-US"/>
          </a:p>
        </p:txBody>
      </p:sp>
    </p:spTree>
    <p:extLst>
      <p:ext uri="{BB962C8B-B14F-4D97-AF65-F5344CB8AC3E}">
        <p14:creationId xmlns:p14="http://schemas.microsoft.com/office/powerpoint/2010/main" val="4124015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1/28/2025</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00039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72661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03589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13772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3816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64316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06013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6856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6496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542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1/28/2025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28866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1/28/2025</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23069950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0" r:id="rId6"/>
    <p:sldLayoutId id="2147483696" r:id="rId7"/>
    <p:sldLayoutId id="2147483697" r:id="rId8"/>
    <p:sldLayoutId id="2147483698" r:id="rId9"/>
    <p:sldLayoutId id="2147483699" r:id="rId10"/>
    <p:sldLayoutId id="214748370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cmit.mit.edu/observat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cirp.org/journal/paperinformation.aspx?paperid=77503"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ommons.wikimedia.org/wiki/File:Elementary_classroom_in_Alaska.jpg"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portaus.gov.au/p4l/physical-literacy" TargetMode="External"/><Relationship Id="rId2" Type="http://schemas.openxmlformats.org/officeDocument/2006/relationships/hyperlink" Target="https://cs.brown.edu/courses/cs137/2017/readings/Gibson-AFF.pdf" TargetMode="External"/><Relationship Id="rId1" Type="http://schemas.openxmlformats.org/officeDocument/2006/relationships/slideLayout" Target="../slideLayouts/slideLayout2.xml"/><Relationship Id="rId4" Type="http://schemas.openxmlformats.org/officeDocument/2006/relationships/hyperlink" Target="https://edisciplinas.usp.br/pluginfile.php/7960251/mod_resource/content/1/the%20mountain%20of%20motor%20development%20-%20a%20metapho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Nature Peaceful Tranquil · Free photo on Pixabay">
            <a:extLst>
              <a:ext uri="{FF2B5EF4-FFF2-40B4-BE49-F238E27FC236}">
                <a16:creationId xmlns:a16="http://schemas.microsoft.com/office/drawing/2014/main" id="{C5D6CE83-D0E1-6EE6-15E6-B48C7A18B1C5}"/>
              </a:ext>
            </a:extLst>
          </p:cNvPr>
          <p:cNvPicPr>
            <a:picLocks noChangeAspect="1"/>
          </p:cNvPicPr>
          <p:nvPr/>
        </p:nvPicPr>
        <p:blipFill>
          <a:blip r:embed="rId2">
            <a:alphaModFix amt="50000"/>
          </a:blip>
          <a:srcRect t="21868" r="-1" b="21867"/>
          <a:stretch/>
        </p:blipFill>
        <p:spPr>
          <a:xfrm>
            <a:off x="20" y="28765"/>
            <a:ext cx="12191980" cy="6856614"/>
          </a:xfrm>
          <a:prstGeom prst="rect">
            <a:avLst/>
          </a:prstGeom>
        </p:spPr>
      </p:pic>
      <p:sp>
        <p:nvSpPr>
          <p:cNvPr id="2" name="Title 1"/>
          <p:cNvSpPr>
            <a:spLocks noGrp="1"/>
          </p:cNvSpPr>
          <p:nvPr>
            <p:ph type="ctrTitle"/>
          </p:nvPr>
        </p:nvSpPr>
        <p:spPr>
          <a:xfrm>
            <a:off x="1524000" y="1328309"/>
            <a:ext cx="9144000" cy="3063240"/>
          </a:xfrm>
        </p:spPr>
        <p:txBody>
          <a:bodyPr>
            <a:normAutofit/>
          </a:bodyPr>
          <a:lstStyle/>
          <a:p>
            <a:pPr algn="ctr">
              <a:lnSpc>
                <a:spcPct val="90000"/>
              </a:lnSpc>
            </a:pPr>
            <a:r>
              <a:rPr lang="en-US" sz="5900" cap="all" dirty="0" err="1">
                <a:latin typeface="Bembo"/>
              </a:rPr>
              <a:t>Dadansoddiad</a:t>
            </a:r>
            <a:r>
              <a:rPr lang="en-US" sz="5900" cap="all" dirty="0">
                <a:latin typeface="Bembo"/>
              </a:rPr>
              <a:t> o </a:t>
            </a:r>
            <a:r>
              <a:rPr lang="en-US" sz="5900" cap="all" dirty="0" err="1">
                <a:latin typeface="Bembo"/>
              </a:rPr>
              <a:t>blant</a:t>
            </a:r>
            <a:r>
              <a:rPr lang="en-US" sz="5900" cap="all" dirty="0">
                <a:latin typeface="Bembo"/>
              </a:rPr>
              <a:t> </a:t>
            </a:r>
            <a:r>
              <a:rPr lang="en-US" sz="5900" cap="all" dirty="0" err="1">
                <a:latin typeface="Bembo"/>
              </a:rPr>
              <a:t>ifanc</a:t>
            </a:r>
            <a:r>
              <a:rPr lang="en-US" sz="5900" cap="all" dirty="0">
                <a:latin typeface="Bembo"/>
              </a:rPr>
              <a:t> </a:t>
            </a:r>
            <a:r>
              <a:rPr lang="en-US" sz="5900" cap="all" dirty="0" err="1">
                <a:latin typeface="Bembo"/>
              </a:rPr>
              <a:t>yn</a:t>
            </a:r>
            <a:r>
              <a:rPr lang="en-US" sz="5900" cap="all" dirty="0">
                <a:latin typeface="Bembo"/>
              </a:rPr>
              <a:t>  yr </a:t>
            </a:r>
            <a:r>
              <a:rPr lang="en-US" sz="5900" cap="all" dirty="0" err="1">
                <a:latin typeface="Bembo"/>
              </a:rPr>
              <a:t>awyr</a:t>
            </a:r>
            <a:r>
              <a:rPr lang="en-US" sz="5900" cap="all" dirty="0">
                <a:latin typeface="Bembo"/>
              </a:rPr>
              <a:t> </a:t>
            </a:r>
            <a:r>
              <a:rPr lang="en-US" sz="5900" cap="all" dirty="0" err="1">
                <a:latin typeface="Bembo"/>
              </a:rPr>
              <a:t>agored</a:t>
            </a:r>
            <a:endParaRPr lang="en-US" sz="5900" dirty="0" err="1">
              <a:latin typeface="Bembo"/>
            </a:endParaRPr>
          </a:p>
          <a:p>
            <a:pPr algn="ctr">
              <a:lnSpc>
                <a:spcPct val="90000"/>
              </a:lnSpc>
            </a:pPr>
            <a:endParaRPr lang="en-US" sz="5900"/>
          </a:p>
        </p:txBody>
      </p:sp>
      <p:sp>
        <p:nvSpPr>
          <p:cNvPr id="3" name="Subtitle 2"/>
          <p:cNvSpPr>
            <a:spLocks noGrp="1"/>
          </p:cNvSpPr>
          <p:nvPr>
            <p:ph type="subTitle" idx="1"/>
          </p:nvPr>
        </p:nvSpPr>
        <p:spPr>
          <a:xfrm>
            <a:off x="1527048" y="4599432"/>
            <a:ext cx="9144000" cy="1536192"/>
          </a:xfrm>
        </p:spPr>
        <p:txBody>
          <a:bodyPr vert="horz" lIns="91440" tIns="45720" rIns="91440" bIns="45720" rtlCol="0" anchor="t">
            <a:noAutofit/>
          </a:bodyPr>
          <a:lstStyle/>
          <a:p>
            <a:pPr algn="ctr">
              <a:lnSpc>
                <a:spcPct val="100000"/>
              </a:lnSpc>
            </a:pPr>
            <a:r>
              <a:rPr lang="en-US" sz="3200" dirty="0">
                <a:latin typeface="Bembo"/>
              </a:rPr>
              <a:t>Cellan Carter-Jones</a:t>
            </a:r>
          </a:p>
          <a:p>
            <a:pPr algn="ctr">
              <a:lnSpc>
                <a:spcPct val="100000"/>
              </a:lnSpc>
            </a:pPr>
            <a:r>
              <a:rPr lang="en-US" sz="3200" dirty="0">
                <a:latin typeface="Bembo"/>
              </a:rPr>
              <a:t>2305710</a:t>
            </a:r>
          </a:p>
          <a:p>
            <a:pPr algn="ctr">
              <a:lnSpc>
                <a:spcPct val="100000"/>
              </a:lnSpc>
            </a:pPr>
            <a:r>
              <a:rPr lang="en-US" sz="3200" dirty="0">
                <a:latin typeface="Bembo"/>
              </a:rPr>
              <a:t>BMPE5005</a:t>
            </a:r>
          </a:p>
        </p:txBody>
      </p:sp>
      <p:sp>
        <p:nvSpPr>
          <p:cNvPr id="22"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672F-4E90-AFB2-33E7-770E0AE6A864}"/>
              </a:ext>
            </a:extLst>
          </p:cNvPr>
          <p:cNvSpPr>
            <a:spLocks noGrp="1"/>
          </p:cNvSpPr>
          <p:nvPr>
            <p:ph type="title"/>
          </p:nvPr>
        </p:nvSpPr>
        <p:spPr/>
        <p:txBody>
          <a:bodyPr/>
          <a:lstStyle/>
          <a:p>
            <a:r>
              <a:rPr lang="en-US" dirty="0">
                <a:ea typeface="+mj-lt"/>
                <a:cs typeface="+mj-lt"/>
              </a:rPr>
              <a:t>Tudalen </a:t>
            </a:r>
            <a:r>
              <a:rPr lang="en-US" dirty="0" err="1">
                <a:ea typeface="+mj-lt"/>
                <a:cs typeface="+mj-lt"/>
              </a:rPr>
              <a:t>Cynnwys</a:t>
            </a:r>
            <a:endParaRPr lang="en-US" dirty="0" err="1"/>
          </a:p>
        </p:txBody>
      </p:sp>
      <p:sp>
        <p:nvSpPr>
          <p:cNvPr id="4" name="Explosion: 8 Points 3">
            <a:extLst>
              <a:ext uri="{FF2B5EF4-FFF2-40B4-BE49-F238E27FC236}">
                <a16:creationId xmlns:a16="http://schemas.microsoft.com/office/drawing/2014/main" id="{8B369C24-F457-1858-1159-CE00F0311749}"/>
              </a:ext>
            </a:extLst>
          </p:cNvPr>
          <p:cNvSpPr/>
          <p:nvPr/>
        </p:nvSpPr>
        <p:spPr>
          <a:xfrm>
            <a:off x="1084647" y="2134972"/>
            <a:ext cx="2073188" cy="1874107"/>
          </a:xfrm>
          <a:prstGeom prst="irregularSeal1">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2400" err="1"/>
              <a:t>Cyflwyniad</a:t>
            </a:r>
            <a:endParaRPr lang="en-US" sz="2400"/>
          </a:p>
        </p:txBody>
      </p:sp>
      <p:sp>
        <p:nvSpPr>
          <p:cNvPr id="6" name="Explosion: 8 Points 5">
            <a:extLst>
              <a:ext uri="{FF2B5EF4-FFF2-40B4-BE49-F238E27FC236}">
                <a16:creationId xmlns:a16="http://schemas.microsoft.com/office/drawing/2014/main" id="{952B9825-387B-1F46-DF1A-43D771290067}"/>
              </a:ext>
            </a:extLst>
          </p:cNvPr>
          <p:cNvSpPr/>
          <p:nvPr/>
        </p:nvSpPr>
        <p:spPr>
          <a:xfrm>
            <a:off x="2018268" y="4414108"/>
            <a:ext cx="2066323" cy="1846648"/>
          </a:xfrm>
          <a:prstGeom prst="irregularSeal1">
            <a:avLst/>
          </a:prstGeom>
          <a:solidFill>
            <a:schemeClr val="accent1">
              <a:lumMod val="60000"/>
              <a:lumOff val="4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US" sz="2400" dirty="0" err="1"/>
              <a:t>Methodoleg</a:t>
            </a:r>
          </a:p>
        </p:txBody>
      </p:sp>
      <p:sp>
        <p:nvSpPr>
          <p:cNvPr id="7" name="Explosion: 8 Points 6">
            <a:extLst>
              <a:ext uri="{FF2B5EF4-FFF2-40B4-BE49-F238E27FC236}">
                <a16:creationId xmlns:a16="http://schemas.microsoft.com/office/drawing/2014/main" id="{80C02115-127E-26E4-35F8-8EFABB7B161B}"/>
              </a:ext>
            </a:extLst>
          </p:cNvPr>
          <p:cNvSpPr/>
          <p:nvPr/>
        </p:nvSpPr>
        <p:spPr>
          <a:xfrm>
            <a:off x="4084593" y="2347783"/>
            <a:ext cx="2471349" cy="1963350"/>
          </a:xfrm>
          <a:prstGeom prst="irregularSeal1">
            <a:avLst/>
          </a:prstGeom>
          <a:solidFill>
            <a:srgbClr val="00B0F0"/>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2400" dirty="0" err="1"/>
              <a:t>Canlyniad</a:t>
            </a:r>
            <a:r>
              <a:rPr lang="en-US" sz="2400" dirty="0"/>
              <a:t> 1</a:t>
            </a:r>
          </a:p>
        </p:txBody>
      </p:sp>
      <p:sp>
        <p:nvSpPr>
          <p:cNvPr id="9" name="Explosion: 8 Points 8">
            <a:extLst>
              <a:ext uri="{FF2B5EF4-FFF2-40B4-BE49-F238E27FC236}">
                <a16:creationId xmlns:a16="http://schemas.microsoft.com/office/drawing/2014/main" id="{F51BF668-A7EE-56A3-DF18-6EF16406CCD8}"/>
              </a:ext>
            </a:extLst>
          </p:cNvPr>
          <p:cNvSpPr/>
          <p:nvPr/>
        </p:nvSpPr>
        <p:spPr>
          <a:xfrm>
            <a:off x="7607101" y="1989146"/>
            <a:ext cx="2080053" cy="1832918"/>
          </a:xfrm>
          <a:prstGeom prst="irregularSeal1">
            <a:avLst/>
          </a:prstGeom>
          <a:solidFill>
            <a:srgbClr val="FFC000"/>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2400" dirty="0" err="1"/>
              <a:t>Casgliadau</a:t>
            </a:r>
            <a:endParaRPr lang="en-US" dirty="0" err="1"/>
          </a:p>
        </p:txBody>
      </p:sp>
      <p:sp>
        <p:nvSpPr>
          <p:cNvPr id="10" name="Explosion: 8 Points 9">
            <a:extLst>
              <a:ext uri="{FF2B5EF4-FFF2-40B4-BE49-F238E27FC236}">
                <a16:creationId xmlns:a16="http://schemas.microsoft.com/office/drawing/2014/main" id="{962A2A2E-9472-3718-7DAD-DAFCF4CF2BC9}"/>
              </a:ext>
            </a:extLst>
          </p:cNvPr>
          <p:cNvSpPr/>
          <p:nvPr/>
        </p:nvSpPr>
        <p:spPr>
          <a:xfrm>
            <a:off x="9003581" y="4014490"/>
            <a:ext cx="2224214" cy="1956485"/>
          </a:xfrm>
          <a:prstGeom prst="irregularSeal1">
            <a:avLst/>
          </a:prstGeom>
          <a:solidFill>
            <a:srgbClr val="00B050"/>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2400" dirty="0" err="1"/>
              <a:t>Argymhellion</a:t>
            </a:r>
          </a:p>
        </p:txBody>
      </p:sp>
      <p:sp>
        <p:nvSpPr>
          <p:cNvPr id="11" name="Explosion: 8 Points 10">
            <a:extLst>
              <a:ext uri="{FF2B5EF4-FFF2-40B4-BE49-F238E27FC236}">
                <a16:creationId xmlns:a16="http://schemas.microsoft.com/office/drawing/2014/main" id="{1A59619B-B4AA-6CEA-B257-4886B60B9E2E}"/>
              </a:ext>
            </a:extLst>
          </p:cNvPr>
          <p:cNvSpPr/>
          <p:nvPr/>
        </p:nvSpPr>
        <p:spPr>
          <a:xfrm>
            <a:off x="5924377" y="4311135"/>
            <a:ext cx="2093782" cy="1949620"/>
          </a:xfrm>
          <a:prstGeom prst="irregularSeal1">
            <a:avLst/>
          </a:prstGeom>
          <a:solidFill>
            <a:schemeClr val="accent6">
              <a:lumMod val="60000"/>
              <a:lumOff val="40000"/>
            </a:schemeClr>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2400" dirty="0" err="1"/>
              <a:t>Canlyniad</a:t>
            </a:r>
            <a:r>
              <a:rPr lang="en-US" sz="2400" dirty="0"/>
              <a:t> 2</a:t>
            </a:r>
          </a:p>
        </p:txBody>
      </p:sp>
    </p:spTree>
    <p:extLst>
      <p:ext uri="{BB962C8B-B14F-4D97-AF65-F5344CB8AC3E}">
        <p14:creationId xmlns:p14="http://schemas.microsoft.com/office/powerpoint/2010/main" val="183148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900" decel="100000" fill="hold"/>
                                        <p:tgtEl>
                                          <p:spTgt spid="6"/>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1000"/>
                                        <p:tgtEl>
                                          <p:spTgt spid="7"/>
                                        </p:tgtEl>
                                      </p:cBhvr>
                                    </p:animEffect>
                                    <p:anim calcmode="lin" valueType="num">
                                      <p:cBhvr>
                                        <p:cTn id="24" dur="1000" fill="hold"/>
                                        <p:tgtEl>
                                          <p:spTgt spid="7"/>
                                        </p:tgtEl>
                                        <p:attrNameLst>
                                          <p:attrName>ppt_x</p:attrName>
                                        </p:attrNameLst>
                                      </p:cBhvr>
                                      <p:tavLst>
                                        <p:tav tm="0">
                                          <p:val>
                                            <p:strVal val="#ppt_x"/>
                                          </p:val>
                                        </p:tav>
                                        <p:tav tm="100000">
                                          <p:val>
                                            <p:strVal val="#ppt_x"/>
                                          </p:val>
                                        </p:tav>
                                      </p:tavLst>
                                    </p:anim>
                                    <p:anim calcmode="lin" valueType="num">
                                      <p:cBhvr>
                                        <p:cTn id="25" dur="900" decel="100000" fill="hold"/>
                                        <p:tgtEl>
                                          <p:spTgt spid="7"/>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anim calcmode="lin" valueType="num">
                                      <p:cBhvr>
                                        <p:cTn id="32" dur="1000" fill="hold"/>
                                        <p:tgtEl>
                                          <p:spTgt spid="11"/>
                                        </p:tgtEl>
                                        <p:attrNameLst>
                                          <p:attrName>ppt_x</p:attrName>
                                        </p:attrNameLst>
                                      </p:cBhvr>
                                      <p:tavLst>
                                        <p:tav tm="0">
                                          <p:val>
                                            <p:strVal val="#ppt_x"/>
                                          </p:val>
                                        </p:tav>
                                        <p:tav tm="100000">
                                          <p:val>
                                            <p:strVal val="#ppt_x"/>
                                          </p:val>
                                        </p:tav>
                                      </p:tavLst>
                                    </p:anim>
                                    <p:anim calcmode="lin" valueType="num">
                                      <p:cBhvr>
                                        <p:cTn id="33" dur="900" decel="100000" fill="hold"/>
                                        <p:tgtEl>
                                          <p:spTgt spid="11"/>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fade">
                                      <p:cBhvr>
                                        <p:cTn id="39" dur="1000"/>
                                        <p:tgtEl>
                                          <p:spTgt spid="9"/>
                                        </p:tgtEl>
                                      </p:cBhvr>
                                    </p:animEffect>
                                    <p:anim calcmode="lin" valueType="num">
                                      <p:cBhvr>
                                        <p:cTn id="40" dur="1000" fill="hold"/>
                                        <p:tgtEl>
                                          <p:spTgt spid="9"/>
                                        </p:tgtEl>
                                        <p:attrNameLst>
                                          <p:attrName>ppt_x</p:attrName>
                                        </p:attrNameLst>
                                      </p:cBhvr>
                                      <p:tavLst>
                                        <p:tav tm="0">
                                          <p:val>
                                            <p:strVal val="#ppt_x"/>
                                          </p:val>
                                        </p:tav>
                                        <p:tav tm="100000">
                                          <p:val>
                                            <p:strVal val="#ppt_x"/>
                                          </p:val>
                                        </p:tav>
                                      </p:tavLst>
                                    </p:anim>
                                    <p:anim calcmode="lin" valueType="num">
                                      <p:cBhvr>
                                        <p:cTn id="41" dur="900" decel="100000" fill="hold"/>
                                        <p:tgtEl>
                                          <p:spTgt spid="9"/>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1000"/>
                                        <p:tgtEl>
                                          <p:spTgt spid="10"/>
                                        </p:tgtEl>
                                      </p:cBhvr>
                                    </p:animEffect>
                                    <p:anim calcmode="lin" valueType="num">
                                      <p:cBhvr>
                                        <p:cTn id="48" dur="1000" fill="hold"/>
                                        <p:tgtEl>
                                          <p:spTgt spid="10"/>
                                        </p:tgtEl>
                                        <p:attrNameLst>
                                          <p:attrName>ppt_x</p:attrName>
                                        </p:attrNameLst>
                                      </p:cBhvr>
                                      <p:tavLst>
                                        <p:tav tm="0">
                                          <p:val>
                                            <p:strVal val="#ppt_x"/>
                                          </p:val>
                                        </p:tav>
                                        <p:tav tm="100000">
                                          <p:val>
                                            <p:strVal val="#ppt_x"/>
                                          </p:val>
                                        </p:tav>
                                      </p:tavLst>
                                    </p:anim>
                                    <p:anim calcmode="lin" valueType="num">
                                      <p:cBhvr>
                                        <p:cTn id="49" dur="900" decel="100000" fill="hold"/>
                                        <p:tgtEl>
                                          <p:spTgt spid="10"/>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17310C3-FFE5-4A5D-F282-0218DDF645E7}"/>
              </a:ext>
            </a:extLst>
          </p:cNvPr>
          <p:cNvSpPr>
            <a:spLocks noGrp="1"/>
          </p:cNvSpPr>
          <p:nvPr>
            <p:ph idx="1"/>
          </p:nvPr>
        </p:nvSpPr>
        <p:spPr/>
        <p:txBody>
          <a:bodyPr/>
          <a:lstStyle/>
          <a:p>
            <a:endParaRPr lang="en-US"/>
          </a:p>
        </p:txBody>
      </p:sp>
      <p:sp>
        <p:nvSpPr>
          <p:cNvPr id="2" name="Title 1">
            <a:extLst>
              <a:ext uri="{FF2B5EF4-FFF2-40B4-BE49-F238E27FC236}">
                <a16:creationId xmlns:a16="http://schemas.microsoft.com/office/drawing/2014/main" id="{89315217-1985-5895-ADBA-425C68A61AE3}"/>
              </a:ext>
            </a:extLst>
          </p:cNvPr>
          <p:cNvSpPr>
            <a:spLocks noGrp="1"/>
          </p:cNvSpPr>
          <p:nvPr>
            <p:ph type="title"/>
          </p:nvPr>
        </p:nvSpPr>
        <p:spPr/>
        <p:txBody>
          <a:bodyPr/>
          <a:lstStyle/>
          <a:p>
            <a:r>
              <a:rPr lang="en-US" dirty="0" err="1"/>
              <a:t>Cyflwyniad</a:t>
            </a:r>
          </a:p>
        </p:txBody>
      </p:sp>
      <p:sp>
        <p:nvSpPr>
          <p:cNvPr id="4" name="Explosion: 14 Points 3">
            <a:extLst>
              <a:ext uri="{FF2B5EF4-FFF2-40B4-BE49-F238E27FC236}">
                <a16:creationId xmlns:a16="http://schemas.microsoft.com/office/drawing/2014/main" id="{587CE0D0-30D1-6708-64D8-7C65980864A9}"/>
              </a:ext>
            </a:extLst>
          </p:cNvPr>
          <p:cNvSpPr/>
          <p:nvPr/>
        </p:nvSpPr>
        <p:spPr>
          <a:xfrm>
            <a:off x="841375" y="1992311"/>
            <a:ext cx="3238500" cy="2873375"/>
          </a:xfrm>
          <a:prstGeom prst="irregularSeal2">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err="1">
                <a:solidFill>
                  <a:srgbClr val="000000"/>
                </a:solidFill>
                <a:ea typeface="+mn-lt"/>
                <a:cs typeface="+mn-lt"/>
              </a:rPr>
              <a:t>Chwarae</a:t>
            </a:r>
            <a:r>
              <a:rPr lang="en-US" sz="2800" dirty="0">
                <a:solidFill>
                  <a:srgbClr val="000000"/>
                </a:solidFill>
                <a:ea typeface="+mn-lt"/>
                <a:cs typeface="+mn-lt"/>
              </a:rPr>
              <a:t> a </a:t>
            </a:r>
            <a:r>
              <a:rPr lang="en-US" sz="2800" dirty="0" err="1">
                <a:solidFill>
                  <a:srgbClr val="000000"/>
                </a:solidFill>
                <a:ea typeface="+mn-lt"/>
                <a:cs typeface="+mn-lt"/>
              </a:rPr>
              <a:t>Fforddiannau</a:t>
            </a:r>
            <a:endParaRPr lang="en-US" dirty="0" err="1"/>
          </a:p>
        </p:txBody>
      </p:sp>
      <p:pic>
        <p:nvPicPr>
          <p:cNvPr id="9" name="Picture 8" descr="Physical Literacy | Australian Sports Commission">
            <a:extLst>
              <a:ext uri="{FF2B5EF4-FFF2-40B4-BE49-F238E27FC236}">
                <a16:creationId xmlns:a16="http://schemas.microsoft.com/office/drawing/2014/main" id="{01FABB66-5F30-BFB5-5F93-26BBE3D91FC1}"/>
              </a:ext>
            </a:extLst>
          </p:cNvPr>
          <p:cNvPicPr>
            <a:picLocks noChangeAspect="1"/>
          </p:cNvPicPr>
          <p:nvPr/>
        </p:nvPicPr>
        <p:blipFill>
          <a:blip r:embed="rId3"/>
          <a:stretch>
            <a:fillRect/>
          </a:stretch>
        </p:blipFill>
        <p:spPr>
          <a:xfrm>
            <a:off x="7899400" y="2581275"/>
            <a:ext cx="3600450" cy="3600450"/>
          </a:xfrm>
          <a:prstGeom prst="rect">
            <a:avLst/>
          </a:prstGeom>
        </p:spPr>
      </p:pic>
      <p:sp>
        <p:nvSpPr>
          <p:cNvPr id="10" name="TextBox 9">
            <a:extLst>
              <a:ext uri="{FF2B5EF4-FFF2-40B4-BE49-F238E27FC236}">
                <a16:creationId xmlns:a16="http://schemas.microsoft.com/office/drawing/2014/main" id="{80744EC0-7B6D-0C8F-2911-2FB581AD0567}"/>
              </a:ext>
            </a:extLst>
          </p:cNvPr>
          <p:cNvSpPr txBox="1"/>
          <p:nvPr/>
        </p:nvSpPr>
        <p:spPr>
          <a:xfrm>
            <a:off x="9874248" y="6183314"/>
            <a:ext cx="14763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Sport Australia</a:t>
            </a:r>
          </a:p>
        </p:txBody>
      </p:sp>
      <p:sp>
        <p:nvSpPr>
          <p:cNvPr id="11" name="Explosion: 14 Points 10">
            <a:extLst>
              <a:ext uri="{FF2B5EF4-FFF2-40B4-BE49-F238E27FC236}">
                <a16:creationId xmlns:a16="http://schemas.microsoft.com/office/drawing/2014/main" id="{8BD6BEFD-5A5B-EF12-DCAC-C986098275A0}"/>
              </a:ext>
            </a:extLst>
          </p:cNvPr>
          <p:cNvSpPr/>
          <p:nvPr/>
        </p:nvSpPr>
        <p:spPr>
          <a:xfrm>
            <a:off x="4286249" y="3127373"/>
            <a:ext cx="3238500" cy="2873375"/>
          </a:xfrm>
          <a:prstGeom prst="irregularSeal2">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dirty="0" err="1">
                <a:solidFill>
                  <a:srgbClr val="000000"/>
                </a:solidFill>
                <a:ea typeface="+mn-lt"/>
                <a:cs typeface="+mn-lt"/>
              </a:rPr>
              <a:t>Sgiliau</a:t>
            </a:r>
            <a:r>
              <a:rPr lang="en-US" sz="2800" dirty="0">
                <a:solidFill>
                  <a:srgbClr val="000000"/>
                </a:solidFill>
                <a:ea typeface="+mn-lt"/>
                <a:cs typeface="+mn-lt"/>
              </a:rPr>
              <a:t> </a:t>
            </a:r>
            <a:r>
              <a:rPr lang="en-US" sz="2800" dirty="0" err="1">
                <a:solidFill>
                  <a:srgbClr val="000000"/>
                </a:solidFill>
                <a:ea typeface="+mn-lt"/>
                <a:cs typeface="+mn-lt"/>
              </a:rPr>
              <a:t>symud</a:t>
            </a:r>
            <a:r>
              <a:rPr lang="en-US" sz="2800" dirty="0">
                <a:solidFill>
                  <a:srgbClr val="000000"/>
                </a:solidFill>
                <a:ea typeface="+mn-lt"/>
                <a:cs typeface="+mn-lt"/>
              </a:rPr>
              <a:t> </a:t>
            </a:r>
            <a:r>
              <a:rPr lang="en-US" sz="2800" dirty="0" err="1">
                <a:solidFill>
                  <a:srgbClr val="000000"/>
                </a:solidFill>
                <a:ea typeface="+mn-lt"/>
                <a:cs typeface="+mn-lt"/>
              </a:rPr>
              <a:t>sylfaenol</a:t>
            </a:r>
            <a:r>
              <a:rPr lang="en-US" sz="2800" dirty="0">
                <a:solidFill>
                  <a:srgbClr val="000000"/>
                </a:solidFill>
                <a:ea typeface="+mn-lt"/>
                <a:cs typeface="+mn-lt"/>
              </a:rPr>
              <a:t> (FMS)</a:t>
            </a:r>
            <a:endParaRPr lang="en-US" sz="2800" dirty="0" err="1">
              <a:solidFill>
                <a:srgbClr val="000000"/>
              </a:solidFill>
            </a:endParaRPr>
          </a:p>
        </p:txBody>
      </p:sp>
    </p:spTree>
    <p:extLst>
      <p:ext uri="{BB962C8B-B14F-4D97-AF65-F5344CB8AC3E}">
        <p14:creationId xmlns:p14="http://schemas.microsoft.com/office/powerpoint/2010/main" val="264656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fltVal val="0"/>
                                          </p:val>
                                        </p:tav>
                                        <p:tav tm="100000">
                                          <p:val>
                                            <p:strVal val="#ppt_w"/>
                                          </p:val>
                                        </p:tav>
                                      </p:tavLst>
                                    </p:anim>
                                    <p:anim calcmode="lin" valueType="num">
                                      <p:cBhvr>
                                        <p:cTn id="18" dur="500" fill="hold"/>
                                        <p:tgtEl>
                                          <p:spTgt spid="9"/>
                                        </p:tgtEl>
                                        <p:attrNameLst>
                                          <p:attrName>ppt_h</p:attrName>
                                        </p:attrNameLst>
                                      </p:cBhvr>
                                      <p:tavLst>
                                        <p:tav tm="0">
                                          <p:val>
                                            <p:fltVal val="0"/>
                                          </p:val>
                                        </p:tav>
                                        <p:tav tm="100000">
                                          <p:val>
                                            <p:strVal val="#ppt_h"/>
                                          </p:val>
                                        </p:tav>
                                      </p:tavLst>
                                    </p:anim>
                                  </p:childTnLst>
                                </p:cTn>
                              </p:par>
                              <p:par>
                                <p:cTn id="19" presetID="23" presetClass="entr" presetSubtype="16" fill="hold" grpId="0" nodeType="withEffect" nodePh="1">
                                  <p:stCondLst>
                                    <p:cond delay="0"/>
                                  </p:stCondLst>
                                  <p:endCondLst>
                                    <p:cond evt="begin" delay="0">
                                      <p:tn val="19"/>
                                    </p:cond>
                                  </p:endCondLst>
                                  <p:childTnLst>
                                    <p:set>
                                      <p:cBhvr>
                                        <p:cTn id="20" dur="1" fill="hold">
                                          <p:stCondLst>
                                            <p:cond delay="0"/>
                                          </p:stCondLst>
                                        </p:cTn>
                                        <p:tgtEl>
                                          <p:spTgt spid="6">
                                            <p:txEl>
                                              <p:pRg st="0" end="0"/>
                                            </p:txEl>
                                          </p:spTgt>
                                        </p:tgtEl>
                                        <p:attrNameLst>
                                          <p:attrName>style.visibility</p:attrName>
                                        </p:attrNameLst>
                                      </p:cBhvr>
                                      <p:to>
                                        <p:strVal val="visible"/>
                                      </p:to>
                                    </p:set>
                                    <p:anim calcmode="lin" valueType="num">
                                      <p:cBhvr>
                                        <p:cTn id="21"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6">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23" presetClass="entr" presetSubtype="16"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p:cTn id="27" dur="500" fill="hold"/>
                                        <p:tgtEl>
                                          <p:spTgt spid="11"/>
                                        </p:tgtEl>
                                        <p:attrNameLst>
                                          <p:attrName>ppt_w</p:attrName>
                                        </p:attrNameLst>
                                      </p:cBhvr>
                                      <p:tavLst>
                                        <p:tav tm="0">
                                          <p:val>
                                            <p:fltVal val="0"/>
                                          </p:val>
                                        </p:tav>
                                        <p:tav tm="100000">
                                          <p:val>
                                            <p:strVal val="#ppt_w"/>
                                          </p:val>
                                        </p:tav>
                                      </p:tavLst>
                                    </p:anim>
                                    <p:anim calcmode="lin" valueType="num">
                                      <p:cBhvr>
                                        <p:cTn id="28" dur="500" fill="hold"/>
                                        <p:tgtEl>
                                          <p:spTgt spid="1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animBg="1"/>
      <p:bldP spid="10" grpId="0"/>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8F7C-51C2-7B6E-3D00-17FAE66BBF94}"/>
              </a:ext>
            </a:extLst>
          </p:cNvPr>
          <p:cNvSpPr>
            <a:spLocks noGrp="1"/>
          </p:cNvSpPr>
          <p:nvPr>
            <p:ph type="title"/>
          </p:nvPr>
        </p:nvSpPr>
        <p:spPr/>
        <p:txBody>
          <a:bodyPr/>
          <a:lstStyle/>
          <a:p>
            <a:r>
              <a:rPr lang="en-US" dirty="0" err="1"/>
              <a:t>Methodoleg</a:t>
            </a:r>
          </a:p>
        </p:txBody>
      </p:sp>
      <p:sp>
        <p:nvSpPr>
          <p:cNvPr id="3" name="Content Placeholder 2">
            <a:extLst>
              <a:ext uri="{FF2B5EF4-FFF2-40B4-BE49-F238E27FC236}">
                <a16:creationId xmlns:a16="http://schemas.microsoft.com/office/drawing/2014/main" id="{D65F418A-4D3B-57EB-99EB-E35F62AA3D29}"/>
              </a:ext>
            </a:extLst>
          </p:cNvPr>
          <p:cNvSpPr>
            <a:spLocks noGrp="1"/>
          </p:cNvSpPr>
          <p:nvPr>
            <p:ph idx="1"/>
          </p:nvPr>
        </p:nvSpPr>
        <p:spPr/>
        <p:txBody>
          <a:bodyPr vert="horz" lIns="91440" tIns="45720" rIns="91440" bIns="45720" rtlCol="0" anchor="t">
            <a:normAutofit/>
          </a:bodyPr>
          <a:lstStyle/>
          <a:p>
            <a:pPr marL="0" indent="0">
              <a:buNone/>
            </a:pPr>
            <a:endParaRPr lang="en-US" sz="3200" dirty="0">
              <a:ea typeface="+mn-lt"/>
              <a:cs typeface="+mn-lt"/>
            </a:endParaRPr>
          </a:p>
          <a:p>
            <a:pPr marL="0" indent="0">
              <a:buNone/>
            </a:pPr>
            <a:r>
              <a:rPr lang="en-US" sz="3200" dirty="0">
                <a:ea typeface="+mn-lt"/>
                <a:cs typeface="+mn-lt"/>
              </a:rPr>
              <a:t>Dull </a:t>
            </a:r>
            <a:r>
              <a:rPr lang="en-US" sz="3200" dirty="0" err="1">
                <a:ea typeface="+mn-lt"/>
                <a:cs typeface="+mn-lt"/>
              </a:rPr>
              <a:t>Ymchwil</a:t>
            </a:r>
            <a:r>
              <a:rPr lang="en-US" sz="3200" dirty="0">
                <a:ea typeface="+mn-lt"/>
                <a:cs typeface="+mn-lt"/>
              </a:rPr>
              <a:t> </a:t>
            </a:r>
            <a:r>
              <a:rPr lang="en-US" sz="3200" dirty="0" err="1">
                <a:ea typeface="+mn-lt"/>
                <a:cs typeface="+mn-lt"/>
              </a:rPr>
              <a:t>Arsylwadol</a:t>
            </a:r>
            <a:endParaRPr lang="en-US" sz="3200" dirty="0">
              <a:ea typeface="+mn-lt"/>
              <a:cs typeface="+mn-lt"/>
            </a:endParaRPr>
          </a:p>
          <a:p>
            <a:pPr marL="457200" indent="-457200">
              <a:buFont typeface="Calibri" panose="020B0604020202020204" pitchFamily="34" charset="0"/>
              <a:buChar char="-"/>
            </a:pPr>
            <a:r>
              <a:rPr lang="en-US" sz="3000" err="1">
                <a:ea typeface="+mn-lt"/>
                <a:cs typeface="+mn-lt"/>
              </a:rPr>
              <a:t>Gweithgareddau</a:t>
            </a:r>
            <a:r>
              <a:rPr lang="en-US" sz="3000" dirty="0">
                <a:ea typeface="+mn-lt"/>
                <a:cs typeface="+mn-lt"/>
              </a:rPr>
              <a:t> a </a:t>
            </a:r>
            <a:r>
              <a:rPr lang="en-US" sz="3000" err="1">
                <a:ea typeface="+mn-lt"/>
                <a:cs typeface="+mn-lt"/>
              </a:rPr>
              <a:t>arweinir</a:t>
            </a:r>
            <a:r>
              <a:rPr lang="en-US" sz="3000" dirty="0">
                <a:ea typeface="+mn-lt"/>
                <a:cs typeface="+mn-lt"/>
              </a:rPr>
              <a:t> </a:t>
            </a:r>
            <a:r>
              <a:rPr lang="en-US" sz="3000" err="1">
                <a:ea typeface="+mn-lt"/>
                <a:cs typeface="+mn-lt"/>
              </a:rPr>
              <a:t>gan</a:t>
            </a:r>
            <a:r>
              <a:rPr lang="en-US" sz="3000" dirty="0">
                <a:ea typeface="+mn-lt"/>
                <a:cs typeface="+mn-lt"/>
              </a:rPr>
              <a:t> </a:t>
            </a:r>
            <a:r>
              <a:rPr lang="en-US" sz="3000" err="1">
                <a:ea typeface="+mn-lt"/>
                <a:cs typeface="+mn-lt"/>
              </a:rPr>
              <a:t>oedolion</a:t>
            </a:r>
            <a:r>
              <a:rPr lang="en-US" sz="3000" dirty="0">
                <a:ea typeface="+mn-lt"/>
                <a:cs typeface="+mn-lt"/>
              </a:rPr>
              <a:t> a </a:t>
            </a:r>
            <a:r>
              <a:rPr lang="en-US" sz="3000" err="1">
                <a:ea typeface="+mn-lt"/>
                <a:cs typeface="+mn-lt"/>
              </a:rPr>
              <a:t>phlant</a:t>
            </a:r>
            <a:endParaRPr lang="en-US" sz="3000" dirty="0">
              <a:ea typeface="+mn-lt"/>
              <a:cs typeface="+mn-lt"/>
            </a:endParaRPr>
          </a:p>
          <a:p>
            <a:pPr marL="457200" indent="-457200">
              <a:buFont typeface="Calibri" panose="020B0604020202020204" pitchFamily="34" charset="0"/>
              <a:buChar char="-"/>
            </a:pPr>
            <a:r>
              <a:rPr lang="en-US" sz="3000" err="1">
                <a:ea typeface="+mn-lt"/>
                <a:cs typeface="+mn-lt"/>
              </a:rPr>
              <a:t>Disgyblion</a:t>
            </a:r>
            <a:r>
              <a:rPr lang="en-US" sz="3000" dirty="0">
                <a:ea typeface="+mn-lt"/>
                <a:cs typeface="+mn-lt"/>
              </a:rPr>
              <a:t> </a:t>
            </a:r>
            <a:r>
              <a:rPr lang="en-US" sz="3000" err="1">
                <a:ea typeface="+mn-lt"/>
                <a:cs typeface="+mn-lt"/>
              </a:rPr>
              <a:t>unigol</a:t>
            </a:r>
            <a:r>
              <a:rPr lang="en-US" sz="3000" dirty="0">
                <a:ea typeface="+mn-lt"/>
                <a:cs typeface="+mn-lt"/>
              </a:rPr>
              <a:t> neu </a:t>
            </a:r>
            <a:r>
              <a:rPr lang="en-US" sz="3000" err="1">
                <a:ea typeface="+mn-lt"/>
                <a:cs typeface="+mn-lt"/>
              </a:rPr>
              <a:t>grwp</a:t>
            </a:r>
            <a:r>
              <a:rPr lang="en-US" sz="3000" dirty="0">
                <a:ea typeface="+mn-lt"/>
                <a:cs typeface="+mn-lt"/>
              </a:rPr>
              <a:t> o </a:t>
            </a:r>
            <a:r>
              <a:rPr lang="en-US" sz="3000" err="1">
                <a:ea typeface="+mn-lt"/>
                <a:cs typeface="+mn-lt"/>
              </a:rPr>
              <a:t>ddisgyblion</a:t>
            </a:r>
            <a:r>
              <a:rPr lang="en-US" sz="3000" dirty="0">
                <a:ea typeface="+mn-lt"/>
                <a:cs typeface="+mn-lt"/>
              </a:rPr>
              <a:t> am 30 </a:t>
            </a:r>
            <a:r>
              <a:rPr lang="en-US" sz="3000" err="1">
                <a:ea typeface="+mn-lt"/>
                <a:cs typeface="+mn-lt"/>
              </a:rPr>
              <a:t>eiliad</a:t>
            </a:r>
            <a:endParaRPr lang="en-US" sz="3000">
              <a:ea typeface="+mn-lt"/>
              <a:cs typeface="+mn-lt"/>
            </a:endParaRPr>
          </a:p>
          <a:p>
            <a:pPr marL="457200" indent="-457200">
              <a:buFont typeface="Calibri" panose="020B0604020202020204" pitchFamily="34" charset="0"/>
              <a:buChar char="-"/>
            </a:pPr>
            <a:r>
              <a:rPr lang="en-US" sz="3000" dirty="0" err="1">
                <a:ea typeface="+mn-lt"/>
                <a:cs typeface="+mn-lt"/>
              </a:rPr>
              <a:t>Nodiadau</a:t>
            </a:r>
            <a:r>
              <a:rPr lang="en-US" sz="3000" dirty="0">
                <a:ea typeface="+mn-lt"/>
                <a:cs typeface="+mn-lt"/>
              </a:rPr>
              <a:t> </a:t>
            </a:r>
            <a:r>
              <a:rPr lang="en-US" sz="3000" dirty="0" err="1">
                <a:ea typeface="+mn-lt"/>
                <a:cs typeface="+mn-lt"/>
              </a:rPr>
              <a:t>arsylwi</a:t>
            </a:r>
            <a:endParaRPr lang="en-US" sz="3000" dirty="0" err="1"/>
          </a:p>
        </p:txBody>
      </p:sp>
      <p:pic>
        <p:nvPicPr>
          <p:cNvPr id="4" name="Picture 3" descr="Cartoon a cartoon of a person holding a magnifying glass&#10;&#10;AI-generated content may be incorrect.">
            <a:extLst>
              <a:ext uri="{FF2B5EF4-FFF2-40B4-BE49-F238E27FC236}">
                <a16:creationId xmlns:a16="http://schemas.microsoft.com/office/drawing/2014/main" id="{12EE7932-BB95-DDDB-AA3A-B85F94279E9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11527" y="88900"/>
            <a:ext cx="4664945" cy="6672262"/>
          </a:xfrm>
          <a:prstGeom prst="rect">
            <a:avLst/>
          </a:prstGeom>
        </p:spPr>
      </p:pic>
    </p:spTree>
    <p:extLst>
      <p:ext uri="{BB962C8B-B14F-4D97-AF65-F5344CB8AC3E}">
        <p14:creationId xmlns:p14="http://schemas.microsoft.com/office/powerpoint/2010/main" val="2637078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5875C-5B0C-52B6-8A54-81E2DD4A133B}"/>
              </a:ext>
            </a:extLst>
          </p:cNvPr>
          <p:cNvSpPr>
            <a:spLocks noGrp="1"/>
          </p:cNvSpPr>
          <p:nvPr>
            <p:ph type="title"/>
          </p:nvPr>
        </p:nvSpPr>
        <p:spPr/>
        <p:txBody>
          <a:bodyPr/>
          <a:lstStyle/>
          <a:p>
            <a:r>
              <a:rPr lang="en-US" dirty="0" err="1"/>
              <a:t>Canlyniad</a:t>
            </a:r>
            <a:r>
              <a:rPr lang="en-US" dirty="0"/>
              <a:t> 1</a:t>
            </a:r>
          </a:p>
        </p:txBody>
      </p:sp>
      <p:sp>
        <p:nvSpPr>
          <p:cNvPr id="3" name="Content Placeholder 2">
            <a:extLst>
              <a:ext uri="{FF2B5EF4-FFF2-40B4-BE49-F238E27FC236}">
                <a16:creationId xmlns:a16="http://schemas.microsoft.com/office/drawing/2014/main" id="{875F98D1-2C0C-D4DC-AA73-57565B619DDF}"/>
              </a:ext>
            </a:extLst>
          </p:cNvPr>
          <p:cNvSpPr>
            <a:spLocks noGrp="1"/>
          </p:cNvSpPr>
          <p:nvPr>
            <p:ph idx="1"/>
          </p:nvPr>
        </p:nvSpPr>
        <p:spPr/>
        <p:txBody>
          <a:bodyPr vert="horz" lIns="91440" tIns="45720" rIns="91440" bIns="45720" rtlCol="0" anchor="t">
            <a:normAutofit/>
          </a:bodyPr>
          <a:lstStyle/>
          <a:p>
            <a:pPr marL="0" indent="0">
              <a:buNone/>
            </a:pPr>
            <a:r>
              <a:rPr lang="en-US" sz="3600" u="sng" err="1"/>
              <a:t>Sgiliau</a:t>
            </a:r>
            <a:r>
              <a:rPr lang="en-US" sz="3600" u="sng" dirty="0"/>
              <a:t> </a:t>
            </a:r>
            <a:r>
              <a:rPr lang="en-US" sz="3600" u="sng" err="1"/>
              <a:t>Symud</a:t>
            </a:r>
            <a:r>
              <a:rPr lang="en-US" sz="3600" u="sng" dirty="0"/>
              <a:t> Caen</a:t>
            </a:r>
          </a:p>
          <a:p>
            <a:pPr marL="0" indent="0">
              <a:buNone/>
            </a:pPr>
            <a:endParaRPr lang="en-US" sz="3200" dirty="0"/>
          </a:p>
          <a:p>
            <a:pPr>
              <a:buFont typeface="Calibri" panose="020B0604020202020204" pitchFamily="34" charset="0"/>
              <a:buChar char="-"/>
            </a:pPr>
            <a:endParaRPr lang="en-US" sz="3200" dirty="0"/>
          </a:p>
          <a:p>
            <a:pPr>
              <a:buFont typeface="Calibri" panose="020B0604020202020204" pitchFamily="34" charset="0"/>
              <a:buChar char="-"/>
            </a:pPr>
            <a:endParaRPr lang="en-US" dirty="0"/>
          </a:p>
        </p:txBody>
      </p:sp>
      <p:sp>
        <p:nvSpPr>
          <p:cNvPr id="4" name="Flowchart: Terminator 3">
            <a:extLst>
              <a:ext uri="{FF2B5EF4-FFF2-40B4-BE49-F238E27FC236}">
                <a16:creationId xmlns:a16="http://schemas.microsoft.com/office/drawing/2014/main" id="{7E62DD23-100E-31CD-48E5-6EE302A7BE43}"/>
              </a:ext>
            </a:extLst>
          </p:cNvPr>
          <p:cNvSpPr/>
          <p:nvPr/>
        </p:nvSpPr>
        <p:spPr>
          <a:xfrm>
            <a:off x="1111249" y="2984499"/>
            <a:ext cx="3016250" cy="1968500"/>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err="1">
                <a:ea typeface="+mn-lt"/>
                <a:cs typeface="+mn-lt"/>
              </a:rPr>
              <a:t>Dringo</a:t>
            </a:r>
            <a:r>
              <a:rPr lang="en-US" sz="2400" dirty="0">
                <a:ea typeface="+mn-lt"/>
                <a:cs typeface="+mn-lt"/>
              </a:rPr>
              <a:t> </a:t>
            </a:r>
            <a:r>
              <a:rPr lang="en-US" sz="2400" dirty="0" err="1">
                <a:ea typeface="+mn-lt"/>
                <a:cs typeface="+mn-lt"/>
              </a:rPr>
              <a:t>teiars</a:t>
            </a:r>
            <a:r>
              <a:rPr lang="en-US" sz="2400" dirty="0">
                <a:ea typeface="+mn-lt"/>
                <a:cs typeface="+mn-lt"/>
              </a:rPr>
              <a:t> ac </a:t>
            </a:r>
            <a:r>
              <a:rPr lang="en-US" sz="2400" dirty="0" err="1">
                <a:ea typeface="+mn-lt"/>
                <a:cs typeface="+mn-lt"/>
              </a:rPr>
              <a:t>yn</a:t>
            </a:r>
            <a:r>
              <a:rPr lang="en-US" sz="2400" dirty="0">
                <a:ea typeface="+mn-lt"/>
                <a:cs typeface="+mn-lt"/>
              </a:rPr>
              <a:t> </a:t>
            </a:r>
            <a:r>
              <a:rPr lang="en-US" sz="2400" dirty="0" err="1">
                <a:ea typeface="+mn-lt"/>
                <a:cs typeface="+mn-lt"/>
              </a:rPr>
              <a:t>ymddangos</a:t>
            </a:r>
            <a:r>
              <a:rPr lang="en-US" sz="2400" dirty="0">
                <a:ea typeface="+mn-lt"/>
                <a:cs typeface="+mn-lt"/>
              </a:rPr>
              <a:t> </a:t>
            </a:r>
            <a:r>
              <a:rPr lang="en-US" sz="2400" dirty="0" err="1">
                <a:ea typeface="+mn-lt"/>
                <a:cs typeface="+mn-lt"/>
              </a:rPr>
              <a:t>yn</a:t>
            </a:r>
            <a:r>
              <a:rPr lang="en-US" sz="2400" dirty="0">
                <a:ea typeface="+mn-lt"/>
                <a:cs typeface="+mn-lt"/>
              </a:rPr>
              <a:t> </a:t>
            </a:r>
            <a:r>
              <a:rPr lang="en-US" sz="2400" dirty="0" err="1">
                <a:ea typeface="+mn-lt"/>
                <a:cs typeface="+mn-lt"/>
              </a:rPr>
              <a:t>hyderus</a:t>
            </a:r>
            <a:r>
              <a:rPr lang="en-US" sz="2400" dirty="0">
                <a:ea typeface="+mn-lt"/>
                <a:cs typeface="+mn-lt"/>
              </a:rPr>
              <a:t> </a:t>
            </a:r>
            <a:r>
              <a:rPr lang="en-US" sz="2400" dirty="0" err="1">
                <a:ea typeface="+mn-lt"/>
                <a:cs typeface="+mn-lt"/>
              </a:rPr>
              <a:t>wrth</a:t>
            </a:r>
            <a:r>
              <a:rPr lang="en-US" sz="2400" dirty="0">
                <a:ea typeface="+mn-lt"/>
                <a:cs typeface="+mn-lt"/>
              </a:rPr>
              <a:t> </a:t>
            </a:r>
            <a:r>
              <a:rPr lang="en-US" sz="2400" dirty="0" err="1">
                <a:ea typeface="+mn-lt"/>
                <a:cs typeface="+mn-lt"/>
              </a:rPr>
              <a:t>ddringo</a:t>
            </a:r>
            <a:r>
              <a:rPr lang="en-US" sz="2400" dirty="0">
                <a:ea typeface="+mn-lt"/>
                <a:cs typeface="+mn-lt"/>
              </a:rPr>
              <a:t> a </a:t>
            </a:r>
            <a:r>
              <a:rPr lang="en-US" sz="2400" dirty="0" err="1">
                <a:ea typeface="+mn-lt"/>
                <a:cs typeface="+mn-lt"/>
              </a:rPr>
              <a:t>ddylanwadodd</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eraill</a:t>
            </a:r>
            <a:r>
              <a:rPr lang="en-US" sz="2400" dirty="0">
                <a:ea typeface="+mn-lt"/>
                <a:cs typeface="+mn-lt"/>
              </a:rPr>
              <a:t> </a:t>
            </a:r>
            <a:r>
              <a:rPr lang="en-US" sz="2400" dirty="0" err="1">
                <a:ea typeface="+mn-lt"/>
                <a:cs typeface="+mn-lt"/>
              </a:rPr>
              <a:t>i</a:t>
            </a:r>
            <a:r>
              <a:rPr lang="en-US" sz="2400" dirty="0">
                <a:ea typeface="+mn-lt"/>
                <a:cs typeface="+mn-lt"/>
              </a:rPr>
              <a:t> </a:t>
            </a:r>
            <a:r>
              <a:rPr lang="en-US" sz="2400" dirty="0" err="1">
                <a:ea typeface="+mn-lt"/>
                <a:cs typeface="+mn-lt"/>
              </a:rPr>
              <a:t>ymuno</a:t>
            </a:r>
            <a:r>
              <a:rPr lang="en-US" sz="2400" dirty="0">
                <a:ea typeface="+mn-lt"/>
                <a:cs typeface="+mn-lt"/>
              </a:rPr>
              <a:t> </a:t>
            </a:r>
            <a:r>
              <a:rPr lang="en-US" sz="2400" dirty="0" err="1">
                <a:ea typeface="+mn-lt"/>
                <a:cs typeface="+mn-lt"/>
              </a:rPr>
              <a:t>â'r</a:t>
            </a:r>
            <a:r>
              <a:rPr lang="en-US" sz="2400" dirty="0">
                <a:ea typeface="+mn-lt"/>
                <a:cs typeface="+mn-lt"/>
              </a:rPr>
              <a:t> </a:t>
            </a:r>
            <a:r>
              <a:rPr lang="en-US" sz="2400" dirty="0" err="1">
                <a:ea typeface="+mn-lt"/>
                <a:cs typeface="+mn-lt"/>
              </a:rPr>
              <a:t>symudiadau</a:t>
            </a:r>
            <a:endParaRPr lang="en-US" sz="2000" dirty="0" err="1"/>
          </a:p>
        </p:txBody>
      </p:sp>
      <p:sp>
        <p:nvSpPr>
          <p:cNvPr id="5" name="Flowchart: Terminator 4">
            <a:extLst>
              <a:ext uri="{FF2B5EF4-FFF2-40B4-BE49-F238E27FC236}">
                <a16:creationId xmlns:a16="http://schemas.microsoft.com/office/drawing/2014/main" id="{D9899597-7EB4-AE7F-462A-689DE5732878}"/>
              </a:ext>
            </a:extLst>
          </p:cNvPr>
          <p:cNvSpPr/>
          <p:nvPr/>
        </p:nvSpPr>
        <p:spPr>
          <a:xfrm>
            <a:off x="5254623" y="2666998"/>
            <a:ext cx="3016250" cy="1174750"/>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err="1">
                <a:ea typeface="+mn-lt"/>
                <a:cs typeface="+mn-lt"/>
              </a:rPr>
              <a:t>Chwarae</a:t>
            </a:r>
            <a:r>
              <a:rPr lang="en-US" sz="2400" dirty="0">
                <a:ea typeface="+mn-lt"/>
                <a:cs typeface="+mn-lt"/>
              </a:rPr>
              <a:t> </a:t>
            </a:r>
            <a:r>
              <a:rPr lang="en-US" sz="2400" dirty="0" err="1">
                <a:ea typeface="+mn-lt"/>
                <a:cs typeface="+mn-lt"/>
              </a:rPr>
              <a:t>cegin</a:t>
            </a:r>
            <a:r>
              <a:rPr lang="en-US" sz="2400" dirty="0">
                <a:ea typeface="+mn-lt"/>
                <a:cs typeface="+mn-lt"/>
              </a:rPr>
              <a:t> </a:t>
            </a:r>
            <a:r>
              <a:rPr lang="en-US" sz="2400" dirty="0" err="1">
                <a:ea typeface="+mn-lt"/>
                <a:cs typeface="+mn-lt"/>
              </a:rPr>
              <a:t>gyda'r</a:t>
            </a:r>
            <a:r>
              <a:rPr lang="en-US" sz="2400" dirty="0">
                <a:ea typeface="+mn-lt"/>
                <a:cs typeface="+mn-lt"/>
              </a:rPr>
              <a:t> offer o </a:t>
            </a:r>
            <a:r>
              <a:rPr lang="en-US" sz="2400" dirty="0" err="1">
                <a:ea typeface="+mn-lt"/>
                <a:cs typeface="+mn-lt"/>
              </a:rPr>
              <a:t>gwmpas</a:t>
            </a:r>
            <a:r>
              <a:rPr lang="en-US" sz="2400" dirty="0">
                <a:ea typeface="+mn-lt"/>
                <a:cs typeface="+mn-lt"/>
              </a:rPr>
              <a:t> a </a:t>
            </a:r>
            <a:r>
              <a:rPr lang="en-US" sz="2400" dirty="0" err="1">
                <a:ea typeface="+mn-lt"/>
                <a:cs typeface="+mn-lt"/>
              </a:rPr>
              <a:t>gwneud</a:t>
            </a:r>
            <a:r>
              <a:rPr lang="en-US" sz="2400" dirty="0">
                <a:ea typeface="+mn-lt"/>
                <a:cs typeface="+mn-lt"/>
              </a:rPr>
              <a:t> het </a:t>
            </a:r>
            <a:r>
              <a:rPr lang="en-US" sz="2400" dirty="0" err="1">
                <a:ea typeface="+mn-lt"/>
                <a:cs typeface="+mn-lt"/>
              </a:rPr>
              <a:t>allan</a:t>
            </a:r>
            <a:r>
              <a:rPr lang="en-US" sz="2400" dirty="0">
                <a:ea typeface="+mn-lt"/>
                <a:cs typeface="+mn-lt"/>
              </a:rPr>
              <a:t> o </a:t>
            </a:r>
            <a:r>
              <a:rPr lang="en-US" sz="2400" dirty="0" err="1">
                <a:ea typeface="+mn-lt"/>
                <a:cs typeface="+mn-lt"/>
              </a:rPr>
              <a:t>ddail</a:t>
            </a:r>
            <a:endParaRPr lang="en-US" dirty="0" err="1"/>
          </a:p>
        </p:txBody>
      </p:sp>
      <p:sp>
        <p:nvSpPr>
          <p:cNvPr id="7" name="Flowchart: Terminator 6">
            <a:extLst>
              <a:ext uri="{FF2B5EF4-FFF2-40B4-BE49-F238E27FC236}">
                <a16:creationId xmlns:a16="http://schemas.microsoft.com/office/drawing/2014/main" id="{8EF2887F-E795-C2AE-8BBB-32E5D603FBD7}"/>
              </a:ext>
            </a:extLst>
          </p:cNvPr>
          <p:cNvSpPr/>
          <p:nvPr/>
        </p:nvSpPr>
        <p:spPr>
          <a:xfrm>
            <a:off x="4444998" y="5199061"/>
            <a:ext cx="2540000" cy="936625"/>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ea typeface="+mn-lt"/>
                <a:cs typeface="+mn-lt"/>
              </a:rPr>
              <a:t>Codi a </a:t>
            </a:r>
            <a:r>
              <a:rPr lang="en-US" sz="2400" dirty="0" err="1">
                <a:ea typeface="+mn-lt"/>
                <a:cs typeface="+mn-lt"/>
              </a:rPr>
              <a:t>chwarae</a:t>
            </a:r>
            <a:r>
              <a:rPr lang="en-US" sz="2400" dirty="0">
                <a:ea typeface="+mn-lt"/>
                <a:cs typeface="+mn-lt"/>
              </a:rPr>
              <a:t> </a:t>
            </a:r>
            <a:r>
              <a:rPr lang="en-US" sz="2400" dirty="0" err="1">
                <a:ea typeface="+mn-lt"/>
                <a:cs typeface="+mn-lt"/>
              </a:rPr>
              <a:t>gyda</a:t>
            </a:r>
            <a:r>
              <a:rPr lang="en-US" sz="2400" dirty="0">
                <a:ea typeface="+mn-lt"/>
                <a:cs typeface="+mn-lt"/>
              </a:rPr>
              <a:t> </a:t>
            </a:r>
            <a:r>
              <a:rPr lang="en-US" sz="2400" dirty="0" err="1">
                <a:ea typeface="+mn-lt"/>
                <a:cs typeface="+mn-lt"/>
              </a:rPr>
              <a:t>ffyn</a:t>
            </a:r>
            <a:endParaRPr lang="en-US" dirty="0" err="1"/>
          </a:p>
        </p:txBody>
      </p:sp>
      <p:sp>
        <p:nvSpPr>
          <p:cNvPr id="9" name="Flowchart: Terminator 8">
            <a:extLst>
              <a:ext uri="{FF2B5EF4-FFF2-40B4-BE49-F238E27FC236}">
                <a16:creationId xmlns:a16="http://schemas.microsoft.com/office/drawing/2014/main" id="{671EE842-ECAF-E056-24A8-A177B1C1ADCA}"/>
              </a:ext>
            </a:extLst>
          </p:cNvPr>
          <p:cNvSpPr/>
          <p:nvPr/>
        </p:nvSpPr>
        <p:spPr>
          <a:xfrm>
            <a:off x="7858123" y="4238623"/>
            <a:ext cx="3222625" cy="1428750"/>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err="1">
                <a:solidFill>
                  <a:schemeClr val="bg1"/>
                </a:solidFill>
                <a:ea typeface="+mn-lt"/>
                <a:cs typeface="+mn-lt"/>
              </a:rPr>
              <a:t>Alinio</a:t>
            </a:r>
            <a:r>
              <a:rPr lang="en-US" sz="2400" dirty="0">
                <a:solidFill>
                  <a:schemeClr val="bg1"/>
                </a:solidFill>
                <a:ea typeface="+mn-lt"/>
                <a:cs typeface="+mn-lt"/>
              </a:rPr>
              <a:t> </a:t>
            </a:r>
            <a:r>
              <a:rPr lang="en-US" sz="2400" err="1">
                <a:solidFill>
                  <a:schemeClr val="bg1"/>
                </a:solidFill>
                <a:ea typeface="+mn-lt"/>
                <a:cs typeface="+mn-lt"/>
              </a:rPr>
              <a:t>dail</a:t>
            </a:r>
            <a:r>
              <a:rPr lang="en-US" sz="2400" dirty="0">
                <a:solidFill>
                  <a:schemeClr val="bg1"/>
                </a:solidFill>
                <a:ea typeface="+mn-lt"/>
                <a:cs typeface="+mn-lt"/>
              </a:rPr>
              <a:t> </a:t>
            </a:r>
            <a:r>
              <a:rPr lang="en-US" sz="2400" err="1">
                <a:solidFill>
                  <a:schemeClr val="bg1"/>
                </a:solidFill>
                <a:ea typeface="+mn-lt"/>
                <a:cs typeface="+mn-lt"/>
              </a:rPr>
              <a:t>mewn</a:t>
            </a:r>
            <a:r>
              <a:rPr lang="en-US" sz="2400" dirty="0">
                <a:solidFill>
                  <a:schemeClr val="bg1"/>
                </a:solidFill>
                <a:ea typeface="+mn-lt"/>
                <a:cs typeface="+mn-lt"/>
              </a:rPr>
              <a:t> </a:t>
            </a:r>
            <a:r>
              <a:rPr lang="en-US" sz="2400" err="1">
                <a:solidFill>
                  <a:schemeClr val="bg1"/>
                </a:solidFill>
                <a:ea typeface="+mn-lt"/>
                <a:cs typeface="+mn-lt"/>
              </a:rPr>
              <a:t>trefn</a:t>
            </a:r>
            <a:r>
              <a:rPr lang="en-US" sz="2400" dirty="0">
                <a:solidFill>
                  <a:schemeClr val="bg1"/>
                </a:solidFill>
                <a:ea typeface="+mn-lt"/>
                <a:cs typeface="+mn-lt"/>
              </a:rPr>
              <a:t> </a:t>
            </a:r>
            <a:r>
              <a:rPr lang="en-US" sz="2400" err="1">
                <a:solidFill>
                  <a:schemeClr val="bg1"/>
                </a:solidFill>
                <a:ea typeface="+mn-lt"/>
                <a:cs typeface="+mn-lt"/>
              </a:rPr>
              <a:t>lliw</a:t>
            </a:r>
            <a:r>
              <a:rPr lang="en-US" sz="2400" dirty="0">
                <a:solidFill>
                  <a:schemeClr val="bg1"/>
                </a:solidFill>
                <a:ea typeface="+mn-lt"/>
                <a:cs typeface="+mn-lt"/>
              </a:rPr>
              <a:t> ac </a:t>
            </a:r>
            <a:r>
              <a:rPr lang="en-US" sz="2400" err="1">
                <a:solidFill>
                  <a:schemeClr val="bg1"/>
                </a:solidFill>
                <a:ea typeface="+mn-lt"/>
                <a:cs typeface="+mn-lt"/>
              </a:rPr>
              <a:t>yna</a:t>
            </a:r>
            <a:r>
              <a:rPr lang="en-US" sz="2400" dirty="0">
                <a:solidFill>
                  <a:schemeClr val="bg1"/>
                </a:solidFill>
                <a:ea typeface="+mn-lt"/>
                <a:cs typeface="+mn-lt"/>
              </a:rPr>
              <a:t> </a:t>
            </a:r>
            <a:r>
              <a:rPr lang="en-US" sz="2400" err="1">
                <a:solidFill>
                  <a:schemeClr val="bg1"/>
                </a:solidFill>
                <a:ea typeface="+mn-lt"/>
                <a:cs typeface="+mn-lt"/>
              </a:rPr>
              <a:t>ffyn</a:t>
            </a:r>
            <a:r>
              <a:rPr lang="en-US" sz="2400" dirty="0">
                <a:solidFill>
                  <a:schemeClr val="bg1"/>
                </a:solidFill>
                <a:ea typeface="+mn-lt"/>
                <a:cs typeface="+mn-lt"/>
              </a:rPr>
              <a:t> </a:t>
            </a:r>
            <a:r>
              <a:rPr lang="en-US" sz="2400" err="1">
                <a:solidFill>
                  <a:schemeClr val="bg1"/>
                </a:solidFill>
                <a:ea typeface="+mn-lt"/>
                <a:cs typeface="+mn-lt"/>
              </a:rPr>
              <a:t>alingio</a:t>
            </a:r>
            <a:r>
              <a:rPr lang="en-US" sz="2400" dirty="0">
                <a:solidFill>
                  <a:schemeClr val="bg1"/>
                </a:solidFill>
                <a:ea typeface="+mn-lt"/>
                <a:cs typeface="+mn-lt"/>
              </a:rPr>
              <a:t> </a:t>
            </a:r>
            <a:r>
              <a:rPr lang="en-US" sz="2400" err="1">
                <a:solidFill>
                  <a:schemeClr val="bg1"/>
                </a:solidFill>
                <a:ea typeface="+mn-lt"/>
                <a:cs typeface="+mn-lt"/>
              </a:rPr>
              <a:t>yn</a:t>
            </a:r>
            <a:r>
              <a:rPr lang="en-US" sz="2400" dirty="0">
                <a:solidFill>
                  <a:schemeClr val="bg1"/>
                </a:solidFill>
                <a:ea typeface="+mn-lt"/>
                <a:cs typeface="+mn-lt"/>
              </a:rPr>
              <a:t> </a:t>
            </a:r>
            <a:r>
              <a:rPr lang="en-US" sz="2400" err="1">
                <a:solidFill>
                  <a:schemeClr val="bg1"/>
                </a:solidFill>
                <a:ea typeface="+mn-lt"/>
                <a:cs typeface="+mn-lt"/>
              </a:rPr>
              <a:t>ôl</a:t>
            </a:r>
            <a:r>
              <a:rPr lang="en-US" sz="2400" dirty="0">
                <a:solidFill>
                  <a:schemeClr val="bg1"/>
                </a:solidFill>
                <a:ea typeface="+mn-lt"/>
                <a:cs typeface="+mn-lt"/>
              </a:rPr>
              <a:t> </a:t>
            </a:r>
            <a:r>
              <a:rPr lang="en-US" sz="2400" err="1">
                <a:solidFill>
                  <a:schemeClr val="bg1"/>
                </a:solidFill>
                <a:ea typeface="+mn-lt"/>
                <a:cs typeface="+mn-lt"/>
              </a:rPr>
              <a:t>uchder</a:t>
            </a:r>
            <a:r>
              <a:rPr lang="en-US" sz="2400" dirty="0">
                <a:solidFill>
                  <a:schemeClr val="bg1"/>
                </a:solidFill>
                <a:ea typeface="+mn-lt"/>
                <a:cs typeface="+mn-lt"/>
              </a:rPr>
              <a:t> </a:t>
            </a:r>
            <a:r>
              <a:rPr lang="en-US" sz="2400" err="1">
                <a:solidFill>
                  <a:schemeClr val="bg1"/>
                </a:solidFill>
                <a:ea typeface="+mn-lt"/>
                <a:cs typeface="+mn-lt"/>
              </a:rPr>
              <a:t>ochr</a:t>
            </a:r>
            <a:r>
              <a:rPr lang="en-US" sz="2400" dirty="0">
                <a:solidFill>
                  <a:schemeClr val="bg1"/>
                </a:solidFill>
                <a:ea typeface="+mn-lt"/>
                <a:cs typeface="+mn-lt"/>
              </a:rPr>
              <a:t> </a:t>
            </a:r>
            <a:r>
              <a:rPr lang="en-US" sz="2400" err="1">
                <a:solidFill>
                  <a:schemeClr val="bg1"/>
                </a:solidFill>
                <a:ea typeface="+mn-lt"/>
                <a:cs typeface="+mn-lt"/>
              </a:rPr>
              <a:t>yn</a:t>
            </a:r>
            <a:r>
              <a:rPr lang="en-US" sz="2400" dirty="0">
                <a:solidFill>
                  <a:schemeClr val="bg1"/>
                </a:solidFill>
                <a:ea typeface="+mn-lt"/>
                <a:cs typeface="+mn-lt"/>
              </a:rPr>
              <a:t> </a:t>
            </a:r>
            <a:r>
              <a:rPr lang="en-US" sz="2400" err="1">
                <a:solidFill>
                  <a:schemeClr val="bg1"/>
                </a:solidFill>
                <a:ea typeface="+mn-lt"/>
                <a:cs typeface="+mn-lt"/>
              </a:rPr>
              <a:t>ochr</a:t>
            </a:r>
            <a:r>
              <a:rPr lang="en-US" sz="2400" dirty="0">
                <a:solidFill>
                  <a:schemeClr val="bg1"/>
                </a:solidFill>
                <a:ea typeface="+mn-lt"/>
                <a:cs typeface="+mn-lt"/>
              </a:rPr>
              <a:t> </a:t>
            </a:r>
            <a:r>
              <a:rPr lang="en-US" sz="2400" err="1">
                <a:solidFill>
                  <a:schemeClr val="bg1"/>
                </a:solidFill>
                <a:ea typeface="+mn-lt"/>
                <a:cs typeface="+mn-lt"/>
              </a:rPr>
              <a:t>â'r</a:t>
            </a:r>
            <a:r>
              <a:rPr lang="en-US" sz="2400" dirty="0">
                <a:solidFill>
                  <a:schemeClr val="bg1"/>
                </a:solidFill>
                <a:ea typeface="+mn-lt"/>
                <a:cs typeface="+mn-lt"/>
              </a:rPr>
              <a:t> </a:t>
            </a:r>
            <a:r>
              <a:rPr lang="en-US" sz="2400" err="1">
                <a:solidFill>
                  <a:schemeClr val="bg1"/>
                </a:solidFill>
                <a:ea typeface="+mn-lt"/>
                <a:cs typeface="+mn-lt"/>
              </a:rPr>
              <a:t>dail</a:t>
            </a:r>
            <a:endParaRPr lang="en-US" sz="2000" dirty="0" err="1">
              <a:solidFill>
                <a:schemeClr val="bg1"/>
              </a:solidFill>
            </a:endParaRPr>
          </a:p>
        </p:txBody>
      </p:sp>
    </p:spTree>
    <p:extLst>
      <p:ext uri="{BB962C8B-B14F-4D97-AF65-F5344CB8AC3E}">
        <p14:creationId xmlns:p14="http://schemas.microsoft.com/office/powerpoint/2010/main" val="363060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5" name="Rectangle 34">
            <a:extLst>
              <a:ext uri="{FF2B5EF4-FFF2-40B4-BE49-F238E27FC236}">
                <a16:creationId xmlns:a16="http://schemas.microsoft.com/office/drawing/2014/main" id="{B06D62A2-ECA3-4A1D-B1BB-F2659EAF0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D8B9E-D1A6-1E8C-5BA2-DFE76EFA2BE7}"/>
              </a:ext>
            </a:extLst>
          </p:cNvPr>
          <p:cNvSpPr>
            <a:spLocks noGrp="1"/>
          </p:cNvSpPr>
          <p:nvPr>
            <p:ph type="title"/>
          </p:nvPr>
        </p:nvSpPr>
        <p:spPr>
          <a:xfrm>
            <a:off x="638881" y="5123947"/>
            <a:ext cx="10909640" cy="904970"/>
          </a:xfrm>
        </p:spPr>
        <p:txBody>
          <a:bodyPr vert="horz" lIns="91440" tIns="45720" rIns="91440" bIns="45720" rtlCol="0" anchor="ctr">
            <a:normAutofit/>
          </a:bodyPr>
          <a:lstStyle/>
          <a:p>
            <a:pPr algn="ctr">
              <a:lnSpc>
                <a:spcPct val="90000"/>
              </a:lnSpc>
            </a:pPr>
            <a:r>
              <a:rPr lang="en-US" sz="5600"/>
              <a:t>Mountain motor development</a:t>
            </a:r>
          </a:p>
        </p:txBody>
      </p:sp>
      <p:pic>
        <p:nvPicPr>
          <p:cNvPr id="4" name="Picture 3" descr="A diagram of a structure&#10;&#10;AI-generated content may be incorrect.">
            <a:extLst>
              <a:ext uri="{FF2B5EF4-FFF2-40B4-BE49-F238E27FC236}">
                <a16:creationId xmlns:a16="http://schemas.microsoft.com/office/drawing/2014/main" id="{73AA6384-DE35-9F01-8DA7-A406986911D2}"/>
              </a:ext>
            </a:extLst>
          </p:cNvPr>
          <p:cNvPicPr>
            <a:picLocks noChangeAspect="1"/>
          </p:cNvPicPr>
          <p:nvPr/>
        </p:nvPicPr>
        <p:blipFill>
          <a:blip r:embed="rId2">
            <a:extLst>
              <a:ext uri="{837473B0-CC2E-450A-ABE3-18F120FF3D39}">
                <a1611:picAttrSrcUrl xmlns:a1611="http://schemas.microsoft.com/office/drawing/2016/11/main" r:id="rId3"/>
              </a:ext>
            </a:extLst>
          </a:blip>
          <a:srcRect l="6628" r="14635" b="1"/>
          <a:stretch/>
        </p:blipFill>
        <p:spPr>
          <a:xfrm>
            <a:off x="4017785" y="382129"/>
            <a:ext cx="4379159" cy="4361688"/>
          </a:xfrm>
          <a:prstGeom prst="rect">
            <a:avLst/>
          </a:prstGeom>
        </p:spPr>
      </p:pic>
    </p:spTree>
    <p:extLst>
      <p:ext uri="{BB962C8B-B14F-4D97-AF65-F5344CB8AC3E}">
        <p14:creationId xmlns:p14="http://schemas.microsoft.com/office/powerpoint/2010/main" val="1636560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83561-C697-3CE4-7E3C-C6B98B1A0B0C}"/>
              </a:ext>
            </a:extLst>
          </p:cNvPr>
          <p:cNvSpPr>
            <a:spLocks noGrp="1"/>
          </p:cNvSpPr>
          <p:nvPr>
            <p:ph type="title"/>
          </p:nvPr>
        </p:nvSpPr>
        <p:spPr/>
        <p:txBody>
          <a:bodyPr/>
          <a:lstStyle/>
          <a:p>
            <a:r>
              <a:rPr lang="en-US" dirty="0" err="1"/>
              <a:t>Canlyniad</a:t>
            </a:r>
            <a:r>
              <a:rPr lang="en-US" dirty="0"/>
              <a:t> 2</a:t>
            </a:r>
          </a:p>
        </p:txBody>
      </p:sp>
      <p:sp>
        <p:nvSpPr>
          <p:cNvPr id="3" name="Content Placeholder 2">
            <a:extLst>
              <a:ext uri="{FF2B5EF4-FFF2-40B4-BE49-F238E27FC236}">
                <a16:creationId xmlns:a16="http://schemas.microsoft.com/office/drawing/2014/main" id="{19C4FB87-085A-532B-2B88-473B9A5A1F35}"/>
              </a:ext>
            </a:extLst>
          </p:cNvPr>
          <p:cNvSpPr>
            <a:spLocks noGrp="1"/>
          </p:cNvSpPr>
          <p:nvPr>
            <p:ph idx="1"/>
          </p:nvPr>
        </p:nvSpPr>
        <p:spPr>
          <a:xfrm>
            <a:off x="843643" y="2049127"/>
            <a:ext cx="10515600" cy="4251960"/>
          </a:xfrm>
        </p:spPr>
        <p:txBody>
          <a:bodyPr vert="horz" lIns="91440" tIns="45720" rIns="91440" bIns="45720" rtlCol="0" anchor="t">
            <a:normAutofit/>
          </a:bodyPr>
          <a:lstStyle/>
          <a:p>
            <a:pPr marL="0" indent="0">
              <a:buNone/>
            </a:pPr>
            <a:r>
              <a:rPr lang="en-US" sz="3200" u="sng" dirty="0" err="1">
                <a:ea typeface="+mn-lt"/>
                <a:cs typeface="+mn-lt"/>
              </a:rPr>
              <a:t>Datblygu</a:t>
            </a:r>
            <a:r>
              <a:rPr lang="en-US" sz="3200" u="sng" dirty="0">
                <a:ea typeface="+mn-lt"/>
                <a:cs typeface="+mn-lt"/>
              </a:rPr>
              <a:t> </a:t>
            </a:r>
            <a:r>
              <a:rPr lang="en-US" sz="3200" u="sng" dirty="0" err="1">
                <a:ea typeface="+mn-lt"/>
                <a:cs typeface="+mn-lt"/>
              </a:rPr>
              <a:t>Rheoli</a:t>
            </a:r>
            <a:r>
              <a:rPr lang="en-US" sz="3200" u="sng" dirty="0">
                <a:ea typeface="+mn-lt"/>
                <a:cs typeface="+mn-lt"/>
              </a:rPr>
              <a:t> </a:t>
            </a:r>
            <a:r>
              <a:rPr lang="en-US" sz="3200" u="sng" dirty="0" err="1">
                <a:ea typeface="+mn-lt"/>
                <a:cs typeface="+mn-lt"/>
              </a:rPr>
              <a:t>Gwrthrychau</a:t>
            </a:r>
            <a:endParaRPr lang="en-US" sz="3200" u="sng" dirty="0">
              <a:ea typeface="+mn-lt"/>
              <a:cs typeface="+mn-lt"/>
            </a:endParaRPr>
          </a:p>
          <a:p>
            <a:pPr marL="0" indent="0">
              <a:buNone/>
            </a:pPr>
            <a:endParaRPr lang="en-US" dirty="0"/>
          </a:p>
        </p:txBody>
      </p:sp>
      <p:sp>
        <p:nvSpPr>
          <p:cNvPr id="4" name="Teardrop 3">
            <a:extLst>
              <a:ext uri="{FF2B5EF4-FFF2-40B4-BE49-F238E27FC236}">
                <a16:creationId xmlns:a16="http://schemas.microsoft.com/office/drawing/2014/main" id="{1C373947-00D4-2583-B79E-31434C8F6290}"/>
              </a:ext>
            </a:extLst>
          </p:cNvPr>
          <p:cNvSpPr/>
          <p:nvPr/>
        </p:nvSpPr>
        <p:spPr>
          <a:xfrm>
            <a:off x="841374" y="3389313"/>
            <a:ext cx="1460500" cy="1341437"/>
          </a:xfrm>
          <a:prstGeom prst="teardrop">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err="1">
                <a:ea typeface="+mn-lt"/>
                <a:cs typeface="+mn-lt"/>
              </a:rPr>
              <a:t>Ymlid</a:t>
            </a:r>
            <a:r>
              <a:rPr lang="en-US" sz="2400" dirty="0">
                <a:ea typeface="+mn-lt"/>
                <a:cs typeface="+mn-lt"/>
              </a:rPr>
              <a:t> ac </a:t>
            </a:r>
            <a:r>
              <a:rPr lang="en-US" sz="2400" dirty="0" err="1">
                <a:ea typeface="+mn-lt"/>
                <a:cs typeface="+mn-lt"/>
              </a:rPr>
              <a:t>osgoi</a:t>
            </a:r>
            <a:endParaRPr lang="en-US" sz="2400" dirty="0" err="1"/>
          </a:p>
        </p:txBody>
      </p:sp>
      <p:sp>
        <p:nvSpPr>
          <p:cNvPr id="5" name="Teardrop 4">
            <a:extLst>
              <a:ext uri="{FF2B5EF4-FFF2-40B4-BE49-F238E27FC236}">
                <a16:creationId xmlns:a16="http://schemas.microsoft.com/office/drawing/2014/main" id="{1F5D9F97-F80C-C00E-A596-FBC24F037A37}"/>
              </a:ext>
            </a:extLst>
          </p:cNvPr>
          <p:cNvSpPr/>
          <p:nvPr/>
        </p:nvSpPr>
        <p:spPr>
          <a:xfrm>
            <a:off x="2031998" y="4841875"/>
            <a:ext cx="1460500" cy="1341437"/>
          </a:xfrm>
          <a:prstGeom prst="teardrop">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ea typeface="+mn-lt"/>
                <a:cs typeface="+mn-lt"/>
              </a:rPr>
              <a:t>Cario a </a:t>
            </a:r>
            <a:r>
              <a:rPr lang="en-US" sz="2400" dirty="0" err="1">
                <a:ea typeface="+mn-lt"/>
                <a:cs typeface="+mn-lt"/>
              </a:rPr>
              <a:t>phasio</a:t>
            </a:r>
            <a:r>
              <a:rPr lang="en-US" sz="2400" dirty="0">
                <a:ea typeface="+mn-lt"/>
                <a:cs typeface="+mn-lt"/>
              </a:rPr>
              <a:t> </a:t>
            </a:r>
            <a:r>
              <a:rPr lang="en-US" sz="2400" dirty="0" err="1">
                <a:ea typeface="+mn-lt"/>
                <a:cs typeface="+mn-lt"/>
              </a:rPr>
              <a:t>wrth</a:t>
            </a:r>
            <a:r>
              <a:rPr lang="en-US" sz="2400" dirty="0">
                <a:ea typeface="+mn-lt"/>
                <a:cs typeface="+mn-lt"/>
              </a:rPr>
              <a:t> </a:t>
            </a:r>
            <a:r>
              <a:rPr lang="en-US" sz="2400" dirty="0" err="1">
                <a:ea typeface="+mn-lt"/>
                <a:cs typeface="+mn-lt"/>
              </a:rPr>
              <a:t>redeg</a:t>
            </a:r>
            <a:endParaRPr lang="en-US" dirty="0" err="1"/>
          </a:p>
        </p:txBody>
      </p:sp>
      <p:sp>
        <p:nvSpPr>
          <p:cNvPr id="6" name="Teardrop 5">
            <a:extLst>
              <a:ext uri="{FF2B5EF4-FFF2-40B4-BE49-F238E27FC236}">
                <a16:creationId xmlns:a16="http://schemas.microsoft.com/office/drawing/2014/main" id="{645BCCCC-1959-EFC1-C87D-2D9197AF1EF6}"/>
              </a:ext>
            </a:extLst>
          </p:cNvPr>
          <p:cNvSpPr/>
          <p:nvPr/>
        </p:nvSpPr>
        <p:spPr>
          <a:xfrm>
            <a:off x="3492498" y="3135312"/>
            <a:ext cx="1460500" cy="1341437"/>
          </a:xfrm>
          <a:prstGeom prst="teardrop">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err="1">
                <a:ea typeface="+mn-lt"/>
                <a:cs typeface="+mn-lt"/>
              </a:rPr>
              <a:t>Cydbwyso</a:t>
            </a:r>
            <a:endParaRPr lang="en-US" dirty="0" err="1"/>
          </a:p>
        </p:txBody>
      </p:sp>
      <p:sp>
        <p:nvSpPr>
          <p:cNvPr id="7" name="Teardrop 6">
            <a:extLst>
              <a:ext uri="{FF2B5EF4-FFF2-40B4-BE49-F238E27FC236}">
                <a16:creationId xmlns:a16="http://schemas.microsoft.com/office/drawing/2014/main" id="{CC839A44-5462-3980-A8D5-E938AB766BD9}"/>
              </a:ext>
            </a:extLst>
          </p:cNvPr>
          <p:cNvSpPr/>
          <p:nvPr/>
        </p:nvSpPr>
        <p:spPr>
          <a:xfrm>
            <a:off x="4952998" y="4476749"/>
            <a:ext cx="1460500" cy="1341437"/>
          </a:xfrm>
          <a:prstGeom prst="teardrop">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err="1">
                <a:ea typeface="+mn-lt"/>
                <a:cs typeface="+mn-lt"/>
              </a:rPr>
              <a:t>Dringo</a:t>
            </a:r>
            <a:r>
              <a:rPr lang="en-US" sz="2400" dirty="0">
                <a:ea typeface="+mn-lt"/>
                <a:cs typeface="+mn-lt"/>
              </a:rPr>
              <a:t> a </a:t>
            </a:r>
            <a:r>
              <a:rPr lang="en-US" sz="2400" dirty="0" err="1">
                <a:ea typeface="+mn-lt"/>
                <a:cs typeface="+mn-lt"/>
              </a:rPr>
              <a:t>chropian</a:t>
            </a:r>
            <a:endParaRPr lang="en-US" dirty="0" err="1"/>
          </a:p>
        </p:txBody>
      </p:sp>
      <p:sp>
        <p:nvSpPr>
          <p:cNvPr id="8" name="Teardrop 7">
            <a:extLst>
              <a:ext uri="{FF2B5EF4-FFF2-40B4-BE49-F238E27FC236}">
                <a16:creationId xmlns:a16="http://schemas.microsoft.com/office/drawing/2014/main" id="{9E7265E4-FAE6-F934-417B-BF7572D7B5C9}"/>
              </a:ext>
            </a:extLst>
          </p:cNvPr>
          <p:cNvSpPr/>
          <p:nvPr/>
        </p:nvSpPr>
        <p:spPr>
          <a:xfrm>
            <a:off x="6413498" y="2762248"/>
            <a:ext cx="1460500" cy="1341437"/>
          </a:xfrm>
          <a:prstGeom prst="teardrop">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err="1">
                <a:ea typeface="+mn-lt"/>
                <a:cs typeface="+mn-lt"/>
              </a:rPr>
              <a:t>Neidio</a:t>
            </a:r>
            <a:r>
              <a:rPr lang="en-US" sz="2400" dirty="0">
                <a:ea typeface="+mn-lt"/>
                <a:cs typeface="+mn-lt"/>
              </a:rPr>
              <a:t> </a:t>
            </a:r>
            <a:r>
              <a:rPr lang="en-US" sz="2400" dirty="0" err="1">
                <a:ea typeface="+mn-lt"/>
                <a:cs typeface="+mn-lt"/>
              </a:rPr>
              <a:t>ar</a:t>
            </a:r>
            <a:r>
              <a:rPr lang="en-US" sz="2400" dirty="0">
                <a:ea typeface="+mn-lt"/>
                <a:cs typeface="+mn-lt"/>
              </a:rPr>
              <a:t> un </a:t>
            </a:r>
            <a:r>
              <a:rPr lang="en-US" sz="2400" dirty="0" err="1">
                <a:ea typeface="+mn-lt"/>
                <a:cs typeface="+mn-lt"/>
              </a:rPr>
              <a:t>coes</a:t>
            </a:r>
            <a:endParaRPr lang="en-US" sz="2400" dirty="0" err="1"/>
          </a:p>
        </p:txBody>
      </p:sp>
      <p:sp>
        <p:nvSpPr>
          <p:cNvPr id="9" name="Teardrop 8">
            <a:extLst>
              <a:ext uri="{FF2B5EF4-FFF2-40B4-BE49-F238E27FC236}">
                <a16:creationId xmlns:a16="http://schemas.microsoft.com/office/drawing/2014/main" id="{A48D47FC-F3BC-07BC-43F9-BAEE80519F1E}"/>
              </a:ext>
            </a:extLst>
          </p:cNvPr>
          <p:cNvSpPr/>
          <p:nvPr/>
        </p:nvSpPr>
        <p:spPr>
          <a:xfrm>
            <a:off x="7873998" y="4175123"/>
            <a:ext cx="1460500" cy="1341437"/>
          </a:xfrm>
          <a:prstGeom prst="teardrop">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err="1">
                <a:ea typeface="+mn-lt"/>
                <a:cs typeface="+mn-lt"/>
              </a:rPr>
              <a:t>Taflu</a:t>
            </a:r>
            <a:r>
              <a:rPr lang="en-US" sz="2400" dirty="0">
                <a:ea typeface="+mn-lt"/>
                <a:cs typeface="+mn-lt"/>
              </a:rPr>
              <a:t> pel</a:t>
            </a:r>
            <a:endParaRPr lang="en-US" sz="2400" dirty="0"/>
          </a:p>
        </p:txBody>
      </p:sp>
      <p:sp>
        <p:nvSpPr>
          <p:cNvPr id="10" name="Teardrop 9">
            <a:extLst>
              <a:ext uri="{FF2B5EF4-FFF2-40B4-BE49-F238E27FC236}">
                <a16:creationId xmlns:a16="http://schemas.microsoft.com/office/drawing/2014/main" id="{339EFA98-EC79-159C-A661-E03D92D3EDB0}"/>
              </a:ext>
            </a:extLst>
          </p:cNvPr>
          <p:cNvSpPr/>
          <p:nvPr/>
        </p:nvSpPr>
        <p:spPr>
          <a:xfrm>
            <a:off x="9334498" y="2579686"/>
            <a:ext cx="1460500" cy="1341437"/>
          </a:xfrm>
          <a:prstGeom prst="teardrop">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ea typeface="+mn-lt"/>
                <a:cs typeface="+mn-lt"/>
              </a:rPr>
              <a:t>Taro </a:t>
            </a:r>
            <a:r>
              <a:rPr lang="en-US" sz="2400" dirty="0" err="1">
                <a:ea typeface="+mn-lt"/>
                <a:cs typeface="+mn-lt"/>
              </a:rPr>
              <a:t>gyda</a:t>
            </a:r>
            <a:r>
              <a:rPr lang="en-US" sz="2400" dirty="0">
                <a:ea typeface="+mn-lt"/>
                <a:cs typeface="+mn-lt"/>
              </a:rPr>
              <a:t> bat</a:t>
            </a:r>
            <a:endParaRPr lang="en-US" dirty="0"/>
          </a:p>
        </p:txBody>
      </p:sp>
    </p:spTree>
    <p:extLst>
      <p:ext uri="{BB962C8B-B14F-4D97-AF65-F5344CB8AC3E}">
        <p14:creationId xmlns:p14="http://schemas.microsoft.com/office/powerpoint/2010/main" val="86741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8ACD0-B806-95E4-C688-9DAC25B08DA6}"/>
              </a:ext>
            </a:extLst>
          </p:cNvPr>
          <p:cNvSpPr>
            <a:spLocks noGrp="1"/>
          </p:cNvSpPr>
          <p:nvPr>
            <p:ph type="title"/>
          </p:nvPr>
        </p:nvSpPr>
        <p:spPr>
          <a:xfrm>
            <a:off x="5297762" y="329184"/>
            <a:ext cx="6251110" cy="1783080"/>
          </a:xfrm>
        </p:spPr>
        <p:txBody>
          <a:bodyPr anchor="b">
            <a:normAutofit/>
          </a:bodyPr>
          <a:lstStyle/>
          <a:p>
            <a:r>
              <a:rPr lang="en-US" sz="7200" dirty="0" err="1"/>
              <a:t>Casgliad</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57F65"/>
          </a:solidFill>
          <a:ln w="38100" cap="rnd">
            <a:solidFill>
              <a:srgbClr val="E57F6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217642-98BB-03C0-2ADD-03151E40FD8A}"/>
              </a:ext>
            </a:extLst>
          </p:cNvPr>
          <p:cNvSpPr>
            <a:spLocks noGrp="1"/>
          </p:cNvSpPr>
          <p:nvPr>
            <p:ph idx="1"/>
          </p:nvPr>
        </p:nvSpPr>
        <p:spPr>
          <a:xfrm>
            <a:off x="5297762" y="2706624"/>
            <a:ext cx="6251110" cy="3213989"/>
          </a:xfrm>
        </p:spPr>
        <p:txBody>
          <a:bodyPr vert="horz" lIns="91440" tIns="45720" rIns="91440" bIns="45720" rtlCol="0" anchor="t">
            <a:normAutofit/>
          </a:bodyPr>
          <a:lstStyle/>
          <a:p>
            <a:pPr marL="0" indent="0" algn="ctr">
              <a:buNone/>
            </a:pPr>
            <a:r>
              <a:rPr lang="en-US" sz="3200" dirty="0">
                <a:latin typeface="The Hand Bold"/>
                <a:cs typeface="Times New Roman"/>
              </a:rPr>
              <a:t>"Outdoor play provides significant physical benefits to young children, especially in the development of gross motor skills. Climbing, sprinting and leaping assist children to increase their strength, coordination and balance" (Burdette &amp; Whitaker, 2005).</a:t>
            </a:r>
            <a:endParaRPr lang="en-US" sz="3200" dirty="0">
              <a:latin typeface="The Hand Bold"/>
            </a:endParaRPr>
          </a:p>
        </p:txBody>
      </p:sp>
      <p:pic>
        <p:nvPicPr>
          <p:cNvPr id="4" name="Picture 3" descr="Free Images : tree, grass, leaf, spring, green, autumn, leisure ...">
            <a:extLst>
              <a:ext uri="{FF2B5EF4-FFF2-40B4-BE49-F238E27FC236}">
                <a16:creationId xmlns:a16="http://schemas.microsoft.com/office/drawing/2014/main" id="{E97DC265-0FD1-C78C-2D89-A9A0096EE51A}"/>
              </a:ext>
            </a:extLst>
          </p:cNvPr>
          <p:cNvPicPr>
            <a:picLocks noChangeAspect="1"/>
          </p:cNvPicPr>
          <p:nvPr/>
        </p:nvPicPr>
        <p:blipFill>
          <a:blip r:embed="rId2"/>
          <a:srcRect l="14323" r="21840"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404077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assroom with tables and chairs&#10;&#10;AI-generated content may be incorrect.">
            <a:extLst>
              <a:ext uri="{FF2B5EF4-FFF2-40B4-BE49-F238E27FC236}">
                <a16:creationId xmlns:a16="http://schemas.microsoft.com/office/drawing/2014/main" id="{83DC695D-5EDB-72F3-417B-3C453032064E}"/>
              </a:ext>
            </a:extLst>
          </p:cNvPr>
          <p:cNvPicPr>
            <a:picLocks noChangeAspect="1"/>
          </p:cNvPicPr>
          <p:nvPr/>
        </p:nvPicPr>
        <p:blipFill>
          <a:blip r:embed="rId2">
            <a:alphaModFix amt="40000"/>
            <a:extLst>
              <a:ext uri="{837473B0-CC2E-450A-ABE3-18F120FF3D39}">
                <a1611:picAttrSrcUrl xmlns:a1611="http://schemas.microsoft.com/office/drawing/2016/11/main" r:id="rId3"/>
              </a:ext>
            </a:extLst>
          </a:blip>
          <a:srcRect t="20230" b="4770"/>
          <a:stretch/>
        </p:blipFill>
        <p:spPr>
          <a:xfrm>
            <a:off x="20" y="10"/>
            <a:ext cx="12191979" cy="6857990"/>
          </a:xfrm>
          <a:prstGeom prst="rect">
            <a:avLst/>
          </a:prstGeom>
        </p:spPr>
      </p:pic>
      <p:sp>
        <p:nvSpPr>
          <p:cNvPr id="2" name="Title 1">
            <a:extLst>
              <a:ext uri="{FF2B5EF4-FFF2-40B4-BE49-F238E27FC236}">
                <a16:creationId xmlns:a16="http://schemas.microsoft.com/office/drawing/2014/main" id="{C5886ACD-56B1-4EE7-ED9E-8DCD4431C49B}"/>
              </a:ext>
            </a:extLst>
          </p:cNvPr>
          <p:cNvSpPr>
            <a:spLocks noGrp="1"/>
          </p:cNvSpPr>
          <p:nvPr>
            <p:ph type="title"/>
          </p:nvPr>
        </p:nvSpPr>
        <p:spPr>
          <a:xfrm>
            <a:off x="838200" y="365125"/>
            <a:ext cx="10515600" cy="1325563"/>
          </a:xfrm>
        </p:spPr>
        <p:txBody>
          <a:bodyPr>
            <a:normAutofit/>
          </a:bodyPr>
          <a:lstStyle/>
          <a:p>
            <a:r>
              <a:rPr lang="en-US" sz="7200"/>
              <a:t>Argymhellion</a:t>
            </a:r>
          </a:p>
        </p:txBody>
      </p:sp>
      <p:sp>
        <p:nvSpPr>
          <p:cNvPr id="12"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1C6C37-AD80-91A5-66D3-A86F678AB61D}"/>
              </a:ext>
            </a:extLst>
          </p:cNvPr>
          <p:cNvSpPr>
            <a:spLocks noGrp="1"/>
          </p:cNvSpPr>
          <p:nvPr>
            <p:ph idx="1"/>
          </p:nvPr>
        </p:nvSpPr>
        <p:spPr>
          <a:xfrm>
            <a:off x="838200" y="2004446"/>
            <a:ext cx="10515600" cy="4176897"/>
          </a:xfrm>
        </p:spPr>
        <p:txBody>
          <a:bodyPr vert="horz" lIns="91440" tIns="45720" rIns="91440" bIns="45720" rtlCol="0">
            <a:normAutofit/>
          </a:bodyPr>
          <a:lstStyle/>
          <a:p>
            <a:endParaRPr lang="en-US">
              <a:ea typeface="+mn-lt"/>
              <a:cs typeface="+mn-lt"/>
            </a:endParaRPr>
          </a:p>
          <a:p>
            <a:r>
              <a:rPr lang="en-US" err="1">
                <a:ea typeface="+mn-lt"/>
                <a:cs typeface="+mn-lt"/>
              </a:rPr>
              <a:t>Hyfforddiant</a:t>
            </a:r>
            <a:r>
              <a:rPr lang="en-US">
                <a:ea typeface="+mn-lt"/>
                <a:cs typeface="+mn-lt"/>
              </a:rPr>
              <a:t> </a:t>
            </a:r>
            <a:r>
              <a:rPr lang="en-US" err="1">
                <a:ea typeface="+mn-lt"/>
                <a:cs typeface="+mn-lt"/>
              </a:rPr>
              <a:t>Athrawon</a:t>
            </a:r>
            <a:r>
              <a:rPr lang="en-US">
                <a:ea typeface="+mn-lt"/>
                <a:cs typeface="+mn-lt"/>
              </a:rPr>
              <a:t> (SKIP)</a:t>
            </a:r>
            <a:endParaRPr lang="en-US"/>
          </a:p>
          <a:p>
            <a:r>
              <a:rPr lang="en-US" dirty="0" err="1">
                <a:ea typeface="+mn-lt"/>
                <a:cs typeface="+mn-lt"/>
              </a:rPr>
              <a:t>Integreiddio</a:t>
            </a:r>
            <a:r>
              <a:rPr lang="en-US" dirty="0">
                <a:ea typeface="+mn-lt"/>
                <a:cs typeface="+mn-lt"/>
              </a:rPr>
              <a:t> </a:t>
            </a:r>
            <a:r>
              <a:rPr lang="en-US" dirty="0" err="1">
                <a:ea typeface="+mn-lt"/>
                <a:cs typeface="+mn-lt"/>
              </a:rPr>
              <a:t>Cwricwlwm</a:t>
            </a:r>
            <a:endParaRPr lang="en-US" dirty="0">
              <a:ea typeface="+mn-lt"/>
              <a:cs typeface="+mn-lt"/>
            </a:endParaRPr>
          </a:p>
          <a:p>
            <a:r>
              <a:rPr lang="en-US" err="1">
                <a:ea typeface="+mn-lt"/>
                <a:cs typeface="+mn-lt"/>
              </a:rPr>
              <a:t>Goblygiad</a:t>
            </a:r>
            <a:r>
              <a:rPr lang="en-US">
                <a:ea typeface="+mn-lt"/>
                <a:cs typeface="+mn-lt"/>
              </a:rPr>
              <a:t> Polisi</a:t>
            </a:r>
            <a:endParaRPr lang="en-US"/>
          </a:p>
        </p:txBody>
      </p:sp>
    </p:spTree>
    <p:extLst>
      <p:ext uri="{BB962C8B-B14F-4D97-AF65-F5344CB8AC3E}">
        <p14:creationId xmlns:p14="http://schemas.microsoft.com/office/powerpoint/2010/main" val="289481922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1" name="Rectangle 2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A3D93-44D4-29DB-516F-65585C42D251}"/>
              </a:ext>
            </a:extLst>
          </p:cNvPr>
          <p:cNvSpPr>
            <a:spLocks noGrp="1"/>
          </p:cNvSpPr>
          <p:nvPr>
            <p:ph type="title"/>
          </p:nvPr>
        </p:nvSpPr>
        <p:spPr>
          <a:xfrm>
            <a:off x="890338" y="640080"/>
            <a:ext cx="3734014" cy="3566160"/>
          </a:xfrm>
        </p:spPr>
        <p:txBody>
          <a:bodyPr vert="horz" lIns="91440" tIns="45720" rIns="91440" bIns="45720" rtlCol="0" anchor="b">
            <a:normAutofit/>
          </a:bodyPr>
          <a:lstStyle/>
          <a:p>
            <a:pPr>
              <a:lnSpc>
                <a:spcPct val="90000"/>
              </a:lnSpc>
            </a:pPr>
            <a:r>
              <a:rPr lang="en-US" sz="7400"/>
              <a:t>OEs unrhyw cwestiynnau?</a:t>
            </a:r>
          </a:p>
        </p:txBody>
      </p:sp>
      <p:sp>
        <p:nvSpPr>
          <p:cNvPr id="2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4AA3F"/>
          </a:solidFill>
          <a:ln w="38100" cap="rnd">
            <a:solidFill>
              <a:srgbClr val="F4AA3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Free illustration: Question, Question Mark, Response - Free Image on ...">
            <a:extLst>
              <a:ext uri="{FF2B5EF4-FFF2-40B4-BE49-F238E27FC236}">
                <a16:creationId xmlns:a16="http://schemas.microsoft.com/office/drawing/2014/main" id="{85D95C85-98A9-AB5F-CC66-D206F6990970}"/>
              </a:ext>
            </a:extLst>
          </p:cNvPr>
          <p:cNvPicPr>
            <a:picLocks noChangeAspect="1"/>
          </p:cNvPicPr>
          <p:nvPr/>
        </p:nvPicPr>
        <p:blipFill>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3736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A5A94-8077-49F6-6082-99FD1943BC89}"/>
              </a:ext>
            </a:extLst>
          </p:cNvPr>
          <p:cNvSpPr>
            <a:spLocks noGrp="1"/>
          </p:cNvSpPr>
          <p:nvPr>
            <p:ph type="title"/>
          </p:nvPr>
        </p:nvSpPr>
        <p:spPr/>
        <p:txBody>
          <a:bodyPr/>
          <a:lstStyle/>
          <a:p>
            <a:r>
              <a:rPr lang="en-US" dirty="0" err="1"/>
              <a:t>Rhestr</a:t>
            </a:r>
            <a:r>
              <a:rPr lang="en-US" dirty="0"/>
              <a:t> </a:t>
            </a:r>
            <a:r>
              <a:rPr lang="en-US" dirty="0" err="1"/>
              <a:t>Cyfeirnodi</a:t>
            </a:r>
          </a:p>
        </p:txBody>
      </p:sp>
      <p:sp>
        <p:nvSpPr>
          <p:cNvPr id="3" name="Content Placeholder 2">
            <a:extLst>
              <a:ext uri="{FF2B5EF4-FFF2-40B4-BE49-F238E27FC236}">
                <a16:creationId xmlns:a16="http://schemas.microsoft.com/office/drawing/2014/main" id="{5F3B221C-5C4A-C2A2-4732-CBBF699E64CF}"/>
              </a:ext>
            </a:extLst>
          </p:cNvPr>
          <p:cNvSpPr>
            <a:spLocks noGrp="1"/>
          </p:cNvSpPr>
          <p:nvPr>
            <p:ph idx="1"/>
          </p:nvPr>
        </p:nvSpPr>
        <p:spPr/>
        <p:txBody>
          <a:bodyPr vert="horz" lIns="91440" tIns="45720" rIns="91440" bIns="45720" rtlCol="0" anchor="t">
            <a:normAutofit/>
          </a:bodyPr>
          <a:lstStyle/>
          <a:p>
            <a:r>
              <a:rPr lang="en-US" sz="2000" dirty="0"/>
              <a:t>Gibson (1979) - </a:t>
            </a:r>
            <a:r>
              <a:rPr lang="en-US" sz="2000" dirty="0">
                <a:ea typeface="+mn-lt"/>
                <a:cs typeface="+mn-lt"/>
                <a:hlinkClick r:id="rId2"/>
              </a:rPr>
              <a:t>https://cs.brown.edu/courses/cs137/2017/readings/Gibson-AFF.pdf</a:t>
            </a:r>
            <a:r>
              <a:rPr lang="en-US" sz="2000" dirty="0">
                <a:ea typeface="+mn-lt"/>
                <a:cs typeface="+mn-lt"/>
              </a:rPr>
              <a:t> </a:t>
            </a:r>
          </a:p>
          <a:p>
            <a:r>
              <a:rPr lang="en-US" sz="2000" dirty="0"/>
              <a:t>Sport Australia (2021) - </a:t>
            </a:r>
            <a:r>
              <a:rPr lang="en-US" sz="2000" dirty="0">
                <a:ea typeface="+mn-lt"/>
                <a:cs typeface="+mn-lt"/>
                <a:hlinkClick r:id="rId3"/>
              </a:rPr>
              <a:t>https://www.sportaus.gov.au/p4l/physical-literacy</a:t>
            </a:r>
            <a:r>
              <a:rPr lang="en-US" sz="2000" dirty="0">
                <a:ea typeface="+mn-lt"/>
                <a:cs typeface="+mn-lt"/>
              </a:rPr>
              <a:t> </a:t>
            </a:r>
            <a:endParaRPr lang="en-US" sz="2000" dirty="0"/>
          </a:p>
          <a:p>
            <a:r>
              <a:rPr lang="en-US" sz="2000" dirty="0">
                <a:solidFill>
                  <a:srgbClr val="222222"/>
                </a:solidFill>
                <a:latin typeface="The Hand Bold"/>
                <a:ea typeface="+mn-lt"/>
                <a:cs typeface="+mn-lt"/>
              </a:rPr>
              <a:t>Vanderloo, L. M., Tucker, P., Johnson, A. M., Van Zandvoort, M. M., Burke, S. M., &amp; Irwin, J. D. (2014). The Influence of Centre-Based Childcare on Preschoolers’ Physical Activity Levels: A Cross-Sectional Study. </a:t>
            </a:r>
            <a:r>
              <a:rPr lang="en-US" sz="2000" i="1" dirty="0">
                <a:solidFill>
                  <a:srgbClr val="222222"/>
                </a:solidFill>
                <a:latin typeface="The Hand Bold"/>
                <a:ea typeface="+mn-lt"/>
                <a:cs typeface="+mn-lt"/>
              </a:rPr>
              <a:t>International Journal of Environmental Research and Public Health</a:t>
            </a:r>
            <a:r>
              <a:rPr lang="en-US" sz="2000" dirty="0">
                <a:solidFill>
                  <a:srgbClr val="222222"/>
                </a:solidFill>
                <a:latin typeface="The Hand Bold"/>
                <a:ea typeface="+mn-lt"/>
                <a:cs typeface="+mn-lt"/>
              </a:rPr>
              <a:t>, </a:t>
            </a:r>
            <a:r>
              <a:rPr lang="en-US" sz="2000" i="1" dirty="0">
                <a:solidFill>
                  <a:srgbClr val="222222"/>
                </a:solidFill>
                <a:latin typeface="The Hand Bold"/>
                <a:ea typeface="+mn-lt"/>
                <a:cs typeface="+mn-lt"/>
              </a:rPr>
              <a:t>11</a:t>
            </a:r>
            <a:r>
              <a:rPr lang="en-US" sz="2000" dirty="0">
                <a:solidFill>
                  <a:srgbClr val="222222"/>
                </a:solidFill>
                <a:latin typeface="The Hand Bold"/>
                <a:ea typeface="+mn-lt"/>
                <a:cs typeface="+mn-lt"/>
              </a:rPr>
              <a:t>(2), 1794-1802.</a:t>
            </a:r>
            <a:endParaRPr lang="en-US" sz="2000" dirty="0">
              <a:latin typeface="The Hand Bold"/>
              <a:ea typeface="+mn-lt"/>
              <a:cs typeface="+mn-lt"/>
            </a:endParaRPr>
          </a:p>
          <a:p>
            <a:r>
              <a:rPr lang="en-US" sz="2000" dirty="0">
                <a:ea typeface="+mn-lt"/>
                <a:cs typeface="+mn-lt"/>
              </a:rPr>
              <a:t>Mountain Motor Development (2002) - </a:t>
            </a:r>
            <a:r>
              <a:rPr lang="en-US" sz="1800" dirty="0">
                <a:ea typeface="+mn-lt"/>
                <a:cs typeface="+mn-lt"/>
                <a:hlinkClick r:id="rId4"/>
              </a:rPr>
              <a:t>https://edisciplinas.usp.br/pluginfile.php/7960251/mod_resource/content/1/the%20mountain%20of%20motor%20development%20-%20a%20metaphor.pdf</a:t>
            </a:r>
            <a:r>
              <a:rPr lang="en-US" sz="1800" dirty="0">
                <a:ea typeface="+mn-lt"/>
                <a:cs typeface="+mn-lt"/>
              </a:rPr>
              <a:t> </a:t>
            </a:r>
          </a:p>
          <a:p>
            <a:r>
              <a:rPr lang="en-US" sz="2000" dirty="0">
                <a:solidFill>
                  <a:srgbClr val="212121"/>
                </a:solidFill>
                <a:latin typeface="The Hand Bold"/>
                <a:ea typeface="+mn-lt"/>
                <a:cs typeface="+mn-lt"/>
              </a:rPr>
              <a:t>Barnett, L. M., Lai, S. K., Veldman, S. L. C., Hardy, L. L., Cliff, D. P., Morgan, P. J., Zask, A., Lubans, D. R., Shultz, S. P., </a:t>
            </a:r>
            <a:r>
              <a:rPr lang="en-US" sz="2000" dirty="0" err="1">
                <a:solidFill>
                  <a:srgbClr val="212121"/>
                </a:solidFill>
                <a:latin typeface="The Hand Bold"/>
                <a:ea typeface="+mn-lt"/>
                <a:cs typeface="+mn-lt"/>
              </a:rPr>
              <a:t>Ridgers</a:t>
            </a:r>
            <a:r>
              <a:rPr lang="en-US" sz="2000" dirty="0">
                <a:solidFill>
                  <a:srgbClr val="212121"/>
                </a:solidFill>
                <a:latin typeface="The Hand Bold"/>
                <a:ea typeface="+mn-lt"/>
                <a:cs typeface="+mn-lt"/>
              </a:rPr>
              <a:t>, N. D., Rush, E., Brown, H. L., &amp; </a:t>
            </a:r>
            <a:r>
              <a:rPr lang="en-US" sz="2000" dirty="0" err="1">
                <a:solidFill>
                  <a:srgbClr val="212121"/>
                </a:solidFill>
                <a:latin typeface="The Hand Bold"/>
                <a:ea typeface="+mn-lt"/>
                <a:cs typeface="+mn-lt"/>
              </a:rPr>
              <a:t>Okely</a:t>
            </a:r>
            <a:r>
              <a:rPr lang="en-US" sz="2000" dirty="0">
                <a:solidFill>
                  <a:srgbClr val="212121"/>
                </a:solidFill>
                <a:latin typeface="The Hand Bold"/>
                <a:ea typeface="+mn-lt"/>
                <a:cs typeface="+mn-lt"/>
              </a:rPr>
              <a:t>, A. D. (2016). Correlates of Gross Motor Competence in Children and Adolescents: A Systematic Review and Meta-Analysis. </a:t>
            </a:r>
            <a:r>
              <a:rPr lang="en-US" sz="2000" i="1" dirty="0">
                <a:solidFill>
                  <a:srgbClr val="212121"/>
                </a:solidFill>
                <a:latin typeface="The Hand Bold"/>
                <a:ea typeface="+mn-lt"/>
                <a:cs typeface="+mn-lt"/>
              </a:rPr>
              <a:t>Sports medicine (Auckland, N.Z.)</a:t>
            </a:r>
            <a:r>
              <a:rPr lang="en-US" sz="2000" dirty="0">
                <a:solidFill>
                  <a:srgbClr val="212121"/>
                </a:solidFill>
                <a:latin typeface="The Hand Bold"/>
                <a:ea typeface="+mn-lt"/>
                <a:cs typeface="+mn-lt"/>
              </a:rPr>
              <a:t>, </a:t>
            </a:r>
            <a:r>
              <a:rPr lang="en-US" sz="2000" i="1" dirty="0">
                <a:solidFill>
                  <a:srgbClr val="212121"/>
                </a:solidFill>
                <a:latin typeface="The Hand Bold"/>
                <a:ea typeface="+mn-lt"/>
                <a:cs typeface="+mn-lt"/>
              </a:rPr>
              <a:t>46</a:t>
            </a:r>
            <a:r>
              <a:rPr lang="en-US" sz="2000" dirty="0">
                <a:solidFill>
                  <a:srgbClr val="212121"/>
                </a:solidFill>
                <a:latin typeface="The Hand Bold"/>
                <a:ea typeface="+mn-lt"/>
                <a:cs typeface="+mn-lt"/>
              </a:rPr>
              <a:t>(11), 1663–1688.</a:t>
            </a:r>
            <a:endParaRPr lang="en-US" sz="2000" dirty="0">
              <a:solidFill>
                <a:srgbClr val="000000"/>
              </a:solidFill>
              <a:latin typeface="The Hand Bold"/>
              <a:ea typeface="+mn-lt"/>
              <a:cs typeface="+mn-lt"/>
            </a:endParaRPr>
          </a:p>
          <a:p>
            <a:r>
              <a:rPr lang="en-GB" sz="2000" dirty="0">
                <a:latin typeface="The Hand Bold"/>
                <a:ea typeface="+mn-lt"/>
                <a:cs typeface="Times New Roman"/>
              </a:rPr>
              <a:t>Burdette, H. L., &amp; Whitaker, R. C. (2005). Resurrecting Free Play in Young Children. Archives of </a:t>
            </a:r>
            <a:r>
              <a:rPr lang="en-GB" sz="2000" err="1">
                <a:latin typeface="The Hand Bold"/>
                <a:ea typeface="+mn-lt"/>
                <a:cs typeface="Times New Roman"/>
              </a:rPr>
              <a:t>Pediatric</a:t>
            </a:r>
            <a:r>
              <a:rPr lang="en-GB" sz="2000" dirty="0">
                <a:latin typeface="The Hand Bold"/>
                <a:ea typeface="+mn-lt"/>
                <a:cs typeface="Times New Roman"/>
              </a:rPr>
              <a:t> and Adolescent Medicine, 159(1), 46-50.</a:t>
            </a:r>
            <a:endParaRPr lang="en-US" sz="2000" dirty="0">
              <a:latin typeface="The Hand Bold"/>
              <a:ea typeface="+mn-lt"/>
              <a:cs typeface="Times New Roman"/>
            </a:endParaRPr>
          </a:p>
          <a:p>
            <a:endParaRPr lang="en-GB" sz="2000" dirty="0">
              <a:ea typeface="+mn-lt"/>
              <a:cs typeface="Times New Roman"/>
            </a:endParaRPr>
          </a:p>
          <a:p>
            <a:endParaRPr lang="en-US" dirty="0">
              <a:ea typeface="+mn-lt"/>
              <a:cs typeface="+mn-lt"/>
            </a:endParaRPr>
          </a:p>
        </p:txBody>
      </p:sp>
    </p:spTree>
    <p:extLst>
      <p:ext uri="{BB962C8B-B14F-4D97-AF65-F5344CB8AC3E}">
        <p14:creationId xmlns:p14="http://schemas.microsoft.com/office/powerpoint/2010/main" val="2753167586"/>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SketchyVTI</vt:lpstr>
      <vt:lpstr>Dadansoddiad o blant ifanc yn  yr awyr agored </vt:lpstr>
      <vt:lpstr>Tudalen Cynnwys</vt:lpstr>
      <vt:lpstr>Cyflwyniad</vt:lpstr>
      <vt:lpstr>Methodoleg</vt:lpstr>
      <vt:lpstr>Canlyniad 1</vt:lpstr>
      <vt:lpstr>Mountain motor development</vt:lpstr>
      <vt:lpstr>Canlyniad 2</vt:lpstr>
      <vt:lpstr>Casgliad</vt:lpstr>
      <vt:lpstr>Argymhellion</vt:lpstr>
      <vt:lpstr>OEs unrhyw cwestiynnau?</vt:lpstr>
      <vt:lpstr>Rhestr Cyfeirnodi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408</cp:revision>
  <dcterms:created xsi:type="dcterms:W3CDTF">2025-01-27T15:03:46Z</dcterms:created>
  <dcterms:modified xsi:type="dcterms:W3CDTF">2025-01-28T13:34:21Z</dcterms:modified>
</cp:coreProperties>
</file>