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3" r:id="rId1"/>
  </p:sldMasterIdLst>
  <p:notesMasterIdLst>
    <p:notesMasterId r:id="rId11"/>
  </p:notesMasterIdLst>
  <p:sldIdLst>
    <p:sldId id="256" r:id="rId2"/>
    <p:sldId id="258" r:id="rId3"/>
    <p:sldId id="259" r:id="rId4"/>
    <p:sldId id="260" r:id="rId5"/>
    <p:sldId id="264" r:id="rId6"/>
    <p:sldId id="265" r:id="rId7"/>
    <p:sldId id="266" r:id="rId8"/>
    <p:sldId id="262" r:id="rId9"/>
    <p:sldId id="263" r:id="rId10"/>
  </p:sldIdLst>
  <p:sldSz cx="9144000" cy="5143500" type="screen16x9"/>
  <p:notesSz cx="6858000" cy="9144000"/>
  <p:embeddedFontLst>
    <p:embeddedFont>
      <p:font typeface="Anaheim" panose="020B0604020202020204" charset="0"/>
      <p:regular r:id="rId12"/>
      <p:bold r:id="rId13"/>
    </p:embeddedFont>
    <p:embeddedFont>
      <p:font typeface="DM Sans" pitchFamily="2" charset="0"/>
      <p:regular r:id="rId14"/>
      <p:bold r:id="rId15"/>
      <p:italic r:id="rId16"/>
      <p:boldItalic r:id="rId17"/>
    </p:embeddedFont>
    <p:embeddedFont>
      <p:font typeface="Hind" panose="02000000000000000000" pitchFamily="2" charset="0"/>
      <p:regular r:id="rId18"/>
      <p:bold r:id="rId19"/>
    </p:embeddedFont>
    <p:embeddedFont>
      <p:font typeface="Inter Medium" panose="020B0604020202020204" charset="0"/>
      <p:regular r:id="rId20"/>
      <p:bold r:id="rId21"/>
      <p:italic r:id="rId22"/>
      <p:boldItalic r:id="rId23"/>
    </p:embeddedFont>
    <p:embeddedFont>
      <p:font typeface="Inter SemiBold" panose="020B0604020202020204" charset="0"/>
      <p:regular r:id="rId24"/>
      <p:bold r:id="rId25"/>
      <p:italic r:id="rId26"/>
      <p:boldItalic r:id="rId27"/>
    </p:embeddedFont>
    <p:embeddedFont>
      <p:font typeface="Nunito Light" pitchFamily="2" charset="0"/>
      <p:regular r:id="rId28"/>
      <p:italic r:id="rId29"/>
    </p:embeddedFont>
    <p:embeddedFont>
      <p:font typeface="Wix Madefor Display Medium" panose="020B0604020202020204" charset="0"/>
      <p:regular r:id="rId30"/>
      <p:bold r:id="rId3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F28620-95B5-4978-A0F6-BDFDD40B3A43}" v="13" dt="2026-10-19T20:41:53.686"/>
  </p1510:revLst>
</p1510:revInfo>
</file>

<file path=ppt/tableStyles.xml><?xml version="1.0" encoding="utf-8"?>
<a:tblStyleLst xmlns:a="http://schemas.openxmlformats.org/drawingml/2006/main" def="{13AFCBAD-4E9A-420A-AA86-412924033B52}">
  <a:tblStyle styleId="{13AFCBAD-4E9A-420A-AA86-412924033B52}"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2147" autoAdjust="0"/>
  </p:normalViewPr>
  <p:slideViewPr>
    <p:cSldViewPr snapToGrid="0">
      <p:cViewPr>
        <p:scale>
          <a:sx n="50" d="100"/>
          <a:sy n="50" d="100"/>
        </p:scale>
        <p:origin x="2386" y="3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font" Target="fonts/font2.fntdata"/><Relationship Id="rId18" Type="http://schemas.openxmlformats.org/officeDocument/2006/relationships/font" Target="fonts/font7.fntdata"/><Relationship Id="rId26" Type="http://schemas.openxmlformats.org/officeDocument/2006/relationships/font" Target="fonts/font15.fntdata"/><Relationship Id="rId21" Type="http://schemas.openxmlformats.org/officeDocument/2006/relationships/font" Target="fonts/font10.fntdata"/><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5" Type="http://schemas.openxmlformats.org/officeDocument/2006/relationships/font" Target="fonts/font14.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font" Target="fonts/font9.fntdata"/><Relationship Id="rId29" Type="http://schemas.openxmlformats.org/officeDocument/2006/relationships/font" Target="fonts/font1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24" Type="http://schemas.openxmlformats.org/officeDocument/2006/relationships/font" Target="fonts/font13.fntdata"/><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font" Target="fonts/font12.fntdata"/><Relationship Id="rId28" Type="http://schemas.openxmlformats.org/officeDocument/2006/relationships/font" Target="fonts/font17.fntdata"/><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font" Target="fonts/font8.fntdata"/><Relationship Id="rId31" Type="http://schemas.openxmlformats.org/officeDocument/2006/relationships/font" Target="fonts/font20.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font" Target="fonts/font11.fntdata"/><Relationship Id="rId27" Type="http://schemas.openxmlformats.org/officeDocument/2006/relationships/font" Target="fonts/font16.fntdata"/><Relationship Id="rId30" Type="http://schemas.openxmlformats.org/officeDocument/2006/relationships/font" Target="fonts/font19.fntdata"/><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ASIRAT TOYIN YAYA" userId="f36f2d293270f106" providerId="LiveId" clId="{CED881B6-E50A-47CF-B50E-5ABE33D41387}"/>
    <pc:docChg chg="undo custSel addSld delSld modSld sldOrd">
      <pc:chgData name="BASIRAT TOYIN YAYA" userId="f36f2d293270f106" providerId="LiveId" clId="{CED881B6-E50A-47CF-B50E-5ABE33D41387}" dt="2026-10-19T20:42:15.573" v="412" actId="1076"/>
      <pc:docMkLst>
        <pc:docMk/>
      </pc:docMkLst>
      <pc:sldChg chg="modSp mod">
        <pc:chgData name="BASIRAT TOYIN YAYA" userId="f36f2d293270f106" providerId="LiveId" clId="{CED881B6-E50A-47CF-B50E-5ABE33D41387}" dt="2026-10-19T20:39:47.923" v="395" actId="123"/>
        <pc:sldMkLst>
          <pc:docMk/>
          <pc:sldMk cId="0" sldId="256"/>
        </pc:sldMkLst>
        <pc:spChg chg="mod">
          <ac:chgData name="BASIRAT TOYIN YAYA" userId="f36f2d293270f106" providerId="LiveId" clId="{CED881B6-E50A-47CF-B50E-5ABE33D41387}" dt="2026-10-19T20:39:47.923" v="395" actId="123"/>
          <ac:spMkLst>
            <pc:docMk/>
            <pc:sldMk cId="0" sldId="256"/>
            <ac:spMk id="432" creationId="{00000000-0000-0000-0000-000000000000}"/>
          </ac:spMkLst>
        </pc:spChg>
      </pc:sldChg>
      <pc:sldChg chg="modSp mod">
        <pc:chgData name="BASIRAT TOYIN YAYA" userId="f36f2d293270f106" providerId="LiveId" clId="{CED881B6-E50A-47CF-B50E-5ABE33D41387}" dt="2026-10-19T19:40:55.403" v="385" actId="20577"/>
        <pc:sldMkLst>
          <pc:docMk/>
          <pc:sldMk cId="0" sldId="263"/>
        </pc:sldMkLst>
        <pc:spChg chg="mod">
          <ac:chgData name="BASIRAT TOYIN YAYA" userId="f36f2d293270f106" providerId="LiveId" clId="{CED881B6-E50A-47CF-B50E-5ABE33D41387}" dt="2026-10-19T19:40:55.403" v="385" actId="20577"/>
          <ac:spMkLst>
            <pc:docMk/>
            <pc:sldMk cId="0" sldId="263"/>
            <ac:spMk id="2" creationId="{30C1D396-0E20-D5EE-4D22-616C48F7E524}"/>
          </ac:spMkLst>
        </pc:spChg>
      </pc:sldChg>
      <pc:sldChg chg="ord">
        <pc:chgData name="BASIRAT TOYIN YAYA" userId="f36f2d293270f106" providerId="LiveId" clId="{CED881B6-E50A-47CF-B50E-5ABE33D41387}" dt="2026-10-19T19:28:11.195" v="314"/>
        <pc:sldMkLst>
          <pc:docMk/>
          <pc:sldMk cId="2868478361" sldId="264"/>
        </pc:sldMkLst>
      </pc:sldChg>
      <pc:sldChg chg="addSp delSp modSp mod ord">
        <pc:chgData name="BASIRAT TOYIN YAYA" userId="f36f2d293270f106" providerId="LiveId" clId="{CED881B6-E50A-47CF-B50E-5ABE33D41387}" dt="2026-10-19T20:40:52.307" v="397" actId="14100"/>
        <pc:sldMkLst>
          <pc:docMk/>
          <pc:sldMk cId="3983804269" sldId="265"/>
        </pc:sldMkLst>
        <pc:spChg chg="del">
          <ac:chgData name="BASIRAT TOYIN YAYA" userId="f36f2d293270f106" providerId="LiveId" clId="{CED881B6-E50A-47CF-B50E-5ABE33D41387}" dt="2026-10-19T16:09:39.739" v="0" actId="478"/>
          <ac:spMkLst>
            <pc:docMk/>
            <pc:sldMk cId="3983804269" sldId="265"/>
            <ac:spMk id="2" creationId="{584D301D-3E50-E59F-8E73-3054094AECC6}"/>
          </ac:spMkLst>
        </pc:spChg>
        <pc:spChg chg="add mod">
          <ac:chgData name="BASIRAT TOYIN YAYA" userId="f36f2d293270f106" providerId="LiveId" clId="{CED881B6-E50A-47CF-B50E-5ABE33D41387}" dt="2026-10-19T20:40:52.307" v="397" actId="14100"/>
          <ac:spMkLst>
            <pc:docMk/>
            <pc:sldMk cId="3983804269" sldId="265"/>
            <ac:spMk id="3" creationId="{962B230B-151E-47FE-5C2F-F04FF20B117A}"/>
          </ac:spMkLst>
        </pc:spChg>
        <pc:spChg chg="del">
          <ac:chgData name="BASIRAT TOYIN YAYA" userId="f36f2d293270f106" providerId="LiveId" clId="{CED881B6-E50A-47CF-B50E-5ABE33D41387}" dt="2026-10-19T16:09:39.739" v="0" actId="478"/>
          <ac:spMkLst>
            <pc:docMk/>
            <pc:sldMk cId="3983804269" sldId="265"/>
            <ac:spMk id="4" creationId="{B6778016-3782-5984-8797-06BA3F61E5E2}"/>
          </ac:spMkLst>
        </pc:spChg>
      </pc:sldChg>
      <pc:sldChg chg="new del">
        <pc:chgData name="BASIRAT TOYIN YAYA" userId="f36f2d293270f106" providerId="LiveId" clId="{CED881B6-E50A-47CF-B50E-5ABE33D41387}" dt="2026-10-19T19:28:39.064" v="317" actId="47"/>
        <pc:sldMkLst>
          <pc:docMk/>
          <pc:sldMk cId="1192184201" sldId="266"/>
        </pc:sldMkLst>
      </pc:sldChg>
      <pc:sldChg chg="addSp modSp new mod">
        <pc:chgData name="BASIRAT TOYIN YAYA" userId="f36f2d293270f106" providerId="LiveId" clId="{CED881B6-E50A-47CF-B50E-5ABE33D41387}" dt="2026-10-19T20:42:15.573" v="412" actId="1076"/>
        <pc:sldMkLst>
          <pc:docMk/>
          <pc:sldMk cId="4006422551" sldId="266"/>
        </pc:sldMkLst>
        <pc:spChg chg="add mod">
          <ac:chgData name="BASIRAT TOYIN YAYA" userId="f36f2d293270f106" providerId="LiveId" clId="{CED881B6-E50A-47CF-B50E-5ABE33D41387}" dt="2026-10-19T20:41:32.390" v="400" actId="1076"/>
          <ac:spMkLst>
            <pc:docMk/>
            <pc:sldMk cId="4006422551" sldId="266"/>
            <ac:spMk id="2" creationId="{9D124B17-5BCE-BF1C-23D0-8AC8EB8C494C}"/>
          </ac:spMkLst>
        </pc:spChg>
        <pc:spChg chg="add">
          <ac:chgData name="BASIRAT TOYIN YAYA" userId="f36f2d293270f106" providerId="LiveId" clId="{CED881B6-E50A-47CF-B50E-5ABE33D41387}" dt="2026-10-19T20:41:27.836" v="398" actId="22"/>
          <ac:spMkLst>
            <pc:docMk/>
            <pc:sldMk cId="4006422551" sldId="266"/>
            <ac:spMk id="4" creationId="{17EBEE4B-36F8-18E7-BC89-E729F147CD88}"/>
          </ac:spMkLst>
        </pc:spChg>
        <pc:spChg chg="add mod">
          <ac:chgData name="BASIRAT TOYIN YAYA" userId="f36f2d293270f106" providerId="LiveId" clId="{CED881B6-E50A-47CF-B50E-5ABE33D41387}" dt="2026-10-19T20:42:15.573" v="412" actId="1076"/>
          <ac:spMkLst>
            <pc:docMk/>
            <pc:sldMk cId="4006422551" sldId="266"/>
            <ac:spMk id="5" creationId="{5473F65D-E05C-C62B-C2D0-896031D677B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7"/>
        <p:cNvGrpSpPr/>
        <p:nvPr/>
      </p:nvGrpSpPr>
      <p:grpSpPr>
        <a:xfrm>
          <a:off x="0" y="0"/>
          <a:ext cx="0" cy="0"/>
          <a:chOff x="0" y="0"/>
          <a:chExt cx="0" cy="0"/>
        </a:xfrm>
      </p:grpSpPr>
      <p:sp>
        <p:nvSpPr>
          <p:cNvPr id="428" name="Google Shape;428;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9" name="Google Shape;429;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2"/>
        <p:cNvGrpSpPr/>
        <p:nvPr/>
      </p:nvGrpSpPr>
      <p:grpSpPr>
        <a:xfrm>
          <a:off x="0" y="0"/>
          <a:ext cx="0" cy="0"/>
          <a:chOff x="0" y="0"/>
          <a:chExt cx="0" cy="0"/>
        </a:xfrm>
      </p:grpSpPr>
      <p:sp>
        <p:nvSpPr>
          <p:cNvPr id="443" name="Google Shape;443;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4" name="Google Shape;444;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1200" i="1">
              <a:solidFill>
                <a:srgbClr val="595959"/>
              </a:solidFill>
              <a:latin typeface="Anaheim"/>
              <a:ea typeface="Anaheim"/>
              <a:cs typeface="Anaheim"/>
              <a:sym typeface="Anaheim"/>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1"/>
        <p:cNvGrpSpPr/>
        <p:nvPr/>
      </p:nvGrpSpPr>
      <p:grpSpPr>
        <a:xfrm>
          <a:off x="0" y="0"/>
          <a:ext cx="0" cy="0"/>
          <a:chOff x="0" y="0"/>
          <a:chExt cx="0" cy="0"/>
        </a:xfrm>
      </p:grpSpPr>
      <p:sp>
        <p:nvSpPr>
          <p:cNvPr id="472" name="Google Shape;472;g54dda1946d_6_2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3" name="Google Shape;473;g54dda1946d_6_2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Clr>
                <a:srgbClr val="000000"/>
              </a:buClr>
              <a:buSzPts val="1100"/>
              <a:buFont typeface="Arial"/>
              <a:buChar char="●"/>
            </a:pPr>
            <a:r>
              <a:rPr lang="en-US" dirty="0"/>
              <a:t>I have selected Healthcare Support Work since I wish to help people feel better and assist patients in feeling comfortable, respected and supported. The job that has been offered by the University They could also make observations of patients and write patient care documentation after being provided with the necessary training. These duties demand caring, patience, effective communication, teamwork and confidentiality. Registered nurses and other healthcare professionals issue instructions to workers to assist them in offering safe and effective care. I think this profession will enable me to mature my social skills, assertiveness and real-world experience. Hospital Southampton NHS Foundation Trust is located in Southampton, England and is a permanent job with the chance of progression from Band 2 to Band 3.The official vacancy shows that Healthcare Support Workers are involved in assisting patients with their activities of daily living, i.e. washing, bathing, feeding, toileting and repositioning. . My desire to learn and assist others can aid me in striving to meet the expectations of the employer. Care Certificate and ongoing training would also be beneficial to me. Flexibility is also needed in the position since the shifts are in terms of days, nights, weekends and bank holidays. In general, this experience will help me achieve my aspirations of developing a rewarding career in health and social care.</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9"/>
        <p:cNvGrpSpPr/>
        <p:nvPr/>
      </p:nvGrpSpPr>
      <p:grpSpPr>
        <a:xfrm>
          <a:off x="0" y="0"/>
          <a:ext cx="0" cy="0"/>
          <a:chOff x="0" y="0"/>
          <a:chExt cx="0" cy="0"/>
        </a:xfrm>
      </p:grpSpPr>
      <p:sp>
        <p:nvSpPr>
          <p:cNvPr id="480" name="Google Shape;480;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1" name="Google Shape;481;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 can prepare myself to work as a Healthcare Support Worker with my strengths. First, empathy will assist me to appreciate the fact that patients experience diverse feelings, needs and concerns. For example, when a patient is anxious about getting help, I would listen attentively, speak respectfully and reassure them without rejecting them (Backhouse and Ruston, 2022). Second, one needs to be patient in helping individuals who require a lot of time to perform personal care or day-to-day tasks. I must not hurry the patients, and I must give them the maximum independence. Third, my openness to learning would enable me to embrace feedback, adhere to instructions and get better with training. Nevertheless, I should gain professional experience in care and more confidence in the situations that need to be tackled. Lack of experience might lead to the inability to </a:t>
            </a:r>
            <a:r>
              <a:rPr lang="en-US" dirty="0" err="1"/>
              <a:t>realise</a:t>
            </a:r>
            <a:r>
              <a:rPr lang="en-US" dirty="0"/>
              <a:t> when a patient requires extra support, or when a problem should be reported. In cases of doubt, I should not make guesses but consult a competent colleague and adhere to the course of action and professional ethics in the workplace. One of the things I can do better is undertaking relevant training, communication and learning through supervision. These actions will enable me to deliver safer, more respectful and person-</a:t>
            </a:r>
            <a:r>
              <a:rPr lang="en-US" dirty="0" err="1"/>
              <a:t>centred</a:t>
            </a:r>
            <a:r>
              <a:rPr lang="en-US" dirty="0"/>
              <a:t> care and become aware of the boundaries of my competence.</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9">
          <a:extLst>
            <a:ext uri="{FF2B5EF4-FFF2-40B4-BE49-F238E27FC236}">
              <a16:creationId xmlns:a16="http://schemas.microsoft.com/office/drawing/2014/main" id="{DC5050FA-47DB-28B9-95DB-8355A6DC4C76}"/>
            </a:ext>
          </a:extLst>
        </p:cNvPr>
        <p:cNvGrpSpPr/>
        <p:nvPr/>
      </p:nvGrpSpPr>
      <p:grpSpPr>
        <a:xfrm>
          <a:off x="0" y="0"/>
          <a:ext cx="0" cy="0"/>
          <a:chOff x="0" y="0"/>
          <a:chExt cx="0" cy="0"/>
        </a:xfrm>
      </p:grpSpPr>
      <p:sp>
        <p:nvSpPr>
          <p:cNvPr id="480" name="Google Shape;480;g54dda1946d_6_308:notes">
            <a:extLst>
              <a:ext uri="{FF2B5EF4-FFF2-40B4-BE49-F238E27FC236}">
                <a16:creationId xmlns:a16="http://schemas.microsoft.com/office/drawing/2014/main" id="{FCB00452-E39E-F38A-0C82-CEFF767A361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1" name="Google Shape;481;g54dda1946d_6_308:notes">
            <a:extLst>
              <a:ext uri="{FF2B5EF4-FFF2-40B4-BE49-F238E27FC236}">
                <a16:creationId xmlns:a16="http://schemas.microsoft.com/office/drawing/2014/main" id="{751AA953-D05E-7377-B3E1-B1C9E5DAF46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As a Healthcare Support Worker, there are a number of opportunities that can assist my growth. Issues such as patient safety, confidentiality, infection prevention, and person-</a:t>
            </a:r>
            <a:r>
              <a:rPr lang="en-US" dirty="0" err="1"/>
              <a:t>centred</a:t>
            </a:r>
            <a:r>
              <a:rPr lang="en-US" dirty="0"/>
              <a:t> care can be addressed through induction and appropriate workplace training. By collaborating with senior medical practitioners, I would be able to see best practice, pose questions and gain hands-on experience. I might also be able to finish the Care Certificate and acquire knowledge to advance in my career in the future. These opportunities would make me a better person because my patience, sympathy, and readiness to learn would help me use my opportunities to the fullest, taking all the feedback seriously and taking every moment of learning seriously. Nevertheless, there are threats and challenges to healthcare work as well. Efforts, stress, lack of rest, and my wellbeing and confidence may be related to emotional circumstances, active wards, physical tasks and night or weekend work. Professional experience might also be very limited, thus creating challenges in dealing with situations that are not familiar (</a:t>
            </a:r>
            <a:r>
              <a:rPr lang="en-IN" dirty="0"/>
              <a:t>Montori et al., 2023</a:t>
            </a:r>
            <a:r>
              <a:rPr lang="en-US" dirty="0"/>
              <a:t>). I can train by </a:t>
            </a:r>
            <a:r>
              <a:rPr lang="en-US" dirty="0" err="1"/>
              <a:t>organising</a:t>
            </a:r>
            <a:r>
              <a:rPr lang="en-US" dirty="0"/>
              <a:t> my time better, engaging in healthy habits and talking over my issues with my supervisor. When I am in doubt about doing something, I must refer to someone instead of doing something I am not competent in doing. My patience would allow me to be calm; empathy would help me to know patients and desire to explore to become better and better. Understanding these opportunities and threats will assist me to be responsibly prepared to safely, respectfully and compassionately provide care to the patient.</a:t>
            </a:r>
            <a:endParaRPr dirty="0"/>
          </a:p>
        </p:txBody>
      </p:sp>
    </p:spTree>
    <p:extLst>
      <p:ext uri="{BB962C8B-B14F-4D97-AF65-F5344CB8AC3E}">
        <p14:creationId xmlns:p14="http://schemas.microsoft.com/office/powerpoint/2010/main" val="11779555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6"/>
        <p:cNvGrpSpPr/>
        <p:nvPr/>
      </p:nvGrpSpPr>
      <p:grpSpPr>
        <a:xfrm>
          <a:off x="0" y="0"/>
          <a:ext cx="0" cy="0"/>
          <a:chOff x="0" y="0"/>
          <a:chExt cx="0" cy="0"/>
        </a:xfrm>
      </p:grpSpPr>
      <p:sp>
        <p:nvSpPr>
          <p:cNvPr id="497" name="Google Shape;497;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8" name="Google Shape;498;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dirty="0">
                <a:effectLst/>
              </a:rPr>
              <a:t>The action plan will guide me to be ready to work as a Healthcare Support Worker and work on the areas where weaknesses have been identified in my SWOT analysis. In the first month, I will do some research on the training applicable, look at the job demands of the position and examine what employers may require in terms of qualifications. I will also practise an effective form of communication in a kind and respectful manner to enhance my confidence in addressing people with different needs.</a:t>
            </a:r>
            <a:br>
              <a:rPr lang="en-IN" dirty="0">
                <a:effectLst/>
              </a:rPr>
            </a:br>
            <a:r>
              <a:rPr lang="en-IN" dirty="0">
                <a:effectLst/>
              </a:rPr>
              <a:t>In 3 months, I hope to undergo any necessary induction and start any pertinent care education in case an opportunity arises. I will pursue the actual experience through an appropriate job, volunteering or training. I will seek the advice of senior colleagues or supervisors when I am not sure about a task. This will assist me to learn safe behaviours, as well as to perceive my own competence limits.</a:t>
            </a:r>
            <a:br>
              <a:rPr lang="en-IN" dirty="0">
                <a:effectLst/>
              </a:rPr>
            </a:br>
            <a:r>
              <a:rPr lang="en-IN" dirty="0">
                <a:effectLst/>
              </a:rPr>
              <a:t>During the six months, I will update my progress via feedback every month and make training records and notes detailing skills that I have gained. I will identify other gaps and realign my objectives. Trainers, supervisors and colleagues will be essential in supporting this process. Through this plan, I will enhance my confidence, knowledge and practical skills and be more prepared to deliver safe, respectful, and compassionate care.</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3"/>
        <p:cNvGrpSpPr/>
        <p:nvPr/>
      </p:nvGrpSpPr>
      <p:grpSpPr>
        <a:xfrm>
          <a:off x="0" y="0"/>
          <a:ext cx="0" cy="0"/>
          <a:chOff x="0" y="0"/>
          <a:chExt cx="0" cy="0"/>
        </a:xfrm>
      </p:grpSpPr>
      <p:sp>
        <p:nvSpPr>
          <p:cNvPr id="504" name="Google Shape;504;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5" name="Google Shape;505;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a:blip r:embed="rId2">
            <a:alphaModFix/>
          </a:blip>
          <a:stretch>
            <a:fillRect/>
          </a:stretch>
        </p:blipFill>
        <p:spPr>
          <a:xfrm>
            <a:off x="0" y="4098803"/>
            <a:ext cx="9143998" cy="2020744"/>
          </a:xfrm>
          <a:prstGeom prst="rect">
            <a:avLst/>
          </a:prstGeom>
          <a:noFill/>
          <a:ln>
            <a:noFill/>
          </a:ln>
        </p:spPr>
      </p:pic>
      <p:sp>
        <p:nvSpPr>
          <p:cNvPr id="10" name="Google Shape;10;p2"/>
          <p:cNvSpPr txBox="1">
            <a:spLocks noGrp="1"/>
          </p:cNvSpPr>
          <p:nvPr>
            <p:ph type="ctrTitle"/>
          </p:nvPr>
        </p:nvSpPr>
        <p:spPr>
          <a:xfrm>
            <a:off x="1390500" y="1017750"/>
            <a:ext cx="6363000" cy="22827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Char char="-"/>
              <a:defRPr sz="7000">
                <a:latin typeface="Wix Madefor Display Medium"/>
                <a:ea typeface="Wix Madefor Display Medium"/>
                <a:cs typeface="Wix Madefor Display Medium"/>
                <a:sym typeface="Wix Madefor Display Medium"/>
              </a:defRPr>
            </a:lvl1pPr>
            <a:lvl2pPr lvl="1" algn="ctr">
              <a:spcBef>
                <a:spcPts val="0"/>
              </a:spcBef>
              <a:spcAft>
                <a:spcPts val="0"/>
              </a:spcAft>
              <a:buClr>
                <a:srgbClr val="191919"/>
              </a:buClr>
              <a:buSzPts val="5200"/>
              <a:buChar char="-"/>
              <a:defRPr sz="5200">
                <a:solidFill>
                  <a:srgbClr val="191919"/>
                </a:solidFill>
              </a:defRPr>
            </a:lvl2pPr>
            <a:lvl3pPr lvl="2" algn="ctr">
              <a:spcBef>
                <a:spcPts val="0"/>
              </a:spcBef>
              <a:spcAft>
                <a:spcPts val="0"/>
              </a:spcAft>
              <a:buClr>
                <a:srgbClr val="191919"/>
              </a:buClr>
              <a:buSzPts val="5200"/>
              <a:buChar char="-"/>
              <a:defRPr sz="5200">
                <a:solidFill>
                  <a:srgbClr val="191919"/>
                </a:solidFill>
              </a:defRPr>
            </a:lvl3pPr>
            <a:lvl4pPr lvl="3" algn="ctr">
              <a:spcBef>
                <a:spcPts val="0"/>
              </a:spcBef>
              <a:spcAft>
                <a:spcPts val="0"/>
              </a:spcAft>
              <a:buClr>
                <a:srgbClr val="191919"/>
              </a:buClr>
              <a:buSzPts val="5200"/>
              <a:buChar char="-"/>
              <a:defRPr sz="5200">
                <a:solidFill>
                  <a:srgbClr val="191919"/>
                </a:solidFill>
              </a:defRPr>
            </a:lvl4pPr>
            <a:lvl5pPr lvl="4" algn="ctr">
              <a:spcBef>
                <a:spcPts val="0"/>
              </a:spcBef>
              <a:spcAft>
                <a:spcPts val="0"/>
              </a:spcAft>
              <a:buClr>
                <a:srgbClr val="191919"/>
              </a:buClr>
              <a:buSzPts val="5200"/>
              <a:buChar char="-"/>
              <a:defRPr sz="5200">
                <a:solidFill>
                  <a:srgbClr val="191919"/>
                </a:solidFill>
              </a:defRPr>
            </a:lvl5pPr>
            <a:lvl6pPr lvl="5" algn="ctr">
              <a:spcBef>
                <a:spcPts val="0"/>
              </a:spcBef>
              <a:spcAft>
                <a:spcPts val="0"/>
              </a:spcAft>
              <a:buClr>
                <a:srgbClr val="191919"/>
              </a:buClr>
              <a:buSzPts val="5200"/>
              <a:buChar char="-"/>
              <a:defRPr sz="5200">
                <a:solidFill>
                  <a:srgbClr val="191919"/>
                </a:solidFill>
              </a:defRPr>
            </a:lvl6pPr>
            <a:lvl7pPr lvl="6" algn="ctr">
              <a:spcBef>
                <a:spcPts val="0"/>
              </a:spcBef>
              <a:spcAft>
                <a:spcPts val="0"/>
              </a:spcAft>
              <a:buClr>
                <a:srgbClr val="191919"/>
              </a:buClr>
              <a:buSzPts val="5200"/>
              <a:buChar char="-"/>
              <a:defRPr sz="5200">
                <a:solidFill>
                  <a:srgbClr val="191919"/>
                </a:solidFill>
              </a:defRPr>
            </a:lvl7pPr>
            <a:lvl8pPr lvl="7" algn="ctr">
              <a:spcBef>
                <a:spcPts val="0"/>
              </a:spcBef>
              <a:spcAft>
                <a:spcPts val="0"/>
              </a:spcAft>
              <a:buClr>
                <a:srgbClr val="191919"/>
              </a:buClr>
              <a:buSzPts val="5200"/>
              <a:buChar char="-"/>
              <a:defRPr sz="5200">
                <a:solidFill>
                  <a:srgbClr val="191919"/>
                </a:solidFill>
              </a:defRPr>
            </a:lvl8pPr>
            <a:lvl9pPr lvl="8" algn="ctr">
              <a:spcBef>
                <a:spcPts val="0"/>
              </a:spcBef>
              <a:spcAft>
                <a:spcPts val="0"/>
              </a:spcAft>
              <a:buClr>
                <a:srgbClr val="191919"/>
              </a:buClr>
              <a:buSzPts val="5200"/>
              <a:buChar char="-"/>
              <a:defRPr sz="5200">
                <a:solidFill>
                  <a:srgbClr val="191919"/>
                </a:solidFill>
              </a:defRPr>
            </a:lvl9pPr>
          </a:lstStyle>
          <a:p>
            <a:endParaRPr/>
          </a:p>
        </p:txBody>
      </p:sp>
      <p:sp>
        <p:nvSpPr>
          <p:cNvPr id="11" name="Google Shape;11;p2"/>
          <p:cNvSpPr txBox="1">
            <a:spLocks noGrp="1"/>
          </p:cNvSpPr>
          <p:nvPr>
            <p:ph type="subTitle" idx="1"/>
          </p:nvPr>
        </p:nvSpPr>
        <p:spPr>
          <a:xfrm>
            <a:off x="3154950" y="3622950"/>
            <a:ext cx="2834100" cy="777900"/>
          </a:xfrm>
          <a:prstGeom prst="rect">
            <a:avLst/>
          </a:prstGeom>
        </p:spPr>
        <p:txBody>
          <a:bodyPr spcFirstLastPara="1" wrap="square" lIns="91425" tIns="91425" rIns="91425" bIns="91425" anchor="t" anchorCtr="0">
            <a:noAutofit/>
          </a:bodyPr>
          <a:lstStyle>
            <a:lvl1pPr lvl="0" algn="ctr">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2" name="Google Shape;12;p2"/>
          <p:cNvGrpSpPr/>
          <p:nvPr/>
        </p:nvGrpSpPr>
        <p:grpSpPr>
          <a:xfrm>
            <a:off x="-1202725" y="-745600"/>
            <a:ext cx="11290099" cy="6595150"/>
            <a:chOff x="-1202725" y="-745600"/>
            <a:chExt cx="11290099" cy="6595150"/>
          </a:xfrm>
        </p:grpSpPr>
        <p:grpSp>
          <p:nvGrpSpPr>
            <p:cNvPr id="13" name="Google Shape;13;p2"/>
            <p:cNvGrpSpPr/>
            <p:nvPr/>
          </p:nvGrpSpPr>
          <p:grpSpPr>
            <a:xfrm>
              <a:off x="-1202725" y="1902350"/>
              <a:ext cx="2284449" cy="2284449"/>
              <a:chOff x="-1264450" y="1752750"/>
              <a:chExt cx="2284449" cy="2284449"/>
            </a:xfrm>
          </p:grpSpPr>
          <p:pic>
            <p:nvPicPr>
              <p:cNvPr id="14" name="Google Shape;14;p2"/>
              <p:cNvPicPr preferRelativeResize="0"/>
              <p:nvPr/>
            </p:nvPicPr>
            <p:blipFill>
              <a:blip r:embed="rId3">
                <a:alphaModFix/>
              </a:blip>
              <a:stretch>
                <a:fillRect/>
              </a:stretch>
            </p:blipFill>
            <p:spPr>
              <a:xfrm>
                <a:off x="-1264450" y="1752750"/>
                <a:ext cx="2284449" cy="2284449"/>
              </a:xfrm>
              <a:prstGeom prst="rect">
                <a:avLst/>
              </a:prstGeom>
              <a:noFill/>
              <a:ln>
                <a:noFill/>
              </a:ln>
            </p:spPr>
          </p:pic>
          <p:sp>
            <p:nvSpPr>
              <p:cNvPr id="15" name="Google Shape;15;p2"/>
              <p:cNvSpPr/>
              <p:nvPr/>
            </p:nvSpPr>
            <p:spPr>
              <a:xfrm>
                <a:off x="-864726" y="2152474"/>
                <a:ext cx="1485000" cy="1485000"/>
              </a:xfrm>
              <a:prstGeom prst="ellipse">
                <a:avLst/>
              </a:prstGeom>
              <a:solidFill>
                <a:schemeClr val="lt1"/>
              </a:solidFill>
              <a:ln>
                <a:noFill/>
              </a:ln>
              <a:effectLst>
                <a:outerShdw blurRad="242888" dist="19050" dir="5400000" algn="bl" rotWithShape="0">
                  <a:schemeClr val="lt2">
                    <a:alpha val="21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grpSp>
        <p:grpSp>
          <p:nvGrpSpPr>
            <p:cNvPr id="16" name="Google Shape;16;p2"/>
            <p:cNvGrpSpPr/>
            <p:nvPr/>
          </p:nvGrpSpPr>
          <p:grpSpPr>
            <a:xfrm>
              <a:off x="7802925" y="-649500"/>
              <a:ext cx="2284449" cy="2284449"/>
              <a:chOff x="7871475" y="-827825"/>
              <a:chExt cx="2284449" cy="2284449"/>
            </a:xfrm>
          </p:grpSpPr>
          <p:pic>
            <p:nvPicPr>
              <p:cNvPr id="17" name="Google Shape;17;p2"/>
              <p:cNvPicPr preferRelativeResize="0"/>
              <p:nvPr/>
            </p:nvPicPr>
            <p:blipFill>
              <a:blip r:embed="rId3">
                <a:alphaModFix/>
              </a:blip>
              <a:stretch>
                <a:fillRect/>
              </a:stretch>
            </p:blipFill>
            <p:spPr>
              <a:xfrm>
                <a:off x="7871475" y="-827825"/>
                <a:ext cx="2284449" cy="2284449"/>
              </a:xfrm>
              <a:prstGeom prst="rect">
                <a:avLst/>
              </a:prstGeom>
              <a:noFill/>
              <a:ln>
                <a:noFill/>
              </a:ln>
            </p:spPr>
          </p:pic>
          <p:sp>
            <p:nvSpPr>
              <p:cNvPr id="18" name="Google Shape;18;p2"/>
              <p:cNvSpPr/>
              <p:nvPr/>
            </p:nvSpPr>
            <p:spPr>
              <a:xfrm>
                <a:off x="8271199" y="-428101"/>
                <a:ext cx="1485000" cy="1485000"/>
              </a:xfrm>
              <a:prstGeom prst="ellipse">
                <a:avLst/>
              </a:prstGeom>
              <a:solidFill>
                <a:schemeClr val="lt1"/>
              </a:solidFill>
              <a:ln>
                <a:noFill/>
              </a:ln>
              <a:effectLst>
                <a:outerShdw blurRad="242888" dist="19050" dir="5400000" algn="bl" rotWithShape="0">
                  <a:schemeClr val="lt2">
                    <a:alpha val="21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grpSp>
        <p:sp>
          <p:nvSpPr>
            <p:cNvPr id="19" name="Google Shape;19;p2"/>
            <p:cNvSpPr/>
            <p:nvPr/>
          </p:nvSpPr>
          <p:spPr>
            <a:xfrm>
              <a:off x="8297449" y="4364549"/>
              <a:ext cx="1485000" cy="1485000"/>
            </a:xfrm>
            <a:prstGeom prst="ellipse">
              <a:avLst/>
            </a:prstGeom>
            <a:solidFill>
              <a:schemeClr val="lt1"/>
            </a:solidFill>
            <a:ln>
              <a:noFill/>
            </a:ln>
            <a:effectLst>
              <a:outerShdw blurRad="242888" dist="19050" dir="5400000" algn="bl" rotWithShape="0">
                <a:schemeClr val="lt2">
                  <a:alpha val="21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sp>
          <p:nvSpPr>
            <p:cNvPr id="20" name="Google Shape;20;p2"/>
            <p:cNvSpPr/>
            <p:nvPr/>
          </p:nvSpPr>
          <p:spPr>
            <a:xfrm>
              <a:off x="868700" y="-745600"/>
              <a:ext cx="1033200" cy="1033200"/>
            </a:xfrm>
            <a:prstGeom prst="ellipse">
              <a:avLst/>
            </a:prstGeom>
            <a:solidFill>
              <a:schemeClr val="lt1"/>
            </a:solidFill>
            <a:ln>
              <a:noFill/>
            </a:ln>
            <a:effectLst>
              <a:outerShdw blurRad="242888" dist="19050" dir="5400000" algn="bl" rotWithShape="0">
                <a:schemeClr val="lt2">
                  <a:alpha val="21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grpSp>
      <p:grpSp>
        <p:nvGrpSpPr>
          <p:cNvPr id="21" name="Google Shape;21;p2"/>
          <p:cNvGrpSpPr/>
          <p:nvPr/>
        </p:nvGrpSpPr>
        <p:grpSpPr>
          <a:xfrm>
            <a:off x="-89875" y="-185150"/>
            <a:ext cx="9233863" cy="5584675"/>
            <a:chOff x="-89875" y="-185150"/>
            <a:chExt cx="9233863" cy="5584675"/>
          </a:xfrm>
        </p:grpSpPr>
        <p:sp>
          <p:nvSpPr>
            <p:cNvPr id="22" name="Google Shape;22;p2"/>
            <p:cNvSpPr/>
            <p:nvPr/>
          </p:nvSpPr>
          <p:spPr>
            <a:xfrm>
              <a:off x="69950" y="4459800"/>
              <a:ext cx="683700" cy="683700"/>
            </a:xfrm>
            <a:prstGeom prst="mathPlus">
              <a:avLst>
                <a:gd name="adj1" fmla="val 2352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sp>
          <p:nvSpPr>
            <p:cNvPr id="23" name="Google Shape;23;p2"/>
            <p:cNvSpPr/>
            <p:nvPr/>
          </p:nvSpPr>
          <p:spPr>
            <a:xfrm>
              <a:off x="6372450" y="-185150"/>
              <a:ext cx="683700" cy="683700"/>
            </a:xfrm>
            <a:prstGeom prst="mathPlus">
              <a:avLst>
                <a:gd name="adj1" fmla="val 2352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sp>
          <p:nvSpPr>
            <p:cNvPr id="24" name="Google Shape;24;p2"/>
            <p:cNvSpPr/>
            <p:nvPr/>
          </p:nvSpPr>
          <p:spPr>
            <a:xfrm>
              <a:off x="8460288" y="2297450"/>
              <a:ext cx="683700" cy="683700"/>
            </a:xfrm>
            <a:prstGeom prst="mathPlus">
              <a:avLst>
                <a:gd name="adj1" fmla="val 2352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sp>
          <p:nvSpPr>
            <p:cNvPr id="25" name="Google Shape;25;p2"/>
            <p:cNvSpPr/>
            <p:nvPr/>
          </p:nvSpPr>
          <p:spPr>
            <a:xfrm>
              <a:off x="1315025" y="4535525"/>
              <a:ext cx="864000" cy="864000"/>
            </a:xfrm>
            <a:prstGeom prst="mathPlus">
              <a:avLst>
                <a:gd name="adj1" fmla="val 2352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sp>
          <p:nvSpPr>
            <p:cNvPr id="26" name="Google Shape;26;p2"/>
            <p:cNvSpPr/>
            <p:nvPr/>
          </p:nvSpPr>
          <p:spPr>
            <a:xfrm>
              <a:off x="7172750" y="66275"/>
              <a:ext cx="683700" cy="683700"/>
            </a:xfrm>
            <a:prstGeom prst="mathPlus">
              <a:avLst>
                <a:gd name="adj1" fmla="val 2352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sp>
          <p:nvSpPr>
            <p:cNvPr id="27" name="Google Shape;27;p2"/>
            <p:cNvSpPr/>
            <p:nvPr/>
          </p:nvSpPr>
          <p:spPr>
            <a:xfrm>
              <a:off x="8297450" y="1444750"/>
              <a:ext cx="683700" cy="683700"/>
            </a:xfrm>
            <a:prstGeom prst="mathPlus">
              <a:avLst>
                <a:gd name="adj1" fmla="val 2352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sp>
          <p:nvSpPr>
            <p:cNvPr id="28" name="Google Shape;28;p2"/>
            <p:cNvSpPr/>
            <p:nvPr/>
          </p:nvSpPr>
          <p:spPr>
            <a:xfrm>
              <a:off x="753650" y="4043900"/>
              <a:ext cx="683700" cy="683700"/>
            </a:xfrm>
            <a:prstGeom prst="mathPlus">
              <a:avLst>
                <a:gd name="adj1" fmla="val 2352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sp>
          <p:nvSpPr>
            <p:cNvPr id="29" name="Google Shape;29;p2"/>
            <p:cNvSpPr/>
            <p:nvPr/>
          </p:nvSpPr>
          <p:spPr>
            <a:xfrm>
              <a:off x="-89875" y="3776100"/>
              <a:ext cx="683700" cy="683700"/>
            </a:xfrm>
            <a:prstGeom prst="mathPlus">
              <a:avLst>
                <a:gd name="adj1" fmla="val 2352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0"/>
        <p:cNvGrpSpPr/>
        <p:nvPr/>
      </p:nvGrpSpPr>
      <p:grpSpPr>
        <a:xfrm>
          <a:off x="0" y="0"/>
          <a:ext cx="0" cy="0"/>
          <a:chOff x="0" y="0"/>
          <a:chExt cx="0" cy="0"/>
        </a:xfrm>
      </p:grpSpPr>
      <p:pic>
        <p:nvPicPr>
          <p:cNvPr id="31" name="Google Shape;31;p3"/>
          <p:cNvPicPr preferRelativeResize="0"/>
          <p:nvPr/>
        </p:nvPicPr>
        <p:blipFill>
          <a:blip r:embed="rId2">
            <a:alphaModFix/>
          </a:blip>
          <a:stretch>
            <a:fillRect/>
          </a:stretch>
        </p:blipFill>
        <p:spPr>
          <a:xfrm>
            <a:off x="0" y="3941203"/>
            <a:ext cx="9143998" cy="2020744"/>
          </a:xfrm>
          <a:prstGeom prst="rect">
            <a:avLst/>
          </a:prstGeom>
          <a:noFill/>
          <a:ln>
            <a:noFill/>
          </a:ln>
        </p:spPr>
      </p:pic>
      <p:grpSp>
        <p:nvGrpSpPr>
          <p:cNvPr id="32" name="Google Shape;32;p3"/>
          <p:cNvGrpSpPr/>
          <p:nvPr/>
        </p:nvGrpSpPr>
        <p:grpSpPr>
          <a:xfrm>
            <a:off x="-1070300" y="-742025"/>
            <a:ext cx="11379674" cy="6578375"/>
            <a:chOff x="-1070300" y="-742025"/>
            <a:chExt cx="11379674" cy="6578375"/>
          </a:xfrm>
        </p:grpSpPr>
        <p:grpSp>
          <p:nvGrpSpPr>
            <p:cNvPr id="33" name="Google Shape;33;p3"/>
            <p:cNvGrpSpPr/>
            <p:nvPr/>
          </p:nvGrpSpPr>
          <p:grpSpPr>
            <a:xfrm>
              <a:off x="-1070300" y="369050"/>
              <a:ext cx="2284449" cy="2284449"/>
              <a:chOff x="-1264450" y="1752750"/>
              <a:chExt cx="2284449" cy="2284449"/>
            </a:xfrm>
          </p:grpSpPr>
          <p:pic>
            <p:nvPicPr>
              <p:cNvPr id="34" name="Google Shape;34;p3"/>
              <p:cNvPicPr preferRelativeResize="0"/>
              <p:nvPr/>
            </p:nvPicPr>
            <p:blipFill>
              <a:blip r:embed="rId3">
                <a:alphaModFix/>
              </a:blip>
              <a:stretch>
                <a:fillRect/>
              </a:stretch>
            </p:blipFill>
            <p:spPr>
              <a:xfrm>
                <a:off x="-1264450" y="1752750"/>
                <a:ext cx="2284449" cy="2284449"/>
              </a:xfrm>
              <a:prstGeom prst="rect">
                <a:avLst/>
              </a:prstGeom>
              <a:noFill/>
              <a:ln>
                <a:noFill/>
              </a:ln>
            </p:spPr>
          </p:pic>
          <p:sp>
            <p:nvSpPr>
              <p:cNvPr id="35" name="Google Shape;35;p3"/>
              <p:cNvSpPr/>
              <p:nvPr/>
            </p:nvSpPr>
            <p:spPr>
              <a:xfrm>
                <a:off x="-864726" y="2152474"/>
                <a:ext cx="1485000" cy="1485000"/>
              </a:xfrm>
              <a:prstGeom prst="ellipse">
                <a:avLst/>
              </a:prstGeom>
              <a:solidFill>
                <a:schemeClr val="lt1"/>
              </a:solidFill>
              <a:ln>
                <a:noFill/>
              </a:ln>
              <a:effectLst>
                <a:outerShdw blurRad="242888" dist="19050" dir="5400000" algn="bl" rotWithShape="0">
                  <a:schemeClr val="lt2">
                    <a:alpha val="21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grpSp>
        <p:grpSp>
          <p:nvGrpSpPr>
            <p:cNvPr id="36" name="Google Shape;36;p3"/>
            <p:cNvGrpSpPr/>
            <p:nvPr/>
          </p:nvGrpSpPr>
          <p:grpSpPr>
            <a:xfrm>
              <a:off x="8024925" y="2787475"/>
              <a:ext cx="2284449" cy="2284449"/>
              <a:chOff x="-1264450" y="1752750"/>
              <a:chExt cx="2284449" cy="2284449"/>
            </a:xfrm>
          </p:grpSpPr>
          <p:pic>
            <p:nvPicPr>
              <p:cNvPr id="37" name="Google Shape;37;p3"/>
              <p:cNvPicPr preferRelativeResize="0"/>
              <p:nvPr/>
            </p:nvPicPr>
            <p:blipFill>
              <a:blip r:embed="rId3">
                <a:alphaModFix/>
              </a:blip>
              <a:stretch>
                <a:fillRect/>
              </a:stretch>
            </p:blipFill>
            <p:spPr>
              <a:xfrm>
                <a:off x="-1264450" y="1752750"/>
                <a:ext cx="2284449" cy="2284449"/>
              </a:xfrm>
              <a:prstGeom prst="rect">
                <a:avLst/>
              </a:prstGeom>
              <a:noFill/>
              <a:ln>
                <a:noFill/>
              </a:ln>
            </p:spPr>
          </p:pic>
          <p:sp>
            <p:nvSpPr>
              <p:cNvPr id="38" name="Google Shape;38;p3"/>
              <p:cNvSpPr/>
              <p:nvPr/>
            </p:nvSpPr>
            <p:spPr>
              <a:xfrm>
                <a:off x="-864726" y="2152474"/>
                <a:ext cx="1485000" cy="1485000"/>
              </a:xfrm>
              <a:prstGeom prst="ellipse">
                <a:avLst/>
              </a:prstGeom>
              <a:solidFill>
                <a:schemeClr val="lt1"/>
              </a:solidFill>
              <a:ln>
                <a:noFill/>
              </a:ln>
              <a:effectLst>
                <a:outerShdw blurRad="242888" dist="19050" dir="5400000" algn="bl" rotWithShape="0">
                  <a:schemeClr val="lt2">
                    <a:alpha val="21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grpSp>
        <p:sp>
          <p:nvSpPr>
            <p:cNvPr id="39" name="Google Shape;39;p3"/>
            <p:cNvSpPr/>
            <p:nvPr/>
          </p:nvSpPr>
          <p:spPr>
            <a:xfrm>
              <a:off x="7248975" y="-742025"/>
              <a:ext cx="1033200" cy="1033200"/>
            </a:xfrm>
            <a:prstGeom prst="ellipse">
              <a:avLst/>
            </a:prstGeom>
            <a:solidFill>
              <a:schemeClr val="lt1"/>
            </a:solidFill>
            <a:ln>
              <a:noFill/>
            </a:ln>
            <a:effectLst>
              <a:outerShdw blurRad="242888" dist="19050" dir="5400000" algn="bl" rotWithShape="0">
                <a:schemeClr val="lt2">
                  <a:alpha val="21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sp>
          <p:nvSpPr>
            <p:cNvPr id="40" name="Google Shape;40;p3"/>
            <p:cNvSpPr/>
            <p:nvPr/>
          </p:nvSpPr>
          <p:spPr>
            <a:xfrm>
              <a:off x="780625" y="4803150"/>
              <a:ext cx="1033200" cy="1033200"/>
            </a:xfrm>
            <a:prstGeom prst="ellipse">
              <a:avLst/>
            </a:prstGeom>
            <a:solidFill>
              <a:schemeClr val="lt1"/>
            </a:solidFill>
            <a:ln>
              <a:noFill/>
            </a:ln>
            <a:effectLst>
              <a:outerShdw blurRad="242888" dist="19050" dir="5400000" algn="bl" rotWithShape="0">
                <a:schemeClr val="lt2">
                  <a:alpha val="21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grpSp>
      <p:sp>
        <p:nvSpPr>
          <p:cNvPr id="41" name="Google Shape;41;p3"/>
          <p:cNvSpPr txBox="1">
            <a:spLocks noGrp="1"/>
          </p:cNvSpPr>
          <p:nvPr>
            <p:ph type="title"/>
          </p:nvPr>
        </p:nvSpPr>
        <p:spPr>
          <a:xfrm>
            <a:off x="2038200" y="2566625"/>
            <a:ext cx="5067600" cy="1071300"/>
          </a:xfrm>
          <a:prstGeom prst="rect">
            <a:avLst/>
          </a:prstGeom>
        </p:spPr>
        <p:txBody>
          <a:bodyPr spcFirstLastPara="1" wrap="square" lIns="91425" tIns="91425" rIns="91425" bIns="91425" anchor="b" anchorCtr="0">
            <a:noAutofit/>
          </a:bodyPr>
          <a:lstStyle>
            <a:lvl1pPr lvl="0">
              <a:lnSpc>
                <a:spcPct val="115000"/>
              </a:lnSpc>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42" name="Google Shape;42;p3"/>
          <p:cNvSpPr txBox="1">
            <a:spLocks noGrp="1"/>
          </p:cNvSpPr>
          <p:nvPr>
            <p:ph type="title" idx="2" hasCustomPrompt="1"/>
          </p:nvPr>
        </p:nvSpPr>
        <p:spPr>
          <a:xfrm>
            <a:off x="4039500" y="1085325"/>
            <a:ext cx="1065000" cy="915900"/>
          </a:xfrm>
          <a:prstGeom prst="rect">
            <a:avLst/>
          </a:prstGeom>
          <a:noFill/>
        </p:spPr>
        <p:txBody>
          <a:bodyPr spcFirstLastPara="1" wrap="square" lIns="91425" tIns="91425" rIns="91425" bIns="91425" anchor="ctr" anchorCtr="0">
            <a:noAutofit/>
          </a:bodyPr>
          <a:lstStyle>
            <a:lvl1pPr lvl="0" rtl="0">
              <a:lnSpc>
                <a:spcPct val="115000"/>
              </a:lnSpc>
              <a:spcBef>
                <a:spcPts val="0"/>
              </a:spcBef>
              <a:spcAft>
                <a:spcPts val="0"/>
              </a:spcAft>
              <a:buClr>
                <a:schemeClr val="lt1"/>
              </a:buClr>
              <a:buSzPts val="6000"/>
              <a:buNone/>
              <a:defRPr sz="5000">
                <a:latin typeface="Hind"/>
                <a:ea typeface="Hind"/>
                <a:cs typeface="Hind"/>
                <a:sym typeface="Hind"/>
              </a:defRPr>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43" name="Google Shape;43;p3"/>
          <p:cNvSpPr txBox="1">
            <a:spLocks noGrp="1"/>
          </p:cNvSpPr>
          <p:nvPr>
            <p:ph type="subTitle" idx="1"/>
          </p:nvPr>
        </p:nvSpPr>
        <p:spPr>
          <a:xfrm>
            <a:off x="2038200" y="3672425"/>
            <a:ext cx="5067600" cy="515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600">
                <a:solidFill>
                  <a:schemeClr val="dk2"/>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44" name="Google Shape;44;p3"/>
          <p:cNvGrpSpPr/>
          <p:nvPr/>
        </p:nvGrpSpPr>
        <p:grpSpPr>
          <a:xfrm>
            <a:off x="371375" y="146825"/>
            <a:ext cx="7989463" cy="4799025"/>
            <a:chOff x="371375" y="146825"/>
            <a:chExt cx="7989463" cy="4799025"/>
          </a:xfrm>
        </p:grpSpPr>
        <p:sp>
          <p:nvSpPr>
            <p:cNvPr id="45" name="Google Shape;45;p3"/>
            <p:cNvSpPr/>
            <p:nvPr/>
          </p:nvSpPr>
          <p:spPr>
            <a:xfrm>
              <a:off x="7677138" y="3427875"/>
              <a:ext cx="683700" cy="683700"/>
            </a:xfrm>
            <a:prstGeom prst="mathPlus">
              <a:avLst>
                <a:gd name="adj1" fmla="val 23520"/>
              </a:avLst>
            </a:prstGeom>
            <a:solidFill>
              <a:srgbClr val="77BEE0">
                <a:alpha val="18990"/>
              </a:srgb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sp>
          <p:nvSpPr>
            <p:cNvPr id="46" name="Google Shape;46;p3"/>
            <p:cNvSpPr/>
            <p:nvPr/>
          </p:nvSpPr>
          <p:spPr>
            <a:xfrm>
              <a:off x="371375" y="146825"/>
              <a:ext cx="683700" cy="683700"/>
            </a:xfrm>
            <a:prstGeom prst="mathPlus">
              <a:avLst>
                <a:gd name="adj1" fmla="val 23520"/>
              </a:avLst>
            </a:prstGeom>
            <a:solidFill>
              <a:srgbClr val="CFE7EF">
                <a:alpha val="28730"/>
              </a:srgb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sp>
          <p:nvSpPr>
            <p:cNvPr id="47" name="Google Shape;47;p3"/>
            <p:cNvSpPr/>
            <p:nvPr/>
          </p:nvSpPr>
          <p:spPr>
            <a:xfrm>
              <a:off x="7172750" y="4262150"/>
              <a:ext cx="683700" cy="683700"/>
            </a:xfrm>
            <a:prstGeom prst="mathPlus">
              <a:avLst>
                <a:gd name="adj1" fmla="val 23520"/>
              </a:avLst>
            </a:prstGeom>
            <a:solidFill>
              <a:srgbClr val="CFE7EF">
                <a:alpha val="28730"/>
              </a:srgb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77"/>
        <p:cNvGrpSpPr/>
        <p:nvPr/>
      </p:nvGrpSpPr>
      <p:grpSpPr>
        <a:xfrm>
          <a:off x="0" y="0"/>
          <a:ext cx="0" cy="0"/>
          <a:chOff x="0" y="0"/>
          <a:chExt cx="0" cy="0"/>
        </a:xfrm>
      </p:grpSpPr>
      <p:sp>
        <p:nvSpPr>
          <p:cNvPr id="78" name="Google Shape;78;p7"/>
          <p:cNvSpPr txBox="1">
            <a:spLocks noGrp="1"/>
          </p:cNvSpPr>
          <p:nvPr>
            <p:ph type="title"/>
          </p:nvPr>
        </p:nvSpPr>
        <p:spPr>
          <a:xfrm>
            <a:off x="713225" y="539500"/>
            <a:ext cx="4214700" cy="1788300"/>
          </a:xfrm>
          <a:prstGeom prst="rect">
            <a:avLst/>
          </a:prstGeom>
        </p:spPr>
        <p:txBody>
          <a:bodyPr spcFirstLastPara="1" wrap="square" lIns="91425" tIns="91425" rIns="91425" bIns="91425" anchor="b" anchorCtr="0">
            <a:noAutofit/>
          </a:bodyPr>
          <a:lstStyle>
            <a:lvl1pPr lvl="0" algn="l"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79" name="Google Shape;79;p7"/>
          <p:cNvSpPr txBox="1">
            <a:spLocks noGrp="1"/>
          </p:cNvSpPr>
          <p:nvPr>
            <p:ph type="subTitle" idx="1"/>
          </p:nvPr>
        </p:nvSpPr>
        <p:spPr>
          <a:xfrm>
            <a:off x="713225" y="2403991"/>
            <a:ext cx="4214700" cy="21264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Char char="●"/>
              <a:defRPr/>
            </a:lvl1pPr>
            <a:lvl2pPr lvl="1" algn="ctr" rtl="0">
              <a:lnSpc>
                <a:spcPct val="100000"/>
              </a:lnSpc>
              <a:spcBef>
                <a:spcPts val="0"/>
              </a:spcBef>
              <a:spcAft>
                <a:spcPts val="0"/>
              </a:spcAft>
              <a:buClr>
                <a:srgbClr val="E76A28"/>
              </a:buClr>
              <a:buSzPts val="1600"/>
              <a:buFont typeface="Nunito Light"/>
              <a:buChar char="○"/>
              <a:defRPr/>
            </a:lvl2pPr>
            <a:lvl3pPr lvl="2" algn="ctr" rtl="0">
              <a:lnSpc>
                <a:spcPct val="100000"/>
              </a:lnSpc>
              <a:spcBef>
                <a:spcPts val="0"/>
              </a:spcBef>
              <a:spcAft>
                <a:spcPts val="0"/>
              </a:spcAft>
              <a:buClr>
                <a:srgbClr val="E76A28"/>
              </a:buClr>
              <a:buSzPts val="1500"/>
              <a:buFont typeface="Nunito Light"/>
              <a:buChar char="■"/>
              <a:defRPr/>
            </a:lvl3pPr>
            <a:lvl4pPr lvl="3" algn="ctr" rtl="0">
              <a:lnSpc>
                <a:spcPct val="100000"/>
              </a:lnSpc>
              <a:spcBef>
                <a:spcPts val="0"/>
              </a:spcBef>
              <a:spcAft>
                <a:spcPts val="0"/>
              </a:spcAft>
              <a:buClr>
                <a:srgbClr val="E76A28"/>
              </a:buClr>
              <a:buSzPts val="1500"/>
              <a:buFont typeface="Nunito Light"/>
              <a:buChar char="●"/>
              <a:defRPr/>
            </a:lvl4pPr>
            <a:lvl5pPr lvl="4" algn="ctr" rtl="0">
              <a:lnSpc>
                <a:spcPct val="100000"/>
              </a:lnSpc>
              <a:spcBef>
                <a:spcPts val="0"/>
              </a:spcBef>
              <a:spcAft>
                <a:spcPts val="0"/>
              </a:spcAft>
              <a:buClr>
                <a:srgbClr val="E76A28"/>
              </a:buClr>
              <a:buSzPts val="1400"/>
              <a:buFont typeface="Nunito Light"/>
              <a:buChar char="○"/>
              <a:defRPr/>
            </a:lvl5pPr>
            <a:lvl6pPr lvl="5" algn="ctr" rtl="0">
              <a:lnSpc>
                <a:spcPct val="100000"/>
              </a:lnSpc>
              <a:spcBef>
                <a:spcPts val="0"/>
              </a:spcBef>
              <a:spcAft>
                <a:spcPts val="0"/>
              </a:spcAft>
              <a:buClr>
                <a:srgbClr val="999999"/>
              </a:buClr>
              <a:buSzPts val="1400"/>
              <a:buFont typeface="Nunito Light"/>
              <a:buChar char="■"/>
              <a:defRPr/>
            </a:lvl6pPr>
            <a:lvl7pPr lvl="6" algn="ctr" rtl="0">
              <a:lnSpc>
                <a:spcPct val="100000"/>
              </a:lnSpc>
              <a:spcBef>
                <a:spcPts val="0"/>
              </a:spcBef>
              <a:spcAft>
                <a:spcPts val="0"/>
              </a:spcAft>
              <a:buClr>
                <a:srgbClr val="999999"/>
              </a:buClr>
              <a:buSzPts val="1300"/>
              <a:buFont typeface="Nunito Light"/>
              <a:buChar char="●"/>
              <a:defRPr/>
            </a:lvl7pPr>
            <a:lvl8pPr lvl="7" algn="ctr" rtl="0">
              <a:lnSpc>
                <a:spcPct val="100000"/>
              </a:lnSpc>
              <a:spcBef>
                <a:spcPts val="0"/>
              </a:spcBef>
              <a:spcAft>
                <a:spcPts val="0"/>
              </a:spcAft>
              <a:buClr>
                <a:srgbClr val="999999"/>
              </a:buClr>
              <a:buSzPts val="1300"/>
              <a:buFont typeface="Nunito Light"/>
              <a:buChar char="○"/>
              <a:defRPr/>
            </a:lvl8pPr>
            <a:lvl9pPr lvl="8" algn="ctr" rtl="0">
              <a:lnSpc>
                <a:spcPct val="100000"/>
              </a:lnSpc>
              <a:spcBef>
                <a:spcPts val="0"/>
              </a:spcBef>
              <a:spcAft>
                <a:spcPts val="0"/>
              </a:spcAft>
              <a:buClr>
                <a:srgbClr val="999999"/>
              </a:buClr>
              <a:buSzPts val="1400"/>
              <a:buFont typeface="Nunito Light"/>
              <a:buChar char="■"/>
              <a:defRPr/>
            </a:lvl9pPr>
          </a:lstStyle>
          <a:p>
            <a:endParaRPr/>
          </a:p>
        </p:txBody>
      </p:sp>
      <p:sp>
        <p:nvSpPr>
          <p:cNvPr id="80" name="Google Shape;80;p7"/>
          <p:cNvSpPr>
            <a:spLocks noGrp="1"/>
          </p:cNvSpPr>
          <p:nvPr>
            <p:ph type="pic" idx="2"/>
          </p:nvPr>
        </p:nvSpPr>
        <p:spPr>
          <a:xfrm>
            <a:off x="5190675" y="533875"/>
            <a:ext cx="3117900" cy="4075800"/>
          </a:xfrm>
          <a:prstGeom prst="rect">
            <a:avLst/>
          </a:prstGeom>
          <a:noFill/>
          <a:ln>
            <a:noFill/>
          </a:ln>
        </p:spPr>
        <p:txBody>
          <a:bodyPr/>
          <a:lstStyle/>
          <a:p>
            <a:endParaRPr lang="en-GB"/>
          </a:p>
        </p:txBody>
      </p:sp>
      <p:pic>
        <p:nvPicPr>
          <p:cNvPr id="81" name="Google Shape;81;p7"/>
          <p:cNvPicPr preferRelativeResize="0"/>
          <p:nvPr/>
        </p:nvPicPr>
        <p:blipFill>
          <a:blip r:embed="rId2">
            <a:alphaModFix/>
          </a:blip>
          <a:stretch>
            <a:fillRect/>
          </a:stretch>
        </p:blipFill>
        <p:spPr>
          <a:xfrm>
            <a:off x="0" y="4249253"/>
            <a:ext cx="9143998" cy="2020744"/>
          </a:xfrm>
          <a:prstGeom prst="rect">
            <a:avLst/>
          </a:prstGeom>
          <a:noFill/>
          <a:ln>
            <a:noFill/>
          </a:ln>
        </p:spPr>
      </p:pic>
      <p:sp>
        <p:nvSpPr>
          <p:cNvPr id="82" name="Google Shape;82;p7"/>
          <p:cNvSpPr/>
          <p:nvPr/>
        </p:nvSpPr>
        <p:spPr>
          <a:xfrm>
            <a:off x="196625" y="-499325"/>
            <a:ext cx="1033200" cy="1033200"/>
          </a:xfrm>
          <a:prstGeom prst="ellipse">
            <a:avLst/>
          </a:prstGeom>
          <a:solidFill>
            <a:schemeClr val="lt1"/>
          </a:solidFill>
          <a:ln>
            <a:noFill/>
          </a:ln>
          <a:effectLst>
            <a:outerShdw blurRad="242888" dist="19050" dir="5400000" algn="bl" rotWithShape="0">
              <a:schemeClr val="lt2">
                <a:alpha val="21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grpSp>
        <p:nvGrpSpPr>
          <p:cNvPr id="83" name="Google Shape;83;p7"/>
          <p:cNvGrpSpPr/>
          <p:nvPr/>
        </p:nvGrpSpPr>
        <p:grpSpPr>
          <a:xfrm>
            <a:off x="7309225" y="-149825"/>
            <a:ext cx="1765725" cy="5095675"/>
            <a:chOff x="7309225" y="-149825"/>
            <a:chExt cx="1765725" cy="5095675"/>
          </a:xfrm>
        </p:grpSpPr>
        <p:sp>
          <p:nvSpPr>
            <p:cNvPr id="84" name="Google Shape;84;p7"/>
            <p:cNvSpPr/>
            <p:nvPr/>
          </p:nvSpPr>
          <p:spPr>
            <a:xfrm>
              <a:off x="8349913" y="1073800"/>
              <a:ext cx="683700" cy="683700"/>
            </a:xfrm>
            <a:prstGeom prst="mathPlus">
              <a:avLst>
                <a:gd name="adj1" fmla="val 2352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sp>
          <p:nvSpPr>
            <p:cNvPr id="85" name="Google Shape;85;p7"/>
            <p:cNvSpPr/>
            <p:nvPr/>
          </p:nvSpPr>
          <p:spPr>
            <a:xfrm>
              <a:off x="8088913" y="4262150"/>
              <a:ext cx="683700" cy="683700"/>
            </a:xfrm>
            <a:prstGeom prst="mathPlus">
              <a:avLst>
                <a:gd name="adj1" fmla="val 2352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sp>
          <p:nvSpPr>
            <p:cNvPr id="86" name="Google Shape;86;p7"/>
            <p:cNvSpPr/>
            <p:nvPr/>
          </p:nvSpPr>
          <p:spPr>
            <a:xfrm>
              <a:off x="8391238" y="197650"/>
              <a:ext cx="683700" cy="683700"/>
            </a:xfrm>
            <a:prstGeom prst="mathPlus">
              <a:avLst>
                <a:gd name="adj1" fmla="val 2352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sp>
          <p:nvSpPr>
            <p:cNvPr id="87" name="Google Shape;87;p7"/>
            <p:cNvSpPr/>
            <p:nvPr/>
          </p:nvSpPr>
          <p:spPr>
            <a:xfrm>
              <a:off x="8391250" y="3578450"/>
              <a:ext cx="683700" cy="683700"/>
            </a:xfrm>
            <a:prstGeom prst="mathPlus">
              <a:avLst>
                <a:gd name="adj1" fmla="val 2352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sp>
          <p:nvSpPr>
            <p:cNvPr id="88" name="Google Shape;88;p7"/>
            <p:cNvSpPr/>
            <p:nvPr/>
          </p:nvSpPr>
          <p:spPr>
            <a:xfrm>
              <a:off x="7309225" y="-149825"/>
              <a:ext cx="683700" cy="683700"/>
            </a:xfrm>
            <a:prstGeom prst="mathPlus">
              <a:avLst>
                <a:gd name="adj1" fmla="val 23520"/>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07"/>
        <p:cNvGrpSpPr/>
        <p:nvPr/>
      </p:nvGrpSpPr>
      <p:grpSpPr>
        <a:xfrm>
          <a:off x="0" y="0"/>
          <a:ext cx="0" cy="0"/>
          <a:chOff x="0" y="0"/>
          <a:chExt cx="0" cy="0"/>
        </a:xfrm>
      </p:grpSpPr>
      <p:pic>
        <p:nvPicPr>
          <p:cNvPr id="108" name="Google Shape;108;p9"/>
          <p:cNvPicPr preferRelativeResize="0"/>
          <p:nvPr/>
        </p:nvPicPr>
        <p:blipFill>
          <a:blip r:embed="rId2">
            <a:alphaModFix/>
          </a:blip>
          <a:stretch>
            <a:fillRect/>
          </a:stretch>
        </p:blipFill>
        <p:spPr>
          <a:xfrm rot="1173709">
            <a:off x="-806424" y="1383165"/>
            <a:ext cx="10756821" cy="2377171"/>
          </a:xfrm>
          <a:prstGeom prst="rect">
            <a:avLst/>
          </a:prstGeom>
          <a:noFill/>
          <a:ln>
            <a:noFill/>
          </a:ln>
        </p:spPr>
      </p:pic>
      <p:sp>
        <p:nvSpPr>
          <p:cNvPr id="109" name="Google Shape;109;p9"/>
          <p:cNvSpPr/>
          <p:nvPr/>
        </p:nvSpPr>
        <p:spPr>
          <a:xfrm>
            <a:off x="933000" y="605400"/>
            <a:ext cx="7278000" cy="3932700"/>
          </a:xfrm>
          <a:prstGeom prst="roundRect">
            <a:avLst>
              <a:gd name="adj" fmla="val 16667"/>
            </a:avLst>
          </a:prstGeom>
          <a:solidFill>
            <a:schemeClr val="lt1"/>
          </a:solidFill>
          <a:ln>
            <a:noFill/>
          </a:ln>
          <a:effectLst>
            <a:outerShdw blurRad="242888" dist="19050" dir="5460000" algn="bl" rotWithShape="0">
              <a:schemeClr val="lt2">
                <a:alpha val="23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grpSp>
        <p:nvGrpSpPr>
          <p:cNvPr id="110" name="Google Shape;110;p9"/>
          <p:cNvGrpSpPr/>
          <p:nvPr/>
        </p:nvGrpSpPr>
        <p:grpSpPr>
          <a:xfrm>
            <a:off x="-77250" y="-286675"/>
            <a:ext cx="9150350" cy="5651550"/>
            <a:chOff x="-77250" y="-286675"/>
            <a:chExt cx="9150350" cy="5651550"/>
          </a:xfrm>
        </p:grpSpPr>
        <p:sp>
          <p:nvSpPr>
            <p:cNvPr id="111" name="Google Shape;111;p9"/>
            <p:cNvSpPr/>
            <p:nvPr/>
          </p:nvSpPr>
          <p:spPr>
            <a:xfrm>
              <a:off x="-77250" y="4459800"/>
              <a:ext cx="683700" cy="683700"/>
            </a:xfrm>
            <a:prstGeom prst="mathPlus">
              <a:avLst>
                <a:gd name="adj1" fmla="val 23520"/>
              </a:avLst>
            </a:prstGeom>
            <a:solidFill>
              <a:srgbClr val="1977A4">
                <a:alpha val="14560"/>
              </a:srgb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sp>
          <p:nvSpPr>
            <p:cNvPr id="112" name="Google Shape;112;p9"/>
            <p:cNvSpPr/>
            <p:nvPr/>
          </p:nvSpPr>
          <p:spPr>
            <a:xfrm>
              <a:off x="7799725" y="-286675"/>
              <a:ext cx="818100" cy="818100"/>
            </a:xfrm>
            <a:prstGeom prst="mathPlus">
              <a:avLst>
                <a:gd name="adj1" fmla="val 23520"/>
              </a:avLst>
            </a:prstGeom>
            <a:solidFill>
              <a:srgbClr val="77BEE0">
                <a:alpha val="18990"/>
              </a:srgb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sp>
          <p:nvSpPr>
            <p:cNvPr id="113" name="Google Shape;113;p9"/>
            <p:cNvSpPr/>
            <p:nvPr/>
          </p:nvSpPr>
          <p:spPr>
            <a:xfrm>
              <a:off x="7866913" y="838050"/>
              <a:ext cx="683700" cy="683700"/>
            </a:xfrm>
            <a:prstGeom prst="mathPlus">
              <a:avLst>
                <a:gd name="adj1" fmla="val 23520"/>
              </a:avLst>
            </a:prstGeom>
            <a:solidFill>
              <a:srgbClr val="77BEE0">
                <a:alpha val="18990"/>
              </a:srgb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sp>
          <p:nvSpPr>
            <p:cNvPr id="114" name="Google Shape;114;p9"/>
            <p:cNvSpPr/>
            <p:nvPr/>
          </p:nvSpPr>
          <p:spPr>
            <a:xfrm>
              <a:off x="899375" y="4500875"/>
              <a:ext cx="864000" cy="864000"/>
            </a:xfrm>
            <a:prstGeom prst="mathPlus">
              <a:avLst>
                <a:gd name="adj1" fmla="val 23520"/>
              </a:avLst>
            </a:prstGeom>
            <a:solidFill>
              <a:srgbClr val="1977A4">
                <a:alpha val="14560"/>
              </a:srgb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sp>
          <p:nvSpPr>
            <p:cNvPr id="115" name="Google Shape;115;p9"/>
            <p:cNvSpPr/>
            <p:nvPr/>
          </p:nvSpPr>
          <p:spPr>
            <a:xfrm>
              <a:off x="8463800" y="373450"/>
              <a:ext cx="609300" cy="609300"/>
            </a:xfrm>
            <a:prstGeom prst="mathPlus">
              <a:avLst>
                <a:gd name="adj1" fmla="val 23520"/>
              </a:avLst>
            </a:prstGeom>
            <a:solidFill>
              <a:srgbClr val="CFE7EF">
                <a:alpha val="28730"/>
              </a:srgb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sp>
          <p:nvSpPr>
            <p:cNvPr id="116" name="Google Shape;116;p9"/>
            <p:cNvSpPr/>
            <p:nvPr/>
          </p:nvSpPr>
          <p:spPr>
            <a:xfrm>
              <a:off x="0" y="3325825"/>
              <a:ext cx="683700" cy="683700"/>
            </a:xfrm>
            <a:prstGeom prst="mathPlus">
              <a:avLst>
                <a:gd name="adj1" fmla="val 23520"/>
              </a:avLst>
            </a:prstGeom>
            <a:solidFill>
              <a:srgbClr val="CFE7EF">
                <a:alpha val="28730"/>
              </a:srgb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grpSp>
      <p:grpSp>
        <p:nvGrpSpPr>
          <p:cNvPr id="117" name="Google Shape;117;p9"/>
          <p:cNvGrpSpPr/>
          <p:nvPr/>
        </p:nvGrpSpPr>
        <p:grpSpPr>
          <a:xfrm>
            <a:off x="1437350" y="-1587300"/>
            <a:ext cx="4504025" cy="7111025"/>
            <a:chOff x="1437350" y="-1587300"/>
            <a:chExt cx="4504025" cy="7111025"/>
          </a:xfrm>
        </p:grpSpPr>
        <p:grpSp>
          <p:nvGrpSpPr>
            <p:cNvPr id="118" name="Google Shape;118;p9"/>
            <p:cNvGrpSpPr/>
            <p:nvPr/>
          </p:nvGrpSpPr>
          <p:grpSpPr>
            <a:xfrm>
              <a:off x="1437350" y="-1587300"/>
              <a:ext cx="2284449" cy="2284449"/>
              <a:chOff x="-1264450" y="1752750"/>
              <a:chExt cx="2284449" cy="2284449"/>
            </a:xfrm>
          </p:grpSpPr>
          <p:pic>
            <p:nvPicPr>
              <p:cNvPr id="119" name="Google Shape;119;p9"/>
              <p:cNvPicPr preferRelativeResize="0"/>
              <p:nvPr/>
            </p:nvPicPr>
            <p:blipFill>
              <a:blip r:embed="rId3">
                <a:alphaModFix/>
              </a:blip>
              <a:stretch>
                <a:fillRect/>
              </a:stretch>
            </p:blipFill>
            <p:spPr>
              <a:xfrm>
                <a:off x="-1264450" y="1752750"/>
                <a:ext cx="2284449" cy="2284449"/>
              </a:xfrm>
              <a:prstGeom prst="rect">
                <a:avLst/>
              </a:prstGeom>
              <a:noFill/>
              <a:ln>
                <a:noFill/>
              </a:ln>
            </p:spPr>
          </p:pic>
          <p:sp>
            <p:nvSpPr>
              <p:cNvPr id="120" name="Google Shape;120;p9"/>
              <p:cNvSpPr/>
              <p:nvPr/>
            </p:nvSpPr>
            <p:spPr>
              <a:xfrm>
                <a:off x="-864726" y="2152474"/>
                <a:ext cx="1485000" cy="1485000"/>
              </a:xfrm>
              <a:prstGeom prst="ellipse">
                <a:avLst/>
              </a:prstGeom>
              <a:solidFill>
                <a:schemeClr val="lt1"/>
              </a:solidFill>
              <a:ln>
                <a:noFill/>
              </a:ln>
              <a:effectLst>
                <a:outerShdw blurRad="242888" dist="19050" dir="5400000" algn="bl" rotWithShape="0">
                  <a:schemeClr val="lt2">
                    <a:alpha val="21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grpSp>
        <p:sp>
          <p:nvSpPr>
            <p:cNvPr id="121" name="Google Shape;121;p9"/>
            <p:cNvSpPr/>
            <p:nvPr/>
          </p:nvSpPr>
          <p:spPr>
            <a:xfrm>
              <a:off x="4828975" y="4411325"/>
              <a:ext cx="1112400" cy="1112400"/>
            </a:xfrm>
            <a:prstGeom prst="ellipse">
              <a:avLst/>
            </a:prstGeom>
            <a:solidFill>
              <a:schemeClr val="lt1"/>
            </a:solidFill>
            <a:ln>
              <a:noFill/>
            </a:ln>
            <a:effectLst>
              <a:outerShdw blurRad="242888" dist="19050" dir="5400000" algn="bl" rotWithShape="0">
                <a:schemeClr val="lt2">
                  <a:alpha val="21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grpSp>
      <p:sp>
        <p:nvSpPr>
          <p:cNvPr id="122" name="Google Shape;122;p9"/>
          <p:cNvSpPr txBox="1">
            <a:spLocks noGrp="1"/>
          </p:cNvSpPr>
          <p:nvPr>
            <p:ph type="title"/>
          </p:nvPr>
        </p:nvSpPr>
        <p:spPr>
          <a:xfrm>
            <a:off x="2135550" y="1612936"/>
            <a:ext cx="4872900" cy="1063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6000"/>
              <a:buNone/>
              <a:defRPr sz="60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23" name="Google Shape;123;p9"/>
          <p:cNvSpPr txBox="1">
            <a:spLocks noGrp="1"/>
          </p:cNvSpPr>
          <p:nvPr>
            <p:ph type="subTitle" idx="1"/>
          </p:nvPr>
        </p:nvSpPr>
        <p:spPr>
          <a:xfrm>
            <a:off x="2135550" y="2719175"/>
            <a:ext cx="4872900" cy="671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600">
                <a:solidFill>
                  <a:schemeClr val="dk2"/>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142"/>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143"/>
        <p:cNvGrpSpPr/>
        <p:nvPr/>
      </p:nvGrpSpPr>
      <p:grpSpPr>
        <a:xfrm>
          <a:off x="0" y="0"/>
          <a:ext cx="0" cy="0"/>
          <a:chOff x="0" y="0"/>
          <a:chExt cx="0" cy="0"/>
        </a:xfrm>
      </p:grpSpPr>
      <p:pic>
        <p:nvPicPr>
          <p:cNvPr id="144" name="Google Shape;144;p13"/>
          <p:cNvPicPr preferRelativeResize="0"/>
          <p:nvPr/>
        </p:nvPicPr>
        <p:blipFill>
          <a:blip r:embed="rId2">
            <a:alphaModFix/>
          </a:blip>
          <a:stretch>
            <a:fillRect/>
          </a:stretch>
        </p:blipFill>
        <p:spPr>
          <a:xfrm>
            <a:off x="0" y="4465828"/>
            <a:ext cx="9143998" cy="2020744"/>
          </a:xfrm>
          <a:prstGeom prst="rect">
            <a:avLst/>
          </a:prstGeom>
          <a:noFill/>
          <a:ln>
            <a:noFill/>
          </a:ln>
        </p:spPr>
      </p:pic>
      <p:grpSp>
        <p:nvGrpSpPr>
          <p:cNvPr id="145" name="Google Shape;145;p13"/>
          <p:cNvGrpSpPr/>
          <p:nvPr/>
        </p:nvGrpSpPr>
        <p:grpSpPr>
          <a:xfrm>
            <a:off x="-508350" y="-1026673"/>
            <a:ext cx="9325317" cy="4919798"/>
            <a:chOff x="-508350" y="-1026673"/>
            <a:chExt cx="9325317" cy="4919798"/>
          </a:xfrm>
        </p:grpSpPr>
        <p:sp>
          <p:nvSpPr>
            <p:cNvPr id="146" name="Google Shape;146;p13"/>
            <p:cNvSpPr/>
            <p:nvPr/>
          </p:nvSpPr>
          <p:spPr>
            <a:xfrm>
              <a:off x="-508350" y="2859925"/>
              <a:ext cx="1033200" cy="1033200"/>
            </a:xfrm>
            <a:prstGeom prst="ellipse">
              <a:avLst/>
            </a:prstGeom>
            <a:solidFill>
              <a:schemeClr val="lt1"/>
            </a:solidFill>
            <a:ln>
              <a:noFill/>
            </a:ln>
            <a:effectLst>
              <a:outerShdw blurRad="242888" dist="19050" dir="5400000" algn="bl" rotWithShape="0">
                <a:schemeClr val="lt2">
                  <a:alpha val="21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grpSp>
          <p:nvGrpSpPr>
            <p:cNvPr id="147" name="Google Shape;147;p13"/>
            <p:cNvGrpSpPr/>
            <p:nvPr/>
          </p:nvGrpSpPr>
          <p:grpSpPr>
            <a:xfrm>
              <a:off x="7237271" y="-1026673"/>
              <a:ext cx="1579697" cy="1579925"/>
              <a:chOff x="-1264450" y="1752750"/>
              <a:chExt cx="2284449" cy="2284449"/>
            </a:xfrm>
          </p:grpSpPr>
          <p:pic>
            <p:nvPicPr>
              <p:cNvPr id="148" name="Google Shape;148;p13"/>
              <p:cNvPicPr preferRelativeResize="0"/>
              <p:nvPr/>
            </p:nvPicPr>
            <p:blipFill>
              <a:blip r:embed="rId3">
                <a:alphaModFix/>
              </a:blip>
              <a:stretch>
                <a:fillRect/>
              </a:stretch>
            </p:blipFill>
            <p:spPr>
              <a:xfrm>
                <a:off x="-1264450" y="1752750"/>
                <a:ext cx="2284449" cy="2284449"/>
              </a:xfrm>
              <a:prstGeom prst="rect">
                <a:avLst/>
              </a:prstGeom>
              <a:noFill/>
              <a:ln>
                <a:noFill/>
              </a:ln>
            </p:spPr>
          </p:pic>
          <p:sp>
            <p:nvSpPr>
              <p:cNvPr id="149" name="Google Shape;149;p13"/>
              <p:cNvSpPr/>
              <p:nvPr/>
            </p:nvSpPr>
            <p:spPr>
              <a:xfrm>
                <a:off x="-864726" y="2152474"/>
                <a:ext cx="1485000" cy="1485000"/>
              </a:xfrm>
              <a:prstGeom prst="ellipse">
                <a:avLst/>
              </a:prstGeom>
              <a:solidFill>
                <a:schemeClr val="lt1"/>
              </a:solidFill>
              <a:ln>
                <a:noFill/>
              </a:ln>
              <a:effectLst>
                <a:outerShdw blurRad="242888" dist="19050" dir="5400000" algn="bl" rotWithShape="0">
                  <a:schemeClr val="lt2">
                    <a:alpha val="21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grpSp>
      </p:grpSp>
      <p:sp>
        <p:nvSpPr>
          <p:cNvPr id="150" name="Google Shape;150;p1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51" name="Google Shape;151;p13"/>
          <p:cNvSpPr txBox="1">
            <a:spLocks noGrp="1"/>
          </p:cNvSpPr>
          <p:nvPr>
            <p:ph type="subTitle" idx="1"/>
          </p:nvPr>
        </p:nvSpPr>
        <p:spPr>
          <a:xfrm>
            <a:off x="720000" y="2146504"/>
            <a:ext cx="2305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2" name="Google Shape;152;p13"/>
          <p:cNvSpPr txBox="1">
            <a:spLocks noGrp="1"/>
          </p:cNvSpPr>
          <p:nvPr>
            <p:ph type="subTitle" idx="2"/>
          </p:nvPr>
        </p:nvSpPr>
        <p:spPr>
          <a:xfrm>
            <a:off x="3419250" y="2146504"/>
            <a:ext cx="2305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3" name="Google Shape;153;p13"/>
          <p:cNvSpPr txBox="1">
            <a:spLocks noGrp="1"/>
          </p:cNvSpPr>
          <p:nvPr>
            <p:ph type="subTitle" idx="3"/>
          </p:nvPr>
        </p:nvSpPr>
        <p:spPr>
          <a:xfrm>
            <a:off x="720000" y="3893127"/>
            <a:ext cx="2305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4" name="Google Shape;154;p13"/>
          <p:cNvSpPr txBox="1">
            <a:spLocks noGrp="1"/>
          </p:cNvSpPr>
          <p:nvPr>
            <p:ph type="subTitle" idx="4"/>
          </p:nvPr>
        </p:nvSpPr>
        <p:spPr>
          <a:xfrm>
            <a:off x="3419250" y="3893127"/>
            <a:ext cx="2305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5" name="Google Shape;155;p13"/>
          <p:cNvSpPr txBox="1">
            <a:spLocks noGrp="1"/>
          </p:cNvSpPr>
          <p:nvPr>
            <p:ph type="subTitle" idx="5"/>
          </p:nvPr>
        </p:nvSpPr>
        <p:spPr>
          <a:xfrm>
            <a:off x="6118549" y="2146504"/>
            <a:ext cx="2305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6" name="Google Shape;156;p13"/>
          <p:cNvSpPr txBox="1">
            <a:spLocks noGrp="1"/>
          </p:cNvSpPr>
          <p:nvPr>
            <p:ph type="subTitle" idx="6"/>
          </p:nvPr>
        </p:nvSpPr>
        <p:spPr>
          <a:xfrm>
            <a:off x="6118549" y="3893127"/>
            <a:ext cx="2305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7" name="Google Shape;157;p13"/>
          <p:cNvSpPr txBox="1">
            <a:spLocks noGrp="1"/>
          </p:cNvSpPr>
          <p:nvPr>
            <p:ph type="title" idx="7" hasCustomPrompt="1"/>
          </p:nvPr>
        </p:nvSpPr>
        <p:spPr>
          <a:xfrm>
            <a:off x="1505400" y="1351070"/>
            <a:ext cx="734700" cy="1806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2000">
                <a:latin typeface="Hind"/>
                <a:ea typeface="Hind"/>
                <a:cs typeface="Hind"/>
                <a:sym typeface="Hind"/>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58" name="Google Shape;158;p13"/>
          <p:cNvSpPr txBox="1">
            <a:spLocks noGrp="1"/>
          </p:cNvSpPr>
          <p:nvPr>
            <p:ph type="title" idx="8" hasCustomPrompt="1"/>
          </p:nvPr>
        </p:nvSpPr>
        <p:spPr>
          <a:xfrm>
            <a:off x="1505400" y="3096177"/>
            <a:ext cx="734700" cy="1806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2000">
                <a:latin typeface="Hind"/>
                <a:ea typeface="Hind"/>
                <a:cs typeface="Hind"/>
                <a:sym typeface="Hind"/>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59" name="Google Shape;159;p13"/>
          <p:cNvSpPr txBox="1">
            <a:spLocks noGrp="1"/>
          </p:cNvSpPr>
          <p:nvPr>
            <p:ph type="title" idx="9" hasCustomPrompt="1"/>
          </p:nvPr>
        </p:nvSpPr>
        <p:spPr>
          <a:xfrm>
            <a:off x="4204650" y="1351070"/>
            <a:ext cx="734700" cy="1806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2000">
                <a:latin typeface="Hind"/>
                <a:ea typeface="Hind"/>
                <a:cs typeface="Hind"/>
                <a:sym typeface="Hind"/>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60" name="Google Shape;160;p13"/>
          <p:cNvSpPr txBox="1">
            <a:spLocks noGrp="1"/>
          </p:cNvSpPr>
          <p:nvPr>
            <p:ph type="title" idx="13" hasCustomPrompt="1"/>
          </p:nvPr>
        </p:nvSpPr>
        <p:spPr>
          <a:xfrm>
            <a:off x="4204650" y="3096177"/>
            <a:ext cx="734700" cy="1806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2000">
                <a:latin typeface="Hind"/>
                <a:ea typeface="Hind"/>
                <a:cs typeface="Hind"/>
                <a:sym typeface="Hind"/>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61" name="Google Shape;161;p13"/>
          <p:cNvSpPr txBox="1">
            <a:spLocks noGrp="1"/>
          </p:cNvSpPr>
          <p:nvPr>
            <p:ph type="title" idx="14" hasCustomPrompt="1"/>
          </p:nvPr>
        </p:nvSpPr>
        <p:spPr>
          <a:xfrm>
            <a:off x="6903949" y="1351070"/>
            <a:ext cx="734700" cy="1806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2000">
                <a:latin typeface="Hind"/>
                <a:ea typeface="Hind"/>
                <a:cs typeface="Hind"/>
                <a:sym typeface="Hind"/>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62" name="Google Shape;162;p13"/>
          <p:cNvSpPr txBox="1">
            <a:spLocks noGrp="1"/>
          </p:cNvSpPr>
          <p:nvPr>
            <p:ph type="title" idx="15" hasCustomPrompt="1"/>
          </p:nvPr>
        </p:nvSpPr>
        <p:spPr>
          <a:xfrm>
            <a:off x="6903949" y="3096177"/>
            <a:ext cx="734700" cy="1806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2000">
                <a:latin typeface="Hind"/>
                <a:ea typeface="Hind"/>
                <a:cs typeface="Hind"/>
                <a:sym typeface="Hind"/>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63" name="Google Shape;163;p13"/>
          <p:cNvSpPr txBox="1">
            <a:spLocks noGrp="1"/>
          </p:cNvSpPr>
          <p:nvPr>
            <p:ph type="subTitle" idx="16"/>
          </p:nvPr>
        </p:nvSpPr>
        <p:spPr>
          <a:xfrm>
            <a:off x="720000" y="1833334"/>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400">
                <a:solidFill>
                  <a:schemeClr val="dk1"/>
                </a:solidFill>
                <a:latin typeface="Inter Medium"/>
                <a:ea typeface="Inter Medium"/>
                <a:cs typeface="Inter Medium"/>
                <a:sym typeface="Inter Medium"/>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64" name="Google Shape;164;p13"/>
          <p:cNvSpPr txBox="1">
            <a:spLocks noGrp="1"/>
          </p:cNvSpPr>
          <p:nvPr>
            <p:ph type="subTitle" idx="17"/>
          </p:nvPr>
        </p:nvSpPr>
        <p:spPr>
          <a:xfrm>
            <a:off x="3419250" y="1833334"/>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400">
                <a:solidFill>
                  <a:schemeClr val="dk1"/>
                </a:solidFill>
                <a:latin typeface="Inter Medium"/>
                <a:ea typeface="Inter Medium"/>
                <a:cs typeface="Inter Medium"/>
                <a:sym typeface="Inter Medium"/>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65" name="Google Shape;165;p13"/>
          <p:cNvSpPr txBox="1">
            <a:spLocks noGrp="1"/>
          </p:cNvSpPr>
          <p:nvPr>
            <p:ph type="subTitle" idx="18"/>
          </p:nvPr>
        </p:nvSpPr>
        <p:spPr>
          <a:xfrm>
            <a:off x="6118549" y="1833334"/>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400">
                <a:solidFill>
                  <a:schemeClr val="dk1"/>
                </a:solidFill>
                <a:latin typeface="Inter Medium"/>
                <a:ea typeface="Inter Medium"/>
                <a:cs typeface="Inter Medium"/>
                <a:sym typeface="Inter Medium"/>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66" name="Google Shape;166;p13"/>
          <p:cNvSpPr txBox="1">
            <a:spLocks noGrp="1"/>
          </p:cNvSpPr>
          <p:nvPr>
            <p:ph type="subTitle" idx="19"/>
          </p:nvPr>
        </p:nvSpPr>
        <p:spPr>
          <a:xfrm>
            <a:off x="720000" y="3579438"/>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400">
                <a:solidFill>
                  <a:schemeClr val="dk1"/>
                </a:solidFill>
                <a:latin typeface="Inter Medium"/>
                <a:ea typeface="Inter Medium"/>
                <a:cs typeface="Inter Medium"/>
                <a:sym typeface="Inter Medium"/>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67" name="Google Shape;167;p13"/>
          <p:cNvSpPr txBox="1">
            <a:spLocks noGrp="1"/>
          </p:cNvSpPr>
          <p:nvPr>
            <p:ph type="subTitle" idx="20"/>
          </p:nvPr>
        </p:nvSpPr>
        <p:spPr>
          <a:xfrm>
            <a:off x="3419250" y="3579438"/>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400">
                <a:solidFill>
                  <a:schemeClr val="dk1"/>
                </a:solidFill>
                <a:latin typeface="Inter Medium"/>
                <a:ea typeface="Inter Medium"/>
                <a:cs typeface="Inter Medium"/>
                <a:sym typeface="Inter Medium"/>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68" name="Google Shape;168;p13"/>
          <p:cNvSpPr txBox="1">
            <a:spLocks noGrp="1"/>
          </p:cNvSpPr>
          <p:nvPr>
            <p:ph type="subTitle" idx="21"/>
          </p:nvPr>
        </p:nvSpPr>
        <p:spPr>
          <a:xfrm>
            <a:off x="6118549" y="3579438"/>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400">
                <a:solidFill>
                  <a:schemeClr val="dk1"/>
                </a:solidFill>
                <a:latin typeface="Inter Medium"/>
                <a:ea typeface="Inter Medium"/>
                <a:cs typeface="Inter Medium"/>
                <a:sym typeface="Inter Medium"/>
              </a:defRPr>
            </a:lvl1pPr>
            <a:lvl2pPr lvl="1" rtl="0">
              <a:lnSpc>
                <a:spcPct val="100000"/>
              </a:lnSpc>
              <a:spcBef>
                <a:spcPts val="0"/>
              </a:spcBef>
              <a:spcAft>
                <a:spcPts val="0"/>
              </a:spcAft>
              <a:buSzPts val="2400"/>
              <a:buFont typeface="DM Sans"/>
              <a:buNone/>
              <a:defRPr sz="2400" b="1">
                <a:latin typeface="DM Sans"/>
                <a:ea typeface="DM Sans"/>
                <a:cs typeface="DM Sans"/>
                <a:sym typeface="DM Sans"/>
              </a:defRPr>
            </a:lvl2pPr>
            <a:lvl3pPr lvl="2" rtl="0">
              <a:lnSpc>
                <a:spcPct val="100000"/>
              </a:lnSpc>
              <a:spcBef>
                <a:spcPts val="0"/>
              </a:spcBef>
              <a:spcAft>
                <a:spcPts val="0"/>
              </a:spcAft>
              <a:buSzPts val="2400"/>
              <a:buFont typeface="DM Sans"/>
              <a:buNone/>
              <a:defRPr sz="2400" b="1">
                <a:latin typeface="DM Sans"/>
                <a:ea typeface="DM Sans"/>
                <a:cs typeface="DM Sans"/>
                <a:sym typeface="DM Sans"/>
              </a:defRPr>
            </a:lvl3pPr>
            <a:lvl4pPr lvl="3" rtl="0">
              <a:lnSpc>
                <a:spcPct val="100000"/>
              </a:lnSpc>
              <a:spcBef>
                <a:spcPts val="0"/>
              </a:spcBef>
              <a:spcAft>
                <a:spcPts val="0"/>
              </a:spcAft>
              <a:buSzPts val="2400"/>
              <a:buFont typeface="DM Sans"/>
              <a:buNone/>
              <a:defRPr sz="2400" b="1">
                <a:latin typeface="DM Sans"/>
                <a:ea typeface="DM Sans"/>
                <a:cs typeface="DM Sans"/>
                <a:sym typeface="DM Sans"/>
              </a:defRPr>
            </a:lvl4pPr>
            <a:lvl5pPr lvl="4" rtl="0">
              <a:lnSpc>
                <a:spcPct val="100000"/>
              </a:lnSpc>
              <a:spcBef>
                <a:spcPts val="0"/>
              </a:spcBef>
              <a:spcAft>
                <a:spcPts val="0"/>
              </a:spcAft>
              <a:buSzPts val="2400"/>
              <a:buFont typeface="DM Sans"/>
              <a:buNone/>
              <a:defRPr sz="2400" b="1">
                <a:latin typeface="DM Sans"/>
                <a:ea typeface="DM Sans"/>
                <a:cs typeface="DM Sans"/>
                <a:sym typeface="DM Sans"/>
              </a:defRPr>
            </a:lvl5pPr>
            <a:lvl6pPr lvl="5" rtl="0">
              <a:lnSpc>
                <a:spcPct val="100000"/>
              </a:lnSpc>
              <a:spcBef>
                <a:spcPts val="0"/>
              </a:spcBef>
              <a:spcAft>
                <a:spcPts val="0"/>
              </a:spcAft>
              <a:buSzPts val="2400"/>
              <a:buFont typeface="DM Sans"/>
              <a:buNone/>
              <a:defRPr sz="2400" b="1">
                <a:latin typeface="DM Sans"/>
                <a:ea typeface="DM Sans"/>
                <a:cs typeface="DM Sans"/>
                <a:sym typeface="DM Sans"/>
              </a:defRPr>
            </a:lvl6pPr>
            <a:lvl7pPr lvl="6" rtl="0">
              <a:lnSpc>
                <a:spcPct val="100000"/>
              </a:lnSpc>
              <a:spcBef>
                <a:spcPts val="0"/>
              </a:spcBef>
              <a:spcAft>
                <a:spcPts val="0"/>
              </a:spcAft>
              <a:buSzPts val="2400"/>
              <a:buFont typeface="DM Sans"/>
              <a:buNone/>
              <a:defRPr sz="2400" b="1">
                <a:latin typeface="DM Sans"/>
                <a:ea typeface="DM Sans"/>
                <a:cs typeface="DM Sans"/>
                <a:sym typeface="DM Sans"/>
              </a:defRPr>
            </a:lvl7pPr>
            <a:lvl8pPr lvl="7" rtl="0">
              <a:lnSpc>
                <a:spcPct val="100000"/>
              </a:lnSpc>
              <a:spcBef>
                <a:spcPts val="0"/>
              </a:spcBef>
              <a:spcAft>
                <a:spcPts val="0"/>
              </a:spcAft>
              <a:buSzPts val="2400"/>
              <a:buFont typeface="DM Sans"/>
              <a:buNone/>
              <a:defRPr sz="2400" b="1">
                <a:latin typeface="DM Sans"/>
                <a:ea typeface="DM Sans"/>
                <a:cs typeface="DM Sans"/>
                <a:sym typeface="DM Sans"/>
              </a:defRPr>
            </a:lvl8pPr>
            <a:lvl9pPr lvl="8"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235"/>
        <p:cNvGrpSpPr/>
        <p:nvPr/>
      </p:nvGrpSpPr>
      <p:grpSpPr>
        <a:xfrm>
          <a:off x="0" y="0"/>
          <a:ext cx="0" cy="0"/>
          <a:chOff x="0" y="0"/>
          <a:chExt cx="0" cy="0"/>
        </a:xfrm>
      </p:grpSpPr>
      <p:grpSp>
        <p:nvGrpSpPr>
          <p:cNvPr id="236" name="Google Shape;236;p20"/>
          <p:cNvGrpSpPr/>
          <p:nvPr/>
        </p:nvGrpSpPr>
        <p:grpSpPr>
          <a:xfrm>
            <a:off x="-1671474" y="-1949076"/>
            <a:ext cx="12451550" cy="8558752"/>
            <a:chOff x="-1671474" y="-1949076"/>
            <a:chExt cx="12451550" cy="8558752"/>
          </a:xfrm>
        </p:grpSpPr>
        <p:pic>
          <p:nvPicPr>
            <p:cNvPr id="237" name="Google Shape;237;p20"/>
            <p:cNvPicPr preferRelativeResize="0"/>
            <p:nvPr/>
          </p:nvPicPr>
          <p:blipFill rotWithShape="1">
            <a:blip r:embed="rId2">
              <a:alphaModFix/>
            </a:blip>
            <a:srcRect l="26089" r="36747"/>
            <a:stretch/>
          </p:blipFill>
          <p:spPr>
            <a:xfrm rot="1555744" flipH="1">
              <a:off x="-1400719" y="3947688"/>
              <a:ext cx="3398216" cy="2020747"/>
            </a:xfrm>
            <a:prstGeom prst="rect">
              <a:avLst/>
            </a:prstGeom>
            <a:noFill/>
            <a:ln>
              <a:noFill/>
            </a:ln>
          </p:spPr>
        </p:pic>
        <p:pic>
          <p:nvPicPr>
            <p:cNvPr id="238" name="Google Shape;238;p20"/>
            <p:cNvPicPr preferRelativeResize="0"/>
            <p:nvPr/>
          </p:nvPicPr>
          <p:blipFill rotWithShape="1">
            <a:blip r:embed="rId3">
              <a:alphaModFix/>
            </a:blip>
            <a:srcRect l="-90" r="47436"/>
            <a:stretch/>
          </p:blipFill>
          <p:spPr>
            <a:xfrm rot="-8252485" flipH="1">
              <a:off x="6891216" y="-968309"/>
              <a:ext cx="3690717" cy="2020740"/>
            </a:xfrm>
            <a:prstGeom prst="rect">
              <a:avLst/>
            </a:prstGeom>
            <a:noFill/>
            <a:ln>
              <a:noFill/>
            </a:ln>
          </p:spPr>
        </p:pic>
      </p:grpSp>
      <p:sp>
        <p:nvSpPr>
          <p:cNvPr id="239" name="Google Shape;239;p20"/>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40" name="Google Shape;240;p20"/>
          <p:cNvSpPr txBox="1">
            <a:spLocks noGrp="1"/>
          </p:cNvSpPr>
          <p:nvPr>
            <p:ph type="subTitle" idx="1"/>
          </p:nvPr>
        </p:nvSpPr>
        <p:spPr>
          <a:xfrm>
            <a:off x="5194145" y="3136004"/>
            <a:ext cx="2640000" cy="1177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b="0">
                <a:solidFill>
                  <a:schemeClr val="dk2"/>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41" name="Google Shape;241;p20"/>
          <p:cNvSpPr txBox="1">
            <a:spLocks noGrp="1"/>
          </p:cNvSpPr>
          <p:nvPr>
            <p:ph type="subTitle" idx="2"/>
          </p:nvPr>
        </p:nvSpPr>
        <p:spPr>
          <a:xfrm>
            <a:off x="1309843" y="3136004"/>
            <a:ext cx="2640000" cy="1177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b="0">
                <a:solidFill>
                  <a:schemeClr val="dk2"/>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42" name="Google Shape;242;p20"/>
          <p:cNvSpPr txBox="1">
            <a:spLocks noGrp="1"/>
          </p:cNvSpPr>
          <p:nvPr>
            <p:ph type="subTitle" idx="3"/>
          </p:nvPr>
        </p:nvSpPr>
        <p:spPr>
          <a:xfrm>
            <a:off x="1309843" y="2704302"/>
            <a:ext cx="2640000" cy="5589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400">
                <a:solidFill>
                  <a:schemeClr val="dk1"/>
                </a:solidFill>
                <a:latin typeface="Inter Medium"/>
                <a:ea typeface="Inter Medium"/>
                <a:cs typeface="Inter Medium"/>
                <a:sym typeface="Inter Medium"/>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43" name="Google Shape;243;p20"/>
          <p:cNvSpPr txBox="1">
            <a:spLocks noGrp="1"/>
          </p:cNvSpPr>
          <p:nvPr>
            <p:ph type="subTitle" idx="4"/>
          </p:nvPr>
        </p:nvSpPr>
        <p:spPr>
          <a:xfrm>
            <a:off x="5194145" y="2704302"/>
            <a:ext cx="2640000" cy="5589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DM Sans"/>
              <a:buNone/>
              <a:defRPr sz="2400">
                <a:solidFill>
                  <a:schemeClr val="dk1"/>
                </a:solidFill>
                <a:latin typeface="Inter Medium"/>
                <a:ea typeface="Inter Medium"/>
                <a:cs typeface="Inter Medium"/>
                <a:sym typeface="Inter Medium"/>
              </a:defRPr>
            </a:lvl1pPr>
            <a:lvl2pPr lvl="1" algn="ctr" rtl="0">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409"/>
        <p:cNvGrpSpPr/>
        <p:nvPr/>
      </p:nvGrpSpPr>
      <p:grpSpPr>
        <a:xfrm>
          <a:off x="0" y="0"/>
          <a:ext cx="0" cy="0"/>
          <a:chOff x="0" y="0"/>
          <a:chExt cx="0" cy="0"/>
        </a:xfrm>
      </p:grpSpPr>
      <p:grpSp>
        <p:nvGrpSpPr>
          <p:cNvPr id="410" name="Google Shape;410;p33"/>
          <p:cNvGrpSpPr/>
          <p:nvPr/>
        </p:nvGrpSpPr>
        <p:grpSpPr>
          <a:xfrm>
            <a:off x="-434475" y="-183800"/>
            <a:ext cx="2020725" cy="5623099"/>
            <a:chOff x="-434475" y="-183800"/>
            <a:chExt cx="2020725" cy="5623099"/>
          </a:xfrm>
        </p:grpSpPr>
        <p:pic>
          <p:nvPicPr>
            <p:cNvPr id="411" name="Google Shape;411;p33"/>
            <p:cNvPicPr preferRelativeResize="0"/>
            <p:nvPr/>
          </p:nvPicPr>
          <p:blipFill rotWithShape="1">
            <a:blip r:embed="rId2">
              <a:alphaModFix/>
            </a:blip>
            <a:srcRect l="22246" r="14141" b="17966"/>
            <a:stretch/>
          </p:blipFill>
          <p:spPr>
            <a:xfrm rot="5400000">
              <a:off x="-2444787" y="1826512"/>
              <a:ext cx="5623099" cy="1602475"/>
            </a:xfrm>
            <a:prstGeom prst="rect">
              <a:avLst/>
            </a:prstGeom>
            <a:noFill/>
            <a:ln>
              <a:noFill/>
            </a:ln>
          </p:spPr>
        </p:pic>
        <p:pic>
          <p:nvPicPr>
            <p:cNvPr id="412" name="Google Shape;412;p33"/>
            <p:cNvPicPr preferRelativeResize="0"/>
            <p:nvPr/>
          </p:nvPicPr>
          <p:blipFill rotWithShape="1">
            <a:blip r:embed="rId3">
              <a:alphaModFix/>
            </a:blip>
            <a:srcRect r="43256"/>
            <a:stretch/>
          </p:blipFill>
          <p:spPr>
            <a:xfrm rot="5400000">
              <a:off x="-2018425" y="1583951"/>
              <a:ext cx="5188625" cy="2020725"/>
            </a:xfrm>
            <a:prstGeom prst="rect">
              <a:avLst/>
            </a:prstGeom>
            <a:noFill/>
            <a:ln>
              <a:noFill/>
            </a:ln>
          </p:spPr>
        </p:pic>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413"/>
        <p:cNvGrpSpPr/>
        <p:nvPr/>
      </p:nvGrpSpPr>
      <p:grpSpPr>
        <a:xfrm>
          <a:off x="0" y="0"/>
          <a:ext cx="0" cy="0"/>
          <a:chOff x="0" y="0"/>
          <a:chExt cx="0" cy="0"/>
        </a:xfrm>
      </p:grpSpPr>
      <p:grpSp>
        <p:nvGrpSpPr>
          <p:cNvPr id="414" name="Google Shape;414;p34"/>
          <p:cNvGrpSpPr/>
          <p:nvPr/>
        </p:nvGrpSpPr>
        <p:grpSpPr>
          <a:xfrm>
            <a:off x="7580875" y="125675"/>
            <a:ext cx="1996099" cy="4788300"/>
            <a:chOff x="7580875" y="125675"/>
            <a:chExt cx="1996099" cy="4788300"/>
          </a:xfrm>
        </p:grpSpPr>
        <p:sp>
          <p:nvSpPr>
            <p:cNvPr id="415" name="Google Shape;415;p34"/>
            <p:cNvSpPr/>
            <p:nvPr/>
          </p:nvSpPr>
          <p:spPr>
            <a:xfrm>
              <a:off x="7894000" y="125675"/>
              <a:ext cx="1157100" cy="1157100"/>
            </a:xfrm>
            <a:prstGeom prst="ellipse">
              <a:avLst/>
            </a:prstGeom>
            <a:solidFill>
              <a:schemeClr val="lt1"/>
            </a:solidFill>
            <a:ln>
              <a:noFill/>
            </a:ln>
            <a:effectLst>
              <a:outerShdw blurRad="242888" dist="19050" dir="5400000" algn="bl" rotWithShape="0">
                <a:schemeClr val="lt2">
                  <a:alpha val="21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grpSp>
          <p:nvGrpSpPr>
            <p:cNvPr id="416" name="Google Shape;416;p34"/>
            <p:cNvGrpSpPr/>
            <p:nvPr/>
          </p:nvGrpSpPr>
          <p:grpSpPr>
            <a:xfrm>
              <a:off x="7852215" y="2418284"/>
              <a:ext cx="1724759" cy="1724759"/>
              <a:chOff x="-1264450" y="1752750"/>
              <a:chExt cx="2284449" cy="2284449"/>
            </a:xfrm>
          </p:grpSpPr>
          <p:pic>
            <p:nvPicPr>
              <p:cNvPr id="417" name="Google Shape;417;p34"/>
              <p:cNvPicPr preferRelativeResize="0"/>
              <p:nvPr/>
            </p:nvPicPr>
            <p:blipFill>
              <a:blip r:embed="rId2">
                <a:alphaModFix/>
              </a:blip>
              <a:stretch>
                <a:fillRect/>
              </a:stretch>
            </p:blipFill>
            <p:spPr>
              <a:xfrm>
                <a:off x="-1264450" y="1752750"/>
                <a:ext cx="2284449" cy="2284449"/>
              </a:xfrm>
              <a:prstGeom prst="rect">
                <a:avLst/>
              </a:prstGeom>
              <a:noFill/>
              <a:ln>
                <a:noFill/>
              </a:ln>
            </p:spPr>
          </p:pic>
          <p:sp>
            <p:nvSpPr>
              <p:cNvPr id="418" name="Google Shape;418;p34"/>
              <p:cNvSpPr/>
              <p:nvPr/>
            </p:nvSpPr>
            <p:spPr>
              <a:xfrm>
                <a:off x="-864726" y="2152474"/>
                <a:ext cx="1485000" cy="1485000"/>
              </a:xfrm>
              <a:prstGeom prst="ellipse">
                <a:avLst/>
              </a:prstGeom>
              <a:solidFill>
                <a:schemeClr val="lt1"/>
              </a:solidFill>
              <a:ln>
                <a:noFill/>
              </a:ln>
              <a:effectLst>
                <a:outerShdw blurRad="242888" dist="19050" dir="5400000" algn="bl" rotWithShape="0">
                  <a:schemeClr val="lt2">
                    <a:alpha val="21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grpSp>
        <p:sp>
          <p:nvSpPr>
            <p:cNvPr id="419" name="Google Shape;419;p34"/>
            <p:cNvSpPr/>
            <p:nvPr/>
          </p:nvSpPr>
          <p:spPr>
            <a:xfrm>
              <a:off x="7580875" y="1451825"/>
              <a:ext cx="797400" cy="797400"/>
            </a:xfrm>
            <a:prstGeom prst="ellipse">
              <a:avLst/>
            </a:prstGeom>
            <a:solidFill>
              <a:schemeClr val="lt1"/>
            </a:solidFill>
            <a:ln>
              <a:noFill/>
            </a:ln>
            <a:effectLst>
              <a:outerShdw blurRad="242888" dist="19050" dir="5400000" algn="bl" rotWithShape="0">
                <a:schemeClr val="lt2">
                  <a:alpha val="21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sp>
          <p:nvSpPr>
            <p:cNvPr id="420" name="Google Shape;420;p34"/>
            <p:cNvSpPr/>
            <p:nvPr/>
          </p:nvSpPr>
          <p:spPr>
            <a:xfrm>
              <a:off x="8017850" y="4271975"/>
              <a:ext cx="642000" cy="642000"/>
            </a:xfrm>
            <a:prstGeom prst="ellipse">
              <a:avLst/>
            </a:prstGeom>
            <a:solidFill>
              <a:schemeClr val="lt1"/>
            </a:solidFill>
            <a:ln>
              <a:noFill/>
            </a:ln>
            <a:effectLst>
              <a:outerShdw blurRad="242888" dist="19050" dir="5400000" algn="bl" rotWithShape="0">
                <a:schemeClr val="lt2">
                  <a:alpha val="21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chemeClr val="dk1"/>
              </a:buClr>
              <a:buSzPts val="3500"/>
              <a:buFont typeface="Inter SemiBold"/>
              <a:buNone/>
              <a:defRPr sz="3500">
                <a:solidFill>
                  <a:schemeClr val="dk1"/>
                </a:solidFill>
                <a:latin typeface="Inter SemiBold"/>
                <a:ea typeface="Inter SemiBold"/>
                <a:cs typeface="Inter SemiBold"/>
                <a:sym typeface="Inter SemiBold"/>
              </a:defRPr>
            </a:lvl1pPr>
            <a:lvl2pPr lvl="1" algn="ctr" rtl="0">
              <a:spcBef>
                <a:spcPts val="0"/>
              </a:spcBef>
              <a:spcAft>
                <a:spcPts val="0"/>
              </a:spcAft>
              <a:buClr>
                <a:schemeClr val="dk1"/>
              </a:buClr>
              <a:buSzPts val="3500"/>
              <a:buFont typeface="Inter SemiBold"/>
              <a:buNone/>
              <a:defRPr sz="3500">
                <a:solidFill>
                  <a:schemeClr val="dk1"/>
                </a:solidFill>
                <a:latin typeface="Inter SemiBold"/>
                <a:ea typeface="Inter SemiBold"/>
                <a:cs typeface="Inter SemiBold"/>
                <a:sym typeface="Inter SemiBold"/>
              </a:defRPr>
            </a:lvl2pPr>
            <a:lvl3pPr lvl="2" algn="ctr" rtl="0">
              <a:spcBef>
                <a:spcPts val="0"/>
              </a:spcBef>
              <a:spcAft>
                <a:spcPts val="0"/>
              </a:spcAft>
              <a:buClr>
                <a:schemeClr val="dk1"/>
              </a:buClr>
              <a:buSzPts val="3500"/>
              <a:buFont typeface="Inter SemiBold"/>
              <a:buNone/>
              <a:defRPr sz="3500">
                <a:solidFill>
                  <a:schemeClr val="dk1"/>
                </a:solidFill>
                <a:latin typeface="Inter SemiBold"/>
                <a:ea typeface="Inter SemiBold"/>
                <a:cs typeface="Inter SemiBold"/>
                <a:sym typeface="Inter SemiBold"/>
              </a:defRPr>
            </a:lvl3pPr>
            <a:lvl4pPr lvl="3" algn="ctr" rtl="0">
              <a:spcBef>
                <a:spcPts val="0"/>
              </a:spcBef>
              <a:spcAft>
                <a:spcPts val="0"/>
              </a:spcAft>
              <a:buClr>
                <a:schemeClr val="dk1"/>
              </a:buClr>
              <a:buSzPts val="3500"/>
              <a:buFont typeface="Inter SemiBold"/>
              <a:buNone/>
              <a:defRPr sz="3500">
                <a:solidFill>
                  <a:schemeClr val="dk1"/>
                </a:solidFill>
                <a:latin typeface="Inter SemiBold"/>
                <a:ea typeface="Inter SemiBold"/>
                <a:cs typeface="Inter SemiBold"/>
                <a:sym typeface="Inter SemiBold"/>
              </a:defRPr>
            </a:lvl4pPr>
            <a:lvl5pPr lvl="4" algn="ctr" rtl="0">
              <a:spcBef>
                <a:spcPts val="0"/>
              </a:spcBef>
              <a:spcAft>
                <a:spcPts val="0"/>
              </a:spcAft>
              <a:buClr>
                <a:schemeClr val="dk1"/>
              </a:buClr>
              <a:buSzPts val="3500"/>
              <a:buFont typeface="Inter SemiBold"/>
              <a:buNone/>
              <a:defRPr sz="3500">
                <a:solidFill>
                  <a:schemeClr val="dk1"/>
                </a:solidFill>
                <a:latin typeface="Inter SemiBold"/>
                <a:ea typeface="Inter SemiBold"/>
                <a:cs typeface="Inter SemiBold"/>
                <a:sym typeface="Inter SemiBold"/>
              </a:defRPr>
            </a:lvl5pPr>
            <a:lvl6pPr lvl="5" algn="ctr" rtl="0">
              <a:spcBef>
                <a:spcPts val="0"/>
              </a:spcBef>
              <a:spcAft>
                <a:spcPts val="0"/>
              </a:spcAft>
              <a:buClr>
                <a:schemeClr val="dk1"/>
              </a:buClr>
              <a:buSzPts val="3500"/>
              <a:buFont typeface="Inter SemiBold"/>
              <a:buNone/>
              <a:defRPr sz="3500">
                <a:solidFill>
                  <a:schemeClr val="dk1"/>
                </a:solidFill>
                <a:latin typeface="Inter SemiBold"/>
                <a:ea typeface="Inter SemiBold"/>
                <a:cs typeface="Inter SemiBold"/>
                <a:sym typeface="Inter SemiBold"/>
              </a:defRPr>
            </a:lvl6pPr>
            <a:lvl7pPr lvl="6" algn="ctr" rtl="0">
              <a:spcBef>
                <a:spcPts val="0"/>
              </a:spcBef>
              <a:spcAft>
                <a:spcPts val="0"/>
              </a:spcAft>
              <a:buClr>
                <a:schemeClr val="dk1"/>
              </a:buClr>
              <a:buSzPts val="3500"/>
              <a:buFont typeface="Inter SemiBold"/>
              <a:buNone/>
              <a:defRPr sz="3500">
                <a:solidFill>
                  <a:schemeClr val="dk1"/>
                </a:solidFill>
                <a:latin typeface="Inter SemiBold"/>
                <a:ea typeface="Inter SemiBold"/>
                <a:cs typeface="Inter SemiBold"/>
                <a:sym typeface="Inter SemiBold"/>
              </a:defRPr>
            </a:lvl7pPr>
            <a:lvl8pPr lvl="7" algn="ctr" rtl="0">
              <a:spcBef>
                <a:spcPts val="0"/>
              </a:spcBef>
              <a:spcAft>
                <a:spcPts val="0"/>
              </a:spcAft>
              <a:buClr>
                <a:schemeClr val="dk1"/>
              </a:buClr>
              <a:buSzPts val="3500"/>
              <a:buFont typeface="Inter SemiBold"/>
              <a:buNone/>
              <a:defRPr sz="3500">
                <a:solidFill>
                  <a:schemeClr val="dk1"/>
                </a:solidFill>
                <a:latin typeface="Inter SemiBold"/>
                <a:ea typeface="Inter SemiBold"/>
                <a:cs typeface="Inter SemiBold"/>
                <a:sym typeface="Inter SemiBold"/>
              </a:defRPr>
            </a:lvl8pPr>
            <a:lvl9pPr lvl="8" algn="ctr" rtl="0">
              <a:spcBef>
                <a:spcPts val="0"/>
              </a:spcBef>
              <a:spcAft>
                <a:spcPts val="0"/>
              </a:spcAft>
              <a:buClr>
                <a:schemeClr val="dk1"/>
              </a:buClr>
              <a:buSzPts val="3500"/>
              <a:buFont typeface="Inter SemiBold"/>
              <a:buNone/>
              <a:defRPr sz="3500">
                <a:solidFill>
                  <a:schemeClr val="dk1"/>
                </a:solidFill>
                <a:latin typeface="Inter SemiBold"/>
                <a:ea typeface="Inter SemiBold"/>
                <a:cs typeface="Inter SemiBold"/>
                <a:sym typeface="Inter SemiBold"/>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2"/>
              </a:buClr>
              <a:buSzPts val="1400"/>
              <a:buFont typeface="Hind"/>
              <a:buChar char="●"/>
              <a:defRPr>
                <a:solidFill>
                  <a:schemeClr val="dk2"/>
                </a:solidFill>
                <a:latin typeface="Hind"/>
                <a:ea typeface="Hind"/>
                <a:cs typeface="Hind"/>
                <a:sym typeface="Hind"/>
              </a:defRPr>
            </a:lvl1pPr>
            <a:lvl2pPr marL="914400" lvl="1" indent="-317500">
              <a:lnSpc>
                <a:spcPct val="115000"/>
              </a:lnSpc>
              <a:spcBef>
                <a:spcPts val="0"/>
              </a:spcBef>
              <a:spcAft>
                <a:spcPts val="0"/>
              </a:spcAft>
              <a:buClr>
                <a:schemeClr val="dk2"/>
              </a:buClr>
              <a:buSzPts val="1400"/>
              <a:buFont typeface="Hind"/>
              <a:buChar char="○"/>
              <a:defRPr>
                <a:solidFill>
                  <a:schemeClr val="dk2"/>
                </a:solidFill>
                <a:latin typeface="Hind"/>
                <a:ea typeface="Hind"/>
                <a:cs typeface="Hind"/>
                <a:sym typeface="Hind"/>
              </a:defRPr>
            </a:lvl2pPr>
            <a:lvl3pPr marL="1371600" lvl="2" indent="-317500">
              <a:lnSpc>
                <a:spcPct val="115000"/>
              </a:lnSpc>
              <a:spcBef>
                <a:spcPts val="0"/>
              </a:spcBef>
              <a:spcAft>
                <a:spcPts val="0"/>
              </a:spcAft>
              <a:buClr>
                <a:schemeClr val="dk2"/>
              </a:buClr>
              <a:buSzPts val="1400"/>
              <a:buFont typeface="Hind"/>
              <a:buChar char="■"/>
              <a:defRPr>
                <a:solidFill>
                  <a:schemeClr val="dk2"/>
                </a:solidFill>
                <a:latin typeface="Hind"/>
                <a:ea typeface="Hind"/>
                <a:cs typeface="Hind"/>
                <a:sym typeface="Hind"/>
              </a:defRPr>
            </a:lvl3pPr>
            <a:lvl4pPr marL="1828800" lvl="3" indent="-317500">
              <a:lnSpc>
                <a:spcPct val="115000"/>
              </a:lnSpc>
              <a:spcBef>
                <a:spcPts val="0"/>
              </a:spcBef>
              <a:spcAft>
                <a:spcPts val="0"/>
              </a:spcAft>
              <a:buClr>
                <a:schemeClr val="dk2"/>
              </a:buClr>
              <a:buSzPts val="1400"/>
              <a:buFont typeface="Hind"/>
              <a:buChar char="●"/>
              <a:defRPr>
                <a:solidFill>
                  <a:schemeClr val="dk2"/>
                </a:solidFill>
                <a:latin typeface="Hind"/>
                <a:ea typeface="Hind"/>
                <a:cs typeface="Hind"/>
                <a:sym typeface="Hind"/>
              </a:defRPr>
            </a:lvl4pPr>
            <a:lvl5pPr marL="2286000" lvl="4" indent="-317500">
              <a:lnSpc>
                <a:spcPct val="115000"/>
              </a:lnSpc>
              <a:spcBef>
                <a:spcPts val="0"/>
              </a:spcBef>
              <a:spcAft>
                <a:spcPts val="0"/>
              </a:spcAft>
              <a:buClr>
                <a:schemeClr val="dk2"/>
              </a:buClr>
              <a:buSzPts val="1400"/>
              <a:buFont typeface="Hind"/>
              <a:buChar char="○"/>
              <a:defRPr>
                <a:solidFill>
                  <a:schemeClr val="dk2"/>
                </a:solidFill>
                <a:latin typeface="Hind"/>
                <a:ea typeface="Hind"/>
                <a:cs typeface="Hind"/>
                <a:sym typeface="Hind"/>
              </a:defRPr>
            </a:lvl5pPr>
            <a:lvl6pPr marL="2743200" lvl="5" indent="-317500">
              <a:lnSpc>
                <a:spcPct val="115000"/>
              </a:lnSpc>
              <a:spcBef>
                <a:spcPts val="0"/>
              </a:spcBef>
              <a:spcAft>
                <a:spcPts val="0"/>
              </a:spcAft>
              <a:buClr>
                <a:schemeClr val="dk2"/>
              </a:buClr>
              <a:buSzPts val="1400"/>
              <a:buFont typeface="Hind"/>
              <a:buChar char="■"/>
              <a:defRPr>
                <a:solidFill>
                  <a:schemeClr val="dk2"/>
                </a:solidFill>
                <a:latin typeface="Hind"/>
                <a:ea typeface="Hind"/>
                <a:cs typeface="Hind"/>
                <a:sym typeface="Hind"/>
              </a:defRPr>
            </a:lvl6pPr>
            <a:lvl7pPr marL="3200400" lvl="6" indent="-317500">
              <a:lnSpc>
                <a:spcPct val="115000"/>
              </a:lnSpc>
              <a:spcBef>
                <a:spcPts val="0"/>
              </a:spcBef>
              <a:spcAft>
                <a:spcPts val="0"/>
              </a:spcAft>
              <a:buClr>
                <a:schemeClr val="dk2"/>
              </a:buClr>
              <a:buSzPts val="1400"/>
              <a:buFont typeface="Hind"/>
              <a:buChar char="●"/>
              <a:defRPr>
                <a:solidFill>
                  <a:schemeClr val="dk2"/>
                </a:solidFill>
                <a:latin typeface="Hind"/>
                <a:ea typeface="Hind"/>
                <a:cs typeface="Hind"/>
                <a:sym typeface="Hind"/>
              </a:defRPr>
            </a:lvl7pPr>
            <a:lvl8pPr marL="3657600" lvl="7" indent="-317500">
              <a:lnSpc>
                <a:spcPct val="115000"/>
              </a:lnSpc>
              <a:spcBef>
                <a:spcPts val="0"/>
              </a:spcBef>
              <a:spcAft>
                <a:spcPts val="0"/>
              </a:spcAft>
              <a:buClr>
                <a:schemeClr val="dk2"/>
              </a:buClr>
              <a:buSzPts val="1400"/>
              <a:buFont typeface="Hind"/>
              <a:buChar char="○"/>
              <a:defRPr>
                <a:solidFill>
                  <a:schemeClr val="dk2"/>
                </a:solidFill>
                <a:latin typeface="Hind"/>
                <a:ea typeface="Hind"/>
                <a:cs typeface="Hind"/>
                <a:sym typeface="Hind"/>
              </a:defRPr>
            </a:lvl8pPr>
            <a:lvl9pPr marL="4114800" lvl="8" indent="-317500">
              <a:lnSpc>
                <a:spcPct val="115000"/>
              </a:lnSpc>
              <a:spcBef>
                <a:spcPts val="0"/>
              </a:spcBef>
              <a:spcAft>
                <a:spcPts val="0"/>
              </a:spcAft>
              <a:buClr>
                <a:schemeClr val="dk2"/>
              </a:buClr>
              <a:buSzPts val="1400"/>
              <a:buFont typeface="Hind"/>
              <a:buChar char="■"/>
              <a:defRPr>
                <a:solidFill>
                  <a:schemeClr val="dk2"/>
                </a:solidFill>
                <a:latin typeface="Hind"/>
                <a:ea typeface="Hind"/>
                <a:cs typeface="Hind"/>
                <a:sym typeface="Hind"/>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3" r:id="rId3"/>
    <p:sldLayoutId id="2147483655" r:id="rId4"/>
    <p:sldLayoutId id="2147483658" r:id="rId5"/>
    <p:sldLayoutId id="2147483659" r:id="rId6"/>
    <p:sldLayoutId id="2147483666" r:id="rId7"/>
    <p:sldLayoutId id="2147483679" r:id="rId8"/>
    <p:sldLayoutId id="2147483680" r:id="rId9"/>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onlinelibrary.wiley.com/doi/abs/10.1111/hsc.13445"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30"/>
        <p:cNvGrpSpPr/>
        <p:nvPr/>
      </p:nvGrpSpPr>
      <p:grpSpPr>
        <a:xfrm>
          <a:off x="0" y="0"/>
          <a:ext cx="0" cy="0"/>
          <a:chOff x="0" y="0"/>
          <a:chExt cx="0" cy="0"/>
        </a:xfrm>
      </p:grpSpPr>
      <p:sp>
        <p:nvSpPr>
          <p:cNvPr id="431" name="Google Shape;431;p38"/>
          <p:cNvSpPr txBox="1">
            <a:spLocks noGrp="1"/>
          </p:cNvSpPr>
          <p:nvPr>
            <p:ph type="ctrTitle"/>
          </p:nvPr>
        </p:nvSpPr>
        <p:spPr>
          <a:xfrm flipV="1">
            <a:off x="10504170" y="5292090"/>
            <a:ext cx="874394" cy="800100"/>
          </a:xfrm>
          <a:prstGeom prst="rect">
            <a:avLst/>
          </a:prstGeom>
        </p:spPr>
        <p:txBody>
          <a:bodyPr spcFirstLastPara="1" wrap="square" lIns="91425" tIns="91425" rIns="91425" bIns="91425" anchor="b" anchorCtr="0">
            <a:noAutofit/>
          </a:bodyPr>
          <a:lstStyle/>
          <a:p>
            <a:pPr lvl="0">
              <a:lnSpc>
                <a:spcPct val="150000"/>
              </a:lnSpc>
              <a:buNone/>
            </a:pPr>
            <a:endParaRPr sz="2400" b="1" dirty="0">
              <a:effectLst>
                <a:outerShdw blurRad="38100" dist="38100" dir="2700000" algn="tl">
                  <a:srgbClr val="000000">
                    <a:alpha val="43137"/>
                  </a:srgbClr>
                </a:outerShdw>
              </a:effectLst>
              <a:latin typeface="Times New Roman" panose="02020603050405020304" pitchFamily="18" charset="0"/>
              <a:ea typeface="Inter SemiBold"/>
              <a:cs typeface="Times New Roman" panose="02020603050405020304" pitchFamily="18" charset="0"/>
              <a:sym typeface="Inter SemiBold"/>
            </a:endParaRPr>
          </a:p>
        </p:txBody>
      </p:sp>
      <p:sp>
        <p:nvSpPr>
          <p:cNvPr id="432" name="Google Shape;432;p38"/>
          <p:cNvSpPr txBox="1">
            <a:spLocks noGrp="1"/>
          </p:cNvSpPr>
          <p:nvPr>
            <p:ph type="subTitle" idx="1"/>
          </p:nvPr>
        </p:nvSpPr>
        <p:spPr>
          <a:xfrm>
            <a:off x="1941160" y="142875"/>
            <a:ext cx="4733960" cy="4857750"/>
          </a:xfrm>
          <a:prstGeom prst="rect">
            <a:avLst/>
          </a:prstGeom>
        </p:spPr>
        <p:txBody>
          <a:bodyPr spcFirstLastPara="1" wrap="square" lIns="91425" tIns="91425" rIns="91425" bIns="91425" anchor="t" anchorCtr="0">
            <a:noAutofit/>
          </a:bodyPr>
          <a:lstStyle/>
          <a:p>
            <a:pPr marL="139700" indent="0" algn="just">
              <a:lnSpc>
                <a:spcPct val="150000"/>
              </a:lnSpc>
            </a:pPr>
            <a:r>
              <a:rPr lang="en-IN" b="1" dirty="0"/>
              <a:t>Student Name: </a:t>
            </a:r>
            <a:r>
              <a:rPr lang="en-IN" b="1" dirty="0" err="1"/>
              <a:t>Basirat</a:t>
            </a:r>
            <a:r>
              <a:rPr lang="en-IN" b="1" dirty="0"/>
              <a:t> Toyin Yaya</a:t>
            </a:r>
          </a:p>
          <a:p>
            <a:pPr algn="just">
              <a:lnSpc>
                <a:spcPct val="150000"/>
              </a:lnSpc>
              <a:buFont typeface="Arial" panose="020B0604020202020204" pitchFamily="34" charset="0"/>
              <a:buChar char="•"/>
            </a:pPr>
            <a:endParaRPr lang="en-IN" b="1" dirty="0"/>
          </a:p>
          <a:p>
            <a:pPr marL="139700" indent="0" algn="just">
              <a:lnSpc>
                <a:spcPct val="150000"/>
              </a:lnSpc>
            </a:pPr>
            <a:r>
              <a:rPr lang="en-IN" b="1" dirty="0"/>
              <a:t>Student ID: 8508234</a:t>
            </a:r>
          </a:p>
          <a:p>
            <a:pPr algn="just">
              <a:lnSpc>
                <a:spcPct val="150000"/>
              </a:lnSpc>
              <a:buFont typeface="Arial" panose="020B0604020202020204" pitchFamily="34" charset="0"/>
              <a:buChar char="•"/>
            </a:pPr>
            <a:endParaRPr lang="en-IN" b="1" dirty="0"/>
          </a:p>
          <a:p>
            <a:pPr marL="139700" indent="0" algn="just">
              <a:lnSpc>
                <a:spcPct val="150000"/>
              </a:lnSpc>
            </a:pPr>
            <a:r>
              <a:rPr lang="en-IN" b="1" dirty="0"/>
              <a:t>Module Code: LCHS4009</a:t>
            </a:r>
          </a:p>
          <a:p>
            <a:pPr marL="139700" indent="0" algn="just">
              <a:lnSpc>
                <a:spcPct val="150000"/>
              </a:lnSpc>
            </a:pPr>
            <a:endParaRPr lang="en-IN" b="1" dirty="0"/>
          </a:p>
          <a:p>
            <a:pPr marL="139700" indent="0" algn="just">
              <a:lnSpc>
                <a:spcPct val="150000"/>
              </a:lnSpc>
            </a:pPr>
            <a:r>
              <a:rPr lang="en-IN" b="1" dirty="0"/>
              <a:t>Module </a:t>
            </a:r>
            <a:r>
              <a:rPr lang="en-IN" b="1" dirty="0" err="1"/>
              <a:t>Title:Professional</a:t>
            </a:r>
            <a:r>
              <a:rPr lang="en-IN" b="1" dirty="0"/>
              <a:t> Development within Health and Social Care.</a:t>
            </a:r>
          </a:p>
          <a:p>
            <a:pPr marL="139700" indent="0" algn="just">
              <a:lnSpc>
                <a:spcPct val="150000"/>
              </a:lnSpc>
            </a:pPr>
            <a:endParaRPr lang="en-IN" b="1" dirty="0"/>
          </a:p>
          <a:p>
            <a:pPr marL="139700" indent="0" algn="just">
              <a:lnSpc>
                <a:spcPct val="150000"/>
              </a:lnSpc>
            </a:pPr>
            <a:r>
              <a:rPr lang="en-IN" b="1" dirty="0"/>
              <a:t>Lecturer: Benice </a:t>
            </a:r>
            <a:r>
              <a:rPr lang="en-IN" b="1" dirty="0" err="1"/>
              <a:t>Egiowu</a:t>
            </a:r>
            <a:endParaRPr lang="en-IN" b="1" dirty="0"/>
          </a:p>
          <a:p>
            <a:pPr marL="139700" indent="0" algn="just">
              <a:lnSpc>
                <a:spcPct val="150000"/>
              </a:lnSpc>
            </a:pPr>
            <a:endParaRPr lang="en-IN" b="1" dirty="0"/>
          </a:p>
          <a:p>
            <a:pPr marL="139700" indent="0" algn="just">
              <a:lnSpc>
                <a:spcPct val="150000"/>
              </a:lnSpc>
            </a:pPr>
            <a:r>
              <a:rPr lang="en-IN" b="1" dirty="0"/>
              <a:t>Assessment: Self-Awareness Presentation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45"/>
        <p:cNvGrpSpPr/>
        <p:nvPr/>
      </p:nvGrpSpPr>
      <p:grpSpPr>
        <a:xfrm>
          <a:off x="0" y="0"/>
          <a:ext cx="0" cy="0"/>
          <a:chOff x="0" y="0"/>
          <a:chExt cx="0" cy="0"/>
        </a:xfrm>
      </p:grpSpPr>
      <p:sp>
        <p:nvSpPr>
          <p:cNvPr id="452" name="Google Shape;452;p40"/>
          <p:cNvSpPr txBox="1">
            <a:spLocks noGrp="1"/>
          </p:cNvSpPr>
          <p:nvPr>
            <p:ph type="title"/>
          </p:nvPr>
        </p:nvSpPr>
        <p:spPr>
          <a:xfrm>
            <a:off x="503358" y="526457"/>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Table of contents</a:t>
            </a:r>
            <a:endParaRPr b="1" dirty="0">
              <a:latin typeface="Times New Roman" panose="02020603050405020304" pitchFamily="18" charset="0"/>
              <a:cs typeface="Times New Roman" panose="02020603050405020304" pitchFamily="18" charset="0"/>
            </a:endParaRPr>
          </a:p>
        </p:txBody>
      </p:sp>
      <p:sp>
        <p:nvSpPr>
          <p:cNvPr id="38" name="TextBox 37">
            <a:extLst>
              <a:ext uri="{FF2B5EF4-FFF2-40B4-BE49-F238E27FC236}">
                <a16:creationId xmlns:a16="http://schemas.microsoft.com/office/drawing/2014/main" id="{815C6057-6669-37EA-94C9-026BE88C8D44}"/>
              </a:ext>
            </a:extLst>
          </p:cNvPr>
          <p:cNvSpPr txBox="1"/>
          <p:nvPr/>
        </p:nvSpPr>
        <p:spPr>
          <a:xfrm>
            <a:off x="1043189" y="1476617"/>
            <a:ext cx="3374265" cy="2181175"/>
          </a:xfrm>
          <a:prstGeom prst="rect">
            <a:avLst/>
          </a:prstGeom>
          <a:noFill/>
        </p:spPr>
        <p:txBody>
          <a:bodyPr wrap="square" rtlCol="0">
            <a:spAutoFit/>
          </a:bodyPr>
          <a:lstStyle/>
          <a:p>
            <a:pPr marL="285750" indent="-285750" algn="just">
              <a:lnSpc>
                <a:spcPct val="200000"/>
              </a:lnSpc>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Career Choice and Job Advertisement</a:t>
            </a:r>
          </a:p>
          <a:p>
            <a:pPr marL="285750" indent="-285750" algn="just">
              <a:lnSpc>
                <a:spcPct val="200000"/>
              </a:lnSpc>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SWOT: Strengths and Weaknesses</a:t>
            </a:r>
            <a:endParaRPr lang="en-IN" dirty="0">
              <a:latin typeface="Times New Roman" panose="02020603050405020304" pitchFamily="18" charset="0"/>
              <a:cs typeface="Times New Roman" panose="02020603050405020304" pitchFamily="18" charset="0"/>
            </a:endParaRPr>
          </a:p>
          <a:p>
            <a:pPr marL="285750" indent="-285750" algn="just">
              <a:lnSpc>
                <a:spcPct val="200000"/>
              </a:lnSpc>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SWOT: Opportunities and Threats</a:t>
            </a:r>
            <a:endParaRPr lang="en-IN" dirty="0">
              <a:latin typeface="Times New Roman" panose="02020603050405020304" pitchFamily="18" charset="0"/>
              <a:cs typeface="Times New Roman" panose="02020603050405020304" pitchFamily="18" charset="0"/>
            </a:endParaRPr>
          </a:p>
          <a:p>
            <a:pPr marL="285750" indent="-285750" algn="just">
              <a:lnSpc>
                <a:spcPct val="200000"/>
              </a:lnSpc>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Action Plan and Conclusion</a:t>
            </a:r>
            <a:endParaRPr lang="en-IN" dirty="0">
              <a:latin typeface="Times New Roman" panose="02020603050405020304" pitchFamily="18" charset="0"/>
              <a:cs typeface="Times New Roman" panose="02020603050405020304" pitchFamily="18" charset="0"/>
            </a:endParaRPr>
          </a:p>
          <a:p>
            <a:pPr marL="285750" indent="-285750" algn="just">
              <a:lnSpc>
                <a:spcPct val="200000"/>
              </a:lnSpc>
              <a:buFont typeface="Wingdings" panose="05000000000000000000" pitchFamily="2" charset="2"/>
              <a:buChar char="§"/>
            </a:pPr>
            <a:r>
              <a:rPr lang="en-IN" dirty="0">
                <a:latin typeface="Times New Roman" panose="02020603050405020304" pitchFamily="18" charset="0"/>
                <a:cs typeface="Times New Roman" panose="02020603050405020304" pitchFamily="18" charset="0"/>
              </a:rPr>
              <a:t>References </a:t>
            </a:r>
          </a:p>
        </p:txBody>
      </p:sp>
      <p:pic>
        <p:nvPicPr>
          <p:cNvPr id="2" name="Picture 1" descr="How to Become an In-Home Family Caregiver - CareLink">
            <a:extLst>
              <a:ext uri="{FF2B5EF4-FFF2-40B4-BE49-F238E27FC236}">
                <a16:creationId xmlns:a16="http://schemas.microsoft.com/office/drawing/2014/main" id="{54CE1BC1-75D7-7FDF-5C51-274BC7337BC9}"/>
              </a:ext>
            </a:extLst>
          </p:cNvPr>
          <p:cNvPicPr>
            <a:picLocks noChangeAspect="1"/>
          </p:cNvPicPr>
          <p:nvPr/>
        </p:nvPicPr>
        <p:blipFill>
          <a:blip r:embed="rId3"/>
          <a:stretch>
            <a:fillRect/>
          </a:stretch>
        </p:blipFill>
        <p:spPr>
          <a:xfrm>
            <a:off x="4962522" y="1673121"/>
            <a:ext cx="2695885" cy="1797257"/>
          </a:xfrm>
          <a:prstGeom prst="rect">
            <a:avLst/>
          </a:prstGeom>
          <a:ln>
            <a:noFill/>
          </a:ln>
          <a:effectLst>
            <a:softEdge rad="11250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74"/>
        <p:cNvGrpSpPr/>
        <p:nvPr/>
      </p:nvGrpSpPr>
      <p:grpSpPr>
        <a:xfrm>
          <a:off x="0" y="0"/>
          <a:ext cx="0" cy="0"/>
          <a:chOff x="0" y="0"/>
          <a:chExt cx="0" cy="0"/>
        </a:xfrm>
      </p:grpSpPr>
      <p:sp>
        <p:nvSpPr>
          <p:cNvPr id="475" name="Google Shape;475;p41"/>
          <p:cNvSpPr txBox="1">
            <a:spLocks noGrp="1"/>
          </p:cNvSpPr>
          <p:nvPr>
            <p:ph type="title"/>
          </p:nvPr>
        </p:nvSpPr>
        <p:spPr>
          <a:xfrm>
            <a:off x="606450" y="464225"/>
            <a:ext cx="7817595" cy="601916"/>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Career Choice and Job Advertisement</a:t>
            </a:r>
            <a:endParaRPr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76" name="Google Shape;476;p41"/>
          <p:cNvSpPr txBox="1">
            <a:spLocks noGrp="1"/>
          </p:cNvSpPr>
          <p:nvPr>
            <p:ph type="subTitle" idx="1"/>
          </p:nvPr>
        </p:nvSpPr>
        <p:spPr>
          <a:xfrm>
            <a:off x="697313" y="1094394"/>
            <a:ext cx="4979861" cy="2681706"/>
          </a:xfrm>
          <a:prstGeom prst="rect">
            <a:avLst/>
          </a:prstGeom>
        </p:spPr>
        <p:txBody>
          <a:bodyPr spcFirstLastPara="1" wrap="square" lIns="91425" tIns="91425" rIns="91425" bIns="91425" anchor="t" anchorCtr="0">
            <a:no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Career:</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Healthcare Support Worker.</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Employer:</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University Hospital Southampton NHS Foundation Trust.</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Location:</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Southampton, England.</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Responsibilities:</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Assist with personal care, daily activities and patient observations.</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Requirements:</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Compassion, communication, teamwork and flexibility.</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Development:</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Complete induction, Care Certificate and role-specific training.</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Goal:</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Build skills and progress professionally in healthcare.</a:t>
            </a:r>
          </a:p>
        </p:txBody>
      </p:sp>
      <p:sp>
        <p:nvSpPr>
          <p:cNvPr id="477" name="Google Shape;477;p41"/>
          <p:cNvSpPr/>
          <p:nvPr/>
        </p:nvSpPr>
        <p:spPr>
          <a:xfrm>
            <a:off x="7467400" y="464225"/>
            <a:ext cx="683700" cy="683700"/>
          </a:xfrm>
          <a:prstGeom prst="mathPlus">
            <a:avLst>
              <a:gd name="adj1" fmla="val 23520"/>
            </a:avLst>
          </a:prstGeom>
          <a:solidFill>
            <a:srgbClr val="CFE7EF">
              <a:alpha val="28730"/>
            </a:srgb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sp>
        <p:nvSpPr>
          <p:cNvPr id="478" name="Google Shape;478;p41"/>
          <p:cNvSpPr/>
          <p:nvPr/>
        </p:nvSpPr>
        <p:spPr>
          <a:xfrm>
            <a:off x="606450" y="3776100"/>
            <a:ext cx="683700" cy="683700"/>
          </a:xfrm>
          <a:prstGeom prst="mathPlus">
            <a:avLst>
              <a:gd name="adj1" fmla="val 23520"/>
            </a:avLst>
          </a:prstGeom>
          <a:solidFill>
            <a:srgbClr val="CFE7EF">
              <a:alpha val="28730"/>
            </a:srgb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pic>
        <p:nvPicPr>
          <p:cNvPr id="2" name="Picture 1" descr="What is a Caregiver: An Overview of the Essentials">
            <a:extLst>
              <a:ext uri="{FF2B5EF4-FFF2-40B4-BE49-F238E27FC236}">
                <a16:creationId xmlns:a16="http://schemas.microsoft.com/office/drawing/2014/main" id="{6610303E-824B-3F19-021D-D505DDE37CC5}"/>
              </a:ext>
            </a:extLst>
          </p:cNvPr>
          <p:cNvPicPr>
            <a:picLocks noChangeAspect="1"/>
          </p:cNvPicPr>
          <p:nvPr/>
        </p:nvPicPr>
        <p:blipFill>
          <a:blip r:embed="rId3"/>
          <a:stretch>
            <a:fillRect/>
          </a:stretch>
        </p:blipFill>
        <p:spPr>
          <a:xfrm>
            <a:off x="5768037" y="1572291"/>
            <a:ext cx="3050708" cy="2203809"/>
          </a:xfrm>
          <a:prstGeom prst="rect">
            <a:avLst/>
          </a:prstGeom>
          <a:ln>
            <a:noFill/>
          </a:ln>
          <a:effectLst>
            <a:softEdge rad="11250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82"/>
        <p:cNvGrpSpPr/>
        <p:nvPr/>
      </p:nvGrpSpPr>
      <p:grpSpPr>
        <a:xfrm>
          <a:off x="0" y="0"/>
          <a:ext cx="0" cy="0"/>
          <a:chOff x="0" y="0"/>
          <a:chExt cx="0" cy="0"/>
        </a:xfrm>
      </p:grpSpPr>
      <p:sp>
        <p:nvSpPr>
          <p:cNvPr id="484" name="Google Shape;484;p42"/>
          <p:cNvSpPr txBox="1">
            <a:spLocks noGrp="1"/>
          </p:cNvSpPr>
          <p:nvPr>
            <p:ph type="title"/>
          </p:nvPr>
        </p:nvSpPr>
        <p:spPr>
          <a:xfrm>
            <a:off x="1518504" y="374120"/>
            <a:ext cx="6369017" cy="652975"/>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IN"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SWOT: Strengths and Weaknesses</a:t>
            </a:r>
            <a:endParaRPr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86" name="Google Shape;486;p42"/>
          <p:cNvSpPr txBox="1">
            <a:spLocks noGrp="1"/>
          </p:cNvSpPr>
          <p:nvPr>
            <p:ph type="subTitle" idx="1"/>
          </p:nvPr>
        </p:nvSpPr>
        <p:spPr>
          <a:xfrm>
            <a:off x="1025123" y="1331924"/>
            <a:ext cx="5067600" cy="2874355"/>
          </a:xfrm>
          <a:prstGeom prst="rect">
            <a:avLst/>
          </a:prstGeom>
        </p:spPr>
        <p:txBody>
          <a:bodyPr spcFirstLastPara="1" wrap="square" lIns="91425" tIns="91425" rIns="91425" bIns="91425" anchor="t" anchorCtr="0">
            <a:no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Empathy:</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Understand and respect others' feelings.</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Patience:</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Remain calm when helping people.</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Willingness to learn:</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Accept guidance and feedback.</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Weakness:</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Limited professional care experience.</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Improvement:</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Develop confidence and practical skills.</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Care relevance:</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Promote dignity, safety and independence.</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Action:</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Practise communication and follow care procedures.</a:t>
            </a:r>
          </a:p>
        </p:txBody>
      </p:sp>
      <p:sp>
        <p:nvSpPr>
          <p:cNvPr id="487" name="Google Shape;487;p42"/>
          <p:cNvSpPr/>
          <p:nvPr/>
        </p:nvSpPr>
        <p:spPr>
          <a:xfrm>
            <a:off x="928475" y="1580525"/>
            <a:ext cx="515700" cy="515700"/>
          </a:xfrm>
          <a:prstGeom prst="mathPlus">
            <a:avLst>
              <a:gd name="adj1" fmla="val 23520"/>
            </a:avLst>
          </a:prstGeom>
          <a:solidFill>
            <a:srgbClr val="1977A4">
              <a:alpha val="14560"/>
            </a:srgb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sp>
        <p:nvSpPr>
          <p:cNvPr id="488" name="Google Shape;488;p42"/>
          <p:cNvSpPr/>
          <p:nvPr/>
        </p:nvSpPr>
        <p:spPr>
          <a:xfrm>
            <a:off x="1315025" y="369050"/>
            <a:ext cx="683700" cy="683700"/>
          </a:xfrm>
          <a:prstGeom prst="mathPlus">
            <a:avLst>
              <a:gd name="adj1" fmla="val 23520"/>
            </a:avLst>
          </a:prstGeom>
          <a:solidFill>
            <a:srgbClr val="CFE7EF">
              <a:alpha val="28730"/>
            </a:srgb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pic>
        <p:nvPicPr>
          <p:cNvPr id="2" name="Picture 1" descr="Bedside Caregiver in India | Compassionate Home Care">
            <a:extLst>
              <a:ext uri="{FF2B5EF4-FFF2-40B4-BE49-F238E27FC236}">
                <a16:creationId xmlns:a16="http://schemas.microsoft.com/office/drawing/2014/main" id="{253F1AD5-C522-824D-6DBA-6801F2D64ADB}"/>
              </a:ext>
            </a:extLst>
          </p:cNvPr>
          <p:cNvPicPr>
            <a:picLocks noChangeAspect="1"/>
          </p:cNvPicPr>
          <p:nvPr/>
        </p:nvPicPr>
        <p:blipFill>
          <a:blip r:embed="rId3"/>
          <a:stretch>
            <a:fillRect/>
          </a:stretch>
        </p:blipFill>
        <p:spPr>
          <a:xfrm>
            <a:off x="5554664" y="1204401"/>
            <a:ext cx="2332857" cy="292922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82">
          <a:extLst>
            <a:ext uri="{FF2B5EF4-FFF2-40B4-BE49-F238E27FC236}">
              <a16:creationId xmlns:a16="http://schemas.microsoft.com/office/drawing/2014/main" id="{FF97BB66-F153-9768-276C-C010B28DD963}"/>
            </a:ext>
          </a:extLst>
        </p:cNvPr>
        <p:cNvGrpSpPr/>
        <p:nvPr/>
      </p:nvGrpSpPr>
      <p:grpSpPr>
        <a:xfrm>
          <a:off x="0" y="0"/>
          <a:ext cx="0" cy="0"/>
          <a:chOff x="0" y="0"/>
          <a:chExt cx="0" cy="0"/>
        </a:xfrm>
      </p:grpSpPr>
      <p:sp>
        <p:nvSpPr>
          <p:cNvPr id="484" name="Google Shape;484;p42">
            <a:extLst>
              <a:ext uri="{FF2B5EF4-FFF2-40B4-BE49-F238E27FC236}">
                <a16:creationId xmlns:a16="http://schemas.microsoft.com/office/drawing/2014/main" id="{4BF0A058-A9E6-6502-7D11-0A2FA5546412}"/>
              </a:ext>
            </a:extLst>
          </p:cNvPr>
          <p:cNvSpPr txBox="1">
            <a:spLocks noGrp="1"/>
          </p:cNvSpPr>
          <p:nvPr>
            <p:ph type="title"/>
          </p:nvPr>
        </p:nvSpPr>
        <p:spPr>
          <a:xfrm>
            <a:off x="1518504" y="374120"/>
            <a:ext cx="6369017" cy="652975"/>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IN"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SWOT: Opportunities and Threats</a:t>
            </a:r>
            <a:endParaRPr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86" name="Google Shape;486;p42">
            <a:extLst>
              <a:ext uri="{FF2B5EF4-FFF2-40B4-BE49-F238E27FC236}">
                <a16:creationId xmlns:a16="http://schemas.microsoft.com/office/drawing/2014/main" id="{D76A513D-7987-8CBA-8FE8-7C359A4F87A1}"/>
              </a:ext>
            </a:extLst>
          </p:cNvPr>
          <p:cNvSpPr txBox="1">
            <a:spLocks noGrp="1"/>
          </p:cNvSpPr>
          <p:nvPr>
            <p:ph type="subTitle" idx="1"/>
          </p:nvPr>
        </p:nvSpPr>
        <p:spPr>
          <a:xfrm>
            <a:off x="1097486" y="1384552"/>
            <a:ext cx="5067600" cy="2874355"/>
          </a:xfrm>
          <a:prstGeom prst="rect">
            <a:avLst/>
          </a:prstGeom>
        </p:spPr>
        <p:txBody>
          <a:bodyPr spcFirstLastPara="1" wrap="square" lIns="91425" tIns="91425" rIns="91425" bIns="91425" anchor="t" anchorCtr="0">
            <a:no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Training:</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Complete induction and relevant care training.</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Qualifications:</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Work towards the Care Certificate.</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Experience:</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Learn from experienced healthcare professionals.</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Progression:</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Develop skills for higher-level roles.</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Threats:</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Emotional pressure and demanding shift patterns.</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Barriers:</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Limited experience and confidence.</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Action:</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Use patience, seek guidance and practise resilience.</a:t>
            </a:r>
          </a:p>
        </p:txBody>
      </p:sp>
      <p:sp>
        <p:nvSpPr>
          <p:cNvPr id="487" name="Google Shape;487;p42">
            <a:extLst>
              <a:ext uri="{FF2B5EF4-FFF2-40B4-BE49-F238E27FC236}">
                <a16:creationId xmlns:a16="http://schemas.microsoft.com/office/drawing/2014/main" id="{536E324B-25A8-2E16-4037-1EB6EC905081}"/>
              </a:ext>
            </a:extLst>
          </p:cNvPr>
          <p:cNvSpPr/>
          <p:nvPr/>
        </p:nvSpPr>
        <p:spPr>
          <a:xfrm>
            <a:off x="928475" y="1580525"/>
            <a:ext cx="515700" cy="515700"/>
          </a:xfrm>
          <a:prstGeom prst="mathPlus">
            <a:avLst>
              <a:gd name="adj1" fmla="val 23520"/>
            </a:avLst>
          </a:prstGeom>
          <a:solidFill>
            <a:srgbClr val="1977A4">
              <a:alpha val="14560"/>
            </a:srgb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sp>
        <p:nvSpPr>
          <p:cNvPr id="488" name="Google Shape;488;p42">
            <a:extLst>
              <a:ext uri="{FF2B5EF4-FFF2-40B4-BE49-F238E27FC236}">
                <a16:creationId xmlns:a16="http://schemas.microsoft.com/office/drawing/2014/main" id="{AE4EA621-7A15-FB36-D95F-E8D708228779}"/>
              </a:ext>
            </a:extLst>
          </p:cNvPr>
          <p:cNvSpPr/>
          <p:nvPr/>
        </p:nvSpPr>
        <p:spPr>
          <a:xfrm>
            <a:off x="1315025" y="369050"/>
            <a:ext cx="683700" cy="683700"/>
          </a:xfrm>
          <a:prstGeom prst="mathPlus">
            <a:avLst>
              <a:gd name="adj1" fmla="val 23520"/>
            </a:avLst>
          </a:prstGeom>
          <a:solidFill>
            <a:srgbClr val="CFE7EF">
              <a:alpha val="28730"/>
            </a:srgb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ind"/>
              <a:ea typeface="Hind"/>
              <a:cs typeface="Hind"/>
              <a:sym typeface="Hind"/>
            </a:endParaRPr>
          </a:p>
        </p:txBody>
      </p:sp>
      <p:pic>
        <p:nvPicPr>
          <p:cNvPr id="2" name="Picture 1" descr="Five Ways To Care For Caregivers - Catholic Health Services">
            <a:extLst>
              <a:ext uri="{FF2B5EF4-FFF2-40B4-BE49-F238E27FC236}">
                <a16:creationId xmlns:a16="http://schemas.microsoft.com/office/drawing/2014/main" id="{01F57167-8220-CD17-5495-6AFD7F34C62D}"/>
              </a:ext>
            </a:extLst>
          </p:cNvPr>
          <p:cNvPicPr>
            <a:picLocks noChangeAspect="1"/>
          </p:cNvPicPr>
          <p:nvPr/>
        </p:nvPicPr>
        <p:blipFill>
          <a:blip r:embed="rId3"/>
          <a:stretch>
            <a:fillRect/>
          </a:stretch>
        </p:blipFill>
        <p:spPr>
          <a:xfrm rot="5400000">
            <a:off x="5229516" y="1800705"/>
            <a:ext cx="3063071" cy="204204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868478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62B230B-151E-47FE-5C2F-F04FF20B117A}"/>
              </a:ext>
            </a:extLst>
          </p:cNvPr>
          <p:cNvSpPr txBox="1"/>
          <p:nvPr/>
        </p:nvSpPr>
        <p:spPr>
          <a:xfrm>
            <a:off x="1798321" y="701040"/>
            <a:ext cx="5144346" cy="3539430"/>
          </a:xfrm>
          <a:prstGeom prst="rect">
            <a:avLst/>
          </a:prstGeom>
          <a:noFill/>
        </p:spPr>
        <p:txBody>
          <a:bodyPr wrap="square" rtlCol="0">
            <a:spAutoFit/>
          </a:bodyPr>
          <a:lstStyle/>
          <a:p>
            <a:r>
              <a:rPr lang="en-GB" dirty="0"/>
              <a:t> If you want others to believe in you, you must believe in yourself, too. </a:t>
            </a:r>
          </a:p>
          <a:p>
            <a:endParaRPr lang="en-GB" dirty="0"/>
          </a:p>
          <a:p>
            <a:pPr marL="285750" indent="-285750">
              <a:buFont typeface="Arial" panose="020B0604020202020204" pitchFamily="34" charset="0"/>
              <a:buChar char="•"/>
            </a:pPr>
            <a:r>
              <a:rPr lang="en-GB" dirty="0"/>
              <a:t>That can means: giving yourself sufficient time to think and achieve</a:t>
            </a:r>
          </a:p>
          <a:p>
            <a:r>
              <a:rPr lang="en-GB" dirty="0"/>
              <a:t>.</a:t>
            </a:r>
          </a:p>
          <a:p>
            <a:pPr marL="285750" indent="-285750">
              <a:buFont typeface="Arial" panose="020B0604020202020204" pitchFamily="34" charset="0"/>
              <a:buChar char="•"/>
            </a:pPr>
            <a:r>
              <a:rPr lang="en-GB" dirty="0"/>
              <a:t>Providing yourself with opportunities.</a:t>
            </a:r>
          </a:p>
          <a:p>
            <a:pPr algn="just"/>
            <a:r>
              <a:rPr lang="en-GB" dirty="0"/>
              <a:t> </a:t>
            </a:r>
          </a:p>
          <a:p>
            <a:pPr marL="285750" indent="-285750">
              <a:buFont typeface="Arial" panose="020B0604020202020204" pitchFamily="34" charset="0"/>
              <a:buChar char="•"/>
            </a:pPr>
            <a:r>
              <a:rPr lang="en-GB" dirty="0"/>
              <a:t> Finding the right support and guidance. </a:t>
            </a:r>
          </a:p>
          <a:p>
            <a:endParaRPr lang="en-GB" dirty="0"/>
          </a:p>
          <a:p>
            <a:pPr marL="285750" indent="-285750">
              <a:buFont typeface="Arial" panose="020B0604020202020204" pitchFamily="34" charset="0"/>
              <a:buChar char="•"/>
            </a:pPr>
            <a:r>
              <a:rPr lang="en-GB" dirty="0"/>
              <a:t>Being a good guide to yourself and following your own best advice.</a:t>
            </a:r>
          </a:p>
          <a:p>
            <a:endParaRPr lang="en-GB" dirty="0"/>
          </a:p>
          <a:p>
            <a:pPr marL="285750" indent="-285750">
              <a:buFont typeface="Arial" panose="020B0604020202020204" pitchFamily="34" charset="0"/>
              <a:buChar char="•"/>
            </a:pPr>
            <a:r>
              <a:rPr lang="en-GB" dirty="0"/>
              <a:t>Grounding your self-belief, by taking action and demonstrating your potential to yourself.</a:t>
            </a:r>
            <a:br>
              <a:rPr lang="en-GB" dirty="0"/>
            </a:br>
            <a:endParaRPr lang="en-GB" dirty="0"/>
          </a:p>
        </p:txBody>
      </p:sp>
    </p:spTree>
    <p:extLst>
      <p:ext uri="{BB962C8B-B14F-4D97-AF65-F5344CB8AC3E}">
        <p14:creationId xmlns:p14="http://schemas.microsoft.com/office/powerpoint/2010/main" val="3983804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D124B17-5BCE-BF1C-23D0-8AC8EB8C494C}"/>
              </a:ext>
            </a:extLst>
          </p:cNvPr>
          <p:cNvSpPr txBox="1"/>
          <p:nvPr/>
        </p:nvSpPr>
        <p:spPr>
          <a:xfrm rot="10800000" flipV="1">
            <a:off x="114300" y="1122879"/>
            <a:ext cx="8675370" cy="2893100"/>
          </a:xfrm>
          <a:prstGeom prst="rect">
            <a:avLst/>
          </a:prstGeom>
          <a:noFill/>
        </p:spPr>
        <p:txBody>
          <a:bodyPr wrap="square" rtlCol="0">
            <a:spAutoFit/>
          </a:bodyPr>
          <a:lstStyle/>
          <a:p>
            <a:pPr lvl="0"/>
            <a:r>
              <a:rPr lang="en-US" dirty="0"/>
              <a:t>I can prepare myself to work as a Healthcare Support Worker with my strengths. First, empathy will asst me to appreciate the fact that patients experience diverse feelings, needs and concerns. For example, when a patient is anxious about getting help, I would listen attentively, speak respectfully and reassure them without rejecting them (Backhouse and Ruston, 2022). Second, one needs to be patient in helping individuals who require a lot of time to perform personal care or day-to-day tasks. I must not hurry the patients, and I must give them the maximum independence. Third, my openness to learning would enable me to embrace feedback, adhere to instructions and get better with training. Nevertheless, I should gain professional experience in care and more confidence in the situations that need to be tackled. Lack of experience might lead to the inability to </a:t>
            </a:r>
            <a:r>
              <a:rPr lang="en-US" dirty="0" err="1"/>
              <a:t>realise</a:t>
            </a:r>
            <a:r>
              <a:rPr lang="en-US" dirty="0"/>
              <a:t> when a patient requires extra support, or when a problem should be reported. In cases of doubt, I should not make guesses but consult a competent colleague and adhere to the course of action and professional ethics in the workplace. One of the things I can do better is undertaking relevant training, communication and learning through supervision. These actions will enable me to deliver safer, more respectful and person-</a:t>
            </a:r>
            <a:r>
              <a:rPr lang="en-US" dirty="0" err="1"/>
              <a:t>centred</a:t>
            </a:r>
            <a:r>
              <a:rPr lang="en-US" dirty="0"/>
              <a:t> care and become aware of the boundaries of my competence.</a:t>
            </a:r>
          </a:p>
        </p:txBody>
      </p:sp>
      <p:sp>
        <p:nvSpPr>
          <p:cNvPr id="4" name="TextBox 3">
            <a:extLst>
              <a:ext uri="{FF2B5EF4-FFF2-40B4-BE49-F238E27FC236}">
                <a16:creationId xmlns:a16="http://schemas.microsoft.com/office/drawing/2014/main" id="{17EBEE4B-36F8-18E7-BC89-E729F147CD88}"/>
              </a:ext>
            </a:extLst>
          </p:cNvPr>
          <p:cNvSpPr txBox="1"/>
          <p:nvPr/>
        </p:nvSpPr>
        <p:spPr>
          <a:xfrm>
            <a:off x="2308860" y="2261652"/>
            <a:ext cx="4617720" cy="307777"/>
          </a:xfrm>
          <a:prstGeom prst="rect">
            <a:avLst/>
          </a:prstGeom>
          <a:noFill/>
        </p:spPr>
        <p:txBody>
          <a:bodyPr wrap="square">
            <a:spAutoFit/>
          </a:bodyPr>
          <a:lstStyle/>
          <a:p>
            <a:r>
              <a:rPr lang="en-US" sz="1400" dirty="0"/>
              <a:t>is</a:t>
            </a:r>
            <a:endParaRPr lang="en-GB" dirty="0"/>
          </a:p>
        </p:txBody>
      </p:sp>
      <p:sp>
        <p:nvSpPr>
          <p:cNvPr id="5" name="Google Shape;484;p42">
            <a:extLst>
              <a:ext uri="{FF2B5EF4-FFF2-40B4-BE49-F238E27FC236}">
                <a16:creationId xmlns:a16="http://schemas.microsoft.com/office/drawing/2014/main" id="{5473F65D-E05C-C62B-C2D0-896031D677B8}"/>
              </a:ext>
            </a:extLst>
          </p:cNvPr>
          <p:cNvSpPr txBox="1">
            <a:spLocks/>
          </p:cNvSpPr>
          <p:nvPr/>
        </p:nvSpPr>
        <p:spPr>
          <a:xfrm>
            <a:off x="114300" y="469904"/>
            <a:ext cx="6369017" cy="652975"/>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a:lstStyle>
          <a:p>
            <a:r>
              <a:rPr lang="en-IN"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Example:</a:t>
            </a:r>
          </a:p>
        </p:txBody>
      </p:sp>
    </p:spTree>
    <p:extLst>
      <p:ext uri="{BB962C8B-B14F-4D97-AF65-F5344CB8AC3E}">
        <p14:creationId xmlns:p14="http://schemas.microsoft.com/office/powerpoint/2010/main" val="40064225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99"/>
        <p:cNvGrpSpPr/>
        <p:nvPr/>
      </p:nvGrpSpPr>
      <p:grpSpPr>
        <a:xfrm>
          <a:off x="0" y="0"/>
          <a:ext cx="0" cy="0"/>
          <a:chOff x="0" y="0"/>
          <a:chExt cx="0" cy="0"/>
        </a:xfrm>
      </p:grpSpPr>
      <p:sp>
        <p:nvSpPr>
          <p:cNvPr id="500" name="Google Shape;500;p44"/>
          <p:cNvSpPr txBox="1">
            <a:spLocks noGrp="1"/>
          </p:cNvSpPr>
          <p:nvPr>
            <p:ph type="title"/>
          </p:nvPr>
        </p:nvSpPr>
        <p:spPr>
          <a:xfrm>
            <a:off x="713225" y="539500"/>
            <a:ext cx="5037192" cy="580962"/>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2800" b="1" dirty="0">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Mangal" panose="02040503050203030202" pitchFamily="18" charset="0"/>
              </a:rPr>
              <a:t>Action Plan and Conclusion</a:t>
            </a:r>
            <a:endParaRPr sz="2800" b="1" dirty="0">
              <a:effectLst>
                <a:outerShdw blurRad="38100" dist="38100" dir="2700000" algn="tl">
                  <a:srgbClr val="000000">
                    <a:alpha val="43137"/>
                  </a:srgbClr>
                </a:outerShdw>
              </a:effectLst>
            </a:endParaRPr>
          </a:p>
        </p:txBody>
      </p:sp>
      <p:sp>
        <p:nvSpPr>
          <p:cNvPr id="501" name="Google Shape;501;p44"/>
          <p:cNvSpPr txBox="1">
            <a:spLocks noGrp="1"/>
          </p:cNvSpPr>
          <p:nvPr>
            <p:ph type="subTitle" idx="1"/>
          </p:nvPr>
        </p:nvSpPr>
        <p:spPr>
          <a:xfrm>
            <a:off x="713225" y="1225574"/>
            <a:ext cx="4214700" cy="3378426"/>
          </a:xfrm>
          <a:prstGeom prst="rect">
            <a:avLst/>
          </a:prstGeom>
        </p:spPr>
        <p:txBody>
          <a:bodyPr spcFirstLastPara="1" wrap="square" lIns="91425" tIns="91425" rIns="91425" bIns="91425" anchor="t" anchorCtr="0">
            <a:no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Goal:</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Become a confident Healthcare Support Worker.</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Training:</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Complete induction and relevant care qualifications.</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Experience:</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Practise communication and person-centred care.</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Support:</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Seek guidance from supervisors and colleagues.</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Timescale:</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Review progress monthly for six months.</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Assessment:</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Use feedback and learning records.</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200" b="1" kern="100" dirty="0">
                <a:effectLst/>
                <a:latin typeface="Times New Roman" panose="02020603050405020304" pitchFamily="18" charset="0"/>
                <a:ea typeface="Aptos" panose="020B0004020202020204" pitchFamily="34" charset="0"/>
                <a:cs typeface="Mangal" panose="02040503050203030202" pitchFamily="18" charset="0"/>
              </a:rPr>
              <a:t>Outcome:</a:t>
            </a:r>
            <a:r>
              <a:rPr lang="en-IN" sz="1200" kern="100" dirty="0">
                <a:effectLst/>
                <a:latin typeface="Times New Roman" panose="02020603050405020304" pitchFamily="18" charset="0"/>
                <a:ea typeface="Aptos" panose="020B0004020202020204" pitchFamily="34" charset="0"/>
                <a:cs typeface="Mangal" panose="02040503050203030202" pitchFamily="18" charset="0"/>
              </a:rPr>
              <a:t> Provide safe, respectful and compassionate care.</a:t>
            </a:r>
          </a:p>
        </p:txBody>
      </p:sp>
      <p:pic>
        <p:nvPicPr>
          <p:cNvPr id="502" name="Google Shape;502;p44"/>
          <p:cNvPicPr preferRelativeResize="0">
            <a:picLocks noGrp="1"/>
          </p:cNvPicPr>
          <p:nvPr>
            <p:ph type="pic" idx="2"/>
          </p:nvPr>
        </p:nvPicPr>
        <p:blipFill rotWithShape="1">
          <a:blip r:embed="rId3">
            <a:alphaModFix/>
          </a:blip>
          <a:srcRect l="28485" r="28485"/>
          <a:stretch/>
        </p:blipFill>
        <p:spPr>
          <a:xfrm>
            <a:off x="5190675" y="533875"/>
            <a:ext cx="3117900" cy="4075800"/>
          </a:xfrm>
          <a:prstGeom prst="ellipse">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06"/>
        <p:cNvGrpSpPr/>
        <p:nvPr/>
      </p:nvGrpSpPr>
      <p:grpSpPr>
        <a:xfrm>
          <a:off x="0" y="0"/>
          <a:ext cx="0" cy="0"/>
          <a:chOff x="0" y="0"/>
          <a:chExt cx="0" cy="0"/>
        </a:xfrm>
      </p:grpSpPr>
      <p:sp>
        <p:nvSpPr>
          <p:cNvPr id="507" name="Google Shape;507;p45"/>
          <p:cNvSpPr txBox="1">
            <a:spLocks noGrp="1"/>
          </p:cNvSpPr>
          <p:nvPr>
            <p:ph type="title"/>
          </p:nvPr>
        </p:nvSpPr>
        <p:spPr>
          <a:xfrm>
            <a:off x="673951" y="188467"/>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hlink"/>
              </a:buClr>
              <a:buSzPts val="1100"/>
              <a:buFont typeface="Arial"/>
              <a:buNone/>
            </a:pPr>
            <a:r>
              <a:rPr lang="en" sz="2800" b="1" dirty="0">
                <a:latin typeface="Times New Roman" panose="02020603050405020304" pitchFamily="18" charset="0"/>
                <a:cs typeface="Times New Roman" panose="02020603050405020304" pitchFamily="18" charset="0"/>
              </a:rPr>
              <a:t>References </a:t>
            </a:r>
            <a:endParaRPr sz="2800" b="1"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0C1D396-0E20-D5EE-4D22-616C48F7E524}"/>
              </a:ext>
            </a:extLst>
          </p:cNvPr>
          <p:cNvSpPr txBox="1"/>
          <p:nvPr/>
        </p:nvSpPr>
        <p:spPr>
          <a:xfrm>
            <a:off x="422787" y="1052052"/>
            <a:ext cx="8455742" cy="2893100"/>
          </a:xfrm>
          <a:prstGeom prst="rect">
            <a:avLst/>
          </a:prstGeom>
          <a:noFill/>
        </p:spPr>
        <p:txBody>
          <a:bodyPr wrap="square" rtlCol="0">
            <a:spAutoFit/>
          </a:bodyPr>
          <a:lstStyle/>
          <a:p>
            <a:pPr marL="285750" indent="-285750" algn="just">
              <a:lnSpc>
                <a:spcPct val="200000"/>
              </a:lnSpc>
              <a:buFont typeface="Wingdings" panose="05000000000000000000" pitchFamily="2" charset="2"/>
              <a:buChar char="§"/>
            </a:pPr>
            <a:r>
              <a:rPr lang="en-IN" sz="1400" b="0" i="0" dirty="0">
                <a:solidFill>
                  <a:srgbClr val="222222"/>
                </a:solidFill>
                <a:effectLst/>
                <a:latin typeface="Times New Roman" panose="02020603050405020304" pitchFamily="18" charset="0"/>
                <a:cs typeface="Times New Roman" panose="02020603050405020304" pitchFamily="18" charset="0"/>
              </a:rPr>
              <a:t>Backhouse, T. and Ruston, A., 2022. Home‐care workers' experiences of assisting people with dementia with their personal care: A qualitative interview study. </a:t>
            </a:r>
            <a:r>
              <a:rPr lang="en-IN" sz="1400" b="0" i="1" dirty="0">
                <a:solidFill>
                  <a:srgbClr val="222222"/>
                </a:solidFill>
                <a:effectLst/>
                <a:latin typeface="Times New Roman" panose="02020603050405020304" pitchFamily="18" charset="0"/>
                <a:cs typeface="Times New Roman" panose="02020603050405020304" pitchFamily="18" charset="0"/>
              </a:rPr>
              <a:t>Health &amp; Social Care in the Community</a:t>
            </a:r>
            <a:r>
              <a:rPr lang="en-IN" sz="1400" b="0" i="0" dirty="0">
                <a:solidFill>
                  <a:srgbClr val="222222"/>
                </a:solidFill>
                <a:effectLst/>
                <a:latin typeface="Times New Roman" panose="02020603050405020304" pitchFamily="18" charset="0"/>
                <a:cs typeface="Times New Roman" panose="02020603050405020304" pitchFamily="18" charset="0"/>
              </a:rPr>
              <a:t>, </a:t>
            </a:r>
            <a:r>
              <a:rPr lang="en-IN" sz="1400" b="0" i="1" dirty="0">
                <a:solidFill>
                  <a:srgbClr val="222222"/>
                </a:solidFill>
                <a:effectLst/>
                <a:latin typeface="Times New Roman" panose="02020603050405020304" pitchFamily="18" charset="0"/>
                <a:cs typeface="Times New Roman" panose="02020603050405020304" pitchFamily="18" charset="0"/>
              </a:rPr>
              <a:t>30</a:t>
            </a:r>
            <a:r>
              <a:rPr lang="en-IN" sz="1400" b="0" i="0" dirty="0">
                <a:solidFill>
                  <a:srgbClr val="222222"/>
                </a:solidFill>
                <a:effectLst/>
                <a:latin typeface="Times New Roman" panose="02020603050405020304" pitchFamily="18" charset="0"/>
                <a:cs typeface="Times New Roman" panose="02020603050405020304" pitchFamily="18" charset="0"/>
              </a:rPr>
              <a:t>(3), pp.</a:t>
            </a:r>
            <a:r>
              <a:rPr lang="en-IN" dirty="0">
                <a:solidFill>
                  <a:srgbClr val="222222"/>
                </a:solidFill>
                <a:latin typeface="Times New Roman" panose="02020603050405020304" pitchFamily="18" charset="0"/>
                <a:cs typeface="Times New Roman" panose="02020603050405020304" pitchFamily="18" charset="0"/>
              </a:rPr>
              <a:t>e749-e759. </a:t>
            </a:r>
            <a:r>
              <a:rPr lang="en-IN" dirty="0">
                <a:solidFill>
                  <a:srgbClr val="222222"/>
                </a:solidFill>
                <a:latin typeface="Times New Roman" panose="02020603050405020304" pitchFamily="18" charset="0"/>
                <a:cs typeface="Times New Roman" panose="02020603050405020304" pitchFamily="18" charset="0"/>
                <a:hlinkClick r:id="rId3"/>
              </a:rPr>
              <a:t>https://onlinelibrary.wiley.com/doi/abs/10.1111/hsc.13445</a:t>
            </a:r>
            <a:endParaRPr lang="en-IN" dirty="0">
              <a:solidFill>
                <a:srgbClr val="222222"/>
              </a:solidFill>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r>
              <a:rPr lang="en-GB" dirty="0"/>
              <a:t>Cottrell, Stella. </a:t>
            </a:r>
            <a:r>
              <a:rPr lang="en-GB" i="1" dirty="0"/>
              <a:t>Skills for Success : Personal Development and Employability</a:t>
            </a:r>
            <a:r>
              <a:rPr lang="en-GB" dirty="0"/>
              <a:t>, Macmillan Education UK, 2021.</a:t>
            </a:r>
            <a:r>
              <a:rPr lang="en-GB" i="1" dirty="0"/>
              <a:t> ProQuest </a:t>
            </a:r>
            <a:r>
              <a:rPr lang="en-GB" i="1" dirty="0" err="1"/>
              <a:t>Ebook</a:t>
            </a:r>
            <a:r>
              <a:rPr lang="en-GB" i="1" dirty="0"/>
              <a:t> Central</a:t>
            </a:r>
            <a:r>
              <a:rPr lang="en-GB" dirty="0"/>
              <a:t>, http://ebookcentral.proquest.com/lib/trinity/detail.action?docID=6577749.</a:t>
            </a:r>
            <a:endParaRPr lang="en-IN" dirty="0">
              <a:solidFill>
                <a:srgbClr val="222222"/>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IN" dirty="0"/>
          </a:p>
        </p:txBody>
      </p:sp>
    </p:spTree>
  </p:cSld>
  <p:clrMapOvr>
    <a:masterClrMapping/>
  </p:clrMapOvr>
</p:sld>
</file>

<file path=ppt/theme/theme1.xml><?xml version="1.0" encoding="utf-8"?>
<a:theme xmlns:a="http://schemas.openxmlformats.org/drawingml/2006/main" name="Financial Management in Healthcare - Master of Science in Health Administration by Slidesgo">
  <a:themeElements>
    <a:clrScheme name="Simple Light">
      <a:dk1>
        <a:srgbClr val="0B3656"/>
      </a:dk1>
      <a:lt1>
        <a:srgbClr val="FFFFFF"/>
      </a:lt1>
      <a:dk2>
        <a:srgbClr val="3D4346"/>
      </a:dk2>
      <a:lt2>
        <a:srgbClr val="1977A4"/>
      </a:lt2>
      <a:accent1>
        <a:srgbClr val="77BEE0"/>
      </a:accent1>
      <a:accent2>
        <a:srgbClr val="CFE7EF"/>
      </a:accent2>
      <a:accent3>
        <a:srgbClr val="E6F3F9"/>
      </a:accent3>
      <a:accent4>
        <a:srgbClr val="F1F8FA"/>
      </a:accent4>
      <a:accent5>
        <a:srgbClr val="FFFFFF"/>
      </a:accent5>
      <a:accent6>
        <a:srgbClr val="FFFFFF"/>
      </a:accent6>
      <a:hlink>
        <a:srgbClr val="3D4346"/>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1126</TotalTime>
  <Words>1787</Words>
  <Application>Microsoft Office PowerPoint</Application>
  <PresentationFormat>On-screen Show (16:9)</PresentationFormat>
  <Paragraphs>70</Paragraphs>
  <Slides>9</Slides>
  <Notes>7</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9</vt:i4>
      </vt:variant>
    </vt:vector>
  </HeadingPairs>
  <TitlesOfParts>
    <vt:vector size="21" baseType="lpstr">
      <vt:lpstr>Hind</vt:lpstr>
      <vt:lpstr>DM Sans</vt:lpstr>
      <vt:lpstr>Symbol</vt:lpstr>
      <vt:lpstr>Wix Madefor Display Medium</vt:lpstr>
      <vt:lpstr>Nunito Light</vt:lpstr>
      <vt:lpstr>Inter SemiBold</vt:lpstr>
      <vt:lpstr>Times New Roman</vt:lpstr>
      <vt:lpstr>Anaheim</vt:lpstr>
      <vt:lpstr>Wingdings</vt:lpstr>
      <vt:lpstr>Arial</vt:lpstr>
      <vt:lpstr>Inter Medium</vt:lpstr>
      <vt:lpstr>Financial Management in Healthcare - Master of Science in Health Administration by Slidesgo</vt:lpstr>
      <vt:lpstr>PowerPoint Presentation</vt:lpstr>
      <vt:lpstr>Table of contents</vt:lpstr>
      <vt:lpstr>Career Choice and Job Advertisement</vt:lpstr>
      <vt:lpstr>SWOT: Strengths and Weaknesses</vt:lpstr>
      <vt:lpstr>SWOT: Opportunities and Threats</vt:lpstr>
      <vt:lpstr>PowerPoint Presentation</vt:lpstr>
      <vt:lpstr>PowerPoint Presentation</vt:lpstr>
      <vt:lpstr>Action Plan and 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BASIRAT TOYIN YAYA</cp:lastModifiedBy>
  <cp:revision>1</cp:revision>
  <dcterms:modified xsi:type="dcterms:W3CDTF">2026-10-19T20:42:22Z</dcterms:modified>
</cp:coreProperties>
</file>