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9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00" autoAdjust="0"/>
    <p:restoredTop sz="84183" autoAdjust="0"/>
  </p:normalViewPr>
  <p:slideViewPr>
    <p:cSldViewPr snapToGrid="0">
      <p:cViewPr varScale="1">
        <p:scale>
          <a:sx n="86" d="100"/>
          <a:sy n="86" d="100"/>
        </p:scale>
        <p:origin x="36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AA0A46-4A3F-4EDD-90DC-3F685709C9BF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15809F-A21E-4DD1-98D4-74024D902E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60806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this presentation, I will be talking about a community development project…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15809F-A21E-4DD1-98D4-74024D902E7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64370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10/29/2025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49453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10/29/2025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72101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10/29/2025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9304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10/29/2025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89555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10/29/2025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62450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10/29/2025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50382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10/29/2025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39140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10/29/2025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48551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10/29/2025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37420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10/29/2025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47195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10/29/2025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87004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10/29/2025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49035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0" r:id="rId1"/>
    <p:sldLayoutId id="2147483741" r:id="rId2"/>
    <p:sldLayoutId id="2147483742" r:id="rId3"/>
    <p:sldLayoutId id="2147483743" r:id="rId4"/>
    <p:sldLayoutId id="2147483744" r:id="rId5"/>
    <p:sldLayoutId id="2147483745" r:id="rId6"/>
    <p:sldLayoutId id="2147483746" r:id="rId7"/>
    <p:sldLayoutId id="2147483747" r:id="rId8"/>
    <p:sldLayoutId id="2147483748" r:id="rId9"/>
    <p:sldLayoutId id="2147483749" r:id="rId10"/>
    <p:sldLayoutId id="2147483750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sa/3.0/" TargetMode="External"/><Relationship Id="rId3" Type="http://schemas.openxmlformats.org/officeDocument/2006/relationships/slideLayout" Target="../slideLayouts/slideLayout1.xml"/><Relationship Id="rId7" Type="http://schemas.openxmlformats.org/officeDocument/2006/relationships/hyperlink" Target="https://www.geograph.org.uk/photo/4895616" TargetMode="Externa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jp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Relationship Id="rId9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80B98925-0550-1AFB-C1DC-02792400FB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bstract red geometric pattern">
            <a:extLst>
              <a:ext uri="{FF2B5EF4-FFF2-40B4-BE49-F238E27FC236}">
                <a16:creationId xmlns:a16="http://schemas.microsoft.com/office/drawing/2014/main" id="{11952770-FBEC-699E-690E-DF9C28B500E1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713" b="14017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0DBFCB27-760B-5FF3-72F5-581461CE16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999" cy="1280160"/>
          </a:xfrm>
          <a:prstGeom prst="rect">
            <a:avLst/>
          </a:prstGeom>
          <a:solidFill>
            <a:schemeClr val="bg1">
              <a:alpha val="2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8238A0-67D2-E555-F2B8-D84F6E1C69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39" y="175146"/>
            <a:ext cx="8196432" cy="960120"/>
          </a:xfrm>
        </p:spPr>
        <p:txBody>
          <a:bodyPr anchor="ctr">
            <a:normAutofit/>
          </a:bodyPr>
          <a:lstStyle/>
          <a:p>
            <a:r>
              <a:rPr lang="en-GB" sz="4400" dirty="0"/>
              <a:t>Field Poster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6A08168-E2DC-F1FC-B965-82934CC89A5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97152" y="175146"/>
            <a:ext cx="3402123" cy="960120"/>
          </a:xfrm>
        </p:spPr>
        <p:txBody>
          <a:bodyPr anchor="ctr">
            <a:normAutofit/>
          </a:bodyPr>
          <a:lstStyle/>
          <a:p>
            <a:pPr algn="r"/>
            <a:r>
              <a:rPr lang="en-GB" sz="1900" dirty="0"/>
              <a:t>Christian Felices 1234567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41879B86-A2A3-D2F4-91AC-8ED56008ECE5}"/>
              </a:ext>
            </a:extLst>
          </p:cNvPr>
          <p:cNvSpPr/>
          <p:nvPr/>
        </p:nvSpPr>
        <p:spPr>
          <a:xfrm>
            <a:off x="385482" y="1553793"/>
            <a:ext cx="3397624" cy="1553792"/>
          </a:xfrm>
          <a:prstGeom prst="roundRect">
            <a:avLst>
              <a:gd name="adj" fmla="val 5942"/>
            </a:avLst>
          </a:prstGeom>
          <a:solidFill>
            <a:schemeClr val="bg2">
              <a:lumMod val="10000"/>
              <a:lumOff val="90000"/>
            </a:schemeClr>
          </a:solidFill>
          <a:ln>
            <a:solidFill>
              <a:schemeClr val="tx2"/>
            </a:solidFill>
          </a:ln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What is the community development project? An outdoor gym</a:t>
            </a:r>
          </a:p>
        </p:txBody>
      </p:sp>
      <p:pic>
        <p:nvPicPr>
          <p:cNvPr id="7" name="Picture 6" descr="A park with exercise equipment&#10;&#10;AI-generated content may be incorrect.">
            <a:extLst>
              <a:ext uri="{FF2B5EF4-FFF2-40B4-BE49-F238E27FC236}">
                <a16:creationId xmlns:a16="http://schemas.microsoft.com/office/drawing/2014/main" id="{DFBEC0D2-2789-BB07-00E8-025E1386171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385481" y="3287555"/>
            <a:ext cx="3397623" cy="257984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B9572D6-BA4E-8624-8AB2-F1F34812C414}"/>
              </a:ext>
            </a:extLst>
          </p:cNvPr>
          <p:cNvSpPr txBox="1"/>
          <p:nvPr/>
        </p:nvSpPr>
        <p:spPr>
          <a:xfrm>
            <a:off x="385481" y="5870230"/>
            <a:ext cx="339762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7" tooltip="https://www.geograph.org.uk/photo/4895616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8" tooltip="https://creativecommons.org/licenses/by-sa/3.0/"/>
              </a:rPr>
              <a:t>CC BY-SA</a:t>
            </a:r>
            <a:endParaRPr lang="en-GB" sz="900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B24BE5D1-E45A-D662-835E-41A4CC715F5B}"/>
              </a:ext>
            </a:extLst>
          </p:cNvPr>
          <p:cNvSpPr/>
          <p:nvPr/>
        </p:nvSpPr>
        <p:spPr>
          <a:xfrm>
            <a:off x="4351994" y="1643170"/>
            <a:ext cx="2750075" cy="438637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/>
              <a:t>ljgfkhfekHFGEFHKLGFE;FDF;KVKSHBVAFKVB</a:t>
            </a:r>
            <a:endParaRPr lang="en-GB" dirty="0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DF708095-BDE6-D5E3-897F-EDBE8A5D90BC}"/>
              </a:ext>
            </a:extLst>
          </p:cNvPr>
          <p:cNvSpPr/>
          <p:nvPr/>
        </p:nvSpPr>
        <p:spPr>
          <a:xfrm>
            <a:off x="8427532" y="1795570"/>
            <a:ext cx="2750075" cy="4386370"/>
          </a:xfrm>
          <a:prstGeom prst="round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/>
              <a:t>ljgfkhfekHFGEFHKLGFE;FDF;KVKSHBVAFKVB</a:t>
            </a:r>
            <a:endParaRPr lang="en-GB" dirty="0"/>
          </a:p>
        </p:txBody>
      </p:sp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829742B8-F268-6BCF-B9BF-1898CD6261F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9481833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31845"/>
    </mc:Choice>
    <mc:Fallback>
      <p:transition spd="slow" advTm="318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50</Words>
  <Application>Microsoft Office PowerPoint</Application>
  <PresentationFormat>Widescreen</PresentationFormat>
  <Paragraphs>8</Paragraphs>
  <Slides>1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Arial</vt:lpstr>
      <vt:lpstr>Bierstadt</vt:lpstr>
      <vt:lpstr>GestaltVTI</vt:lpstr>
      <vt:lpstr>Field Poster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Christian Felices</dc:creator>
  <cp:lastModifiedBy>Christian Felices</cp:lastModifiedBy>
  <cp:revision>1</cp:revision>
  <dcterms:created xsi:type="dcterms:W3CDTF">2025-10-29T15:33:32Z</dcterms:created>
  <dcterms:modified xsi:type="dcterms:W3CDTF">2025-10-29T15:45:10Z</dcterms:modified>
</cp:coreProperties>
</file>