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 id="2147483685" r:id="rId9"/>
  </p:sldMasterIdLst>
  <p:notesMasterIdLst>
    <p:notesMasterId r:id="rId31"/>
  </p:notesMasterIdLst>
  <p:sldIdLst>
    <p:sldId id="292" r:id="rId10"/>
    <p:sldId id="294" r:id="rId11"/>
    <p:sldId id="541" r:id="rId12"/>
    <p:sldId id="333" r:id="rId13"/>
    <p:sldId id="342" r:id="rId14"/>
    <p:sldId id="341" r:id="rId15"/>
    <p:sldId id="335" r:id="rId16"/>
    <p:sldId id="336" r:id="rId17"/>
    <p:sldId id="1433" r:id="rId18"/>
    <p:sldId id="1434" r:id="rId19"/>
    <p:sldId id="1435" r:id="rId20"/>
    <p:sldId id="1436" r:id="rId21"/>
    <p:sldId id="1163" r:id="rId22"/>
    <p:sldId id="354" r:id="rId23"/>
    <p:sldId id="355" r:id="rId24"/>
    <p:sldId id="356" r:id="rId25"/>
    <p:sldId id="357" r:id="rId26"/>
    <p:sldId id="1103" r:id="rId27"/>
    <p:sldId id="359" r:id="rId28"/>
    <p:sldId id="368" r:id="rId29"/>
    <p:sldId id="40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72" d="100"/>
          <a:sy n="72" d="100"/>
        </p:scale>
        <p:origin x="593" y="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 Type="http://schemas.openxmlformats.org/officeDocument/2006/relationships/customXml" Target="../customXml/item3.xml"/><Relationship Id="rId21" Type="http://schemas.openxmlformats.org/officeDocument/2006/relationships/slide" Target="slides/slide12.xml"/><Relationship Id="rId34" Type="http://schemas.openxmlformats.org/officeDocument/2006/relationships/theme" Target="theme/theme1.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microsoft.com/office/2016/11/relationships/changesInfo" Target="changesInfos/changesInfo1.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tableStyles" Target="tableStyles.xml"/><Relationship Id="rId8" Type="http://schemas.openxmlformats.org/officeDocument/2006/relationships/slideMaster" Target="slideMasters/slideMaster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FC01B727-BB2C-4794-A824-FCB5DE5D1345}"/>
    <pc:docChg chg="custSel modSld">
      <pc:chgData name="Munyaradzi Nicholas Murira" userId="6ab3fae5-94bd-47ef-9f25-6c1f645127cf" providerId="ADAL" clId="{FC01B727-BB2C-4794-A824-FCB5DE5D1345}" dt="2024-04-16T06:44:12.163" v="41" actId="1076"/>
      <pc:docMkLst>
        <pc:docMk/>
      </pc:docMkLst>
      <pc:sldChg chg="modSp mod">
        <pc:chgData name="Munyaradzi Nicholas Murira" userId="6ab3fae5-94bd-47ef-9f25-6c1f645127cf" providerId="ADAL" clId="{FC01B727-BB2C-4794-A824-FCB5DE5D1345}" dt="2024-04-16T06:44:12.163" v="41" actId="1076"/>
        <pc:sldMkLst>
          <pc:docMk/>
          <pc:sldMk cId="1043454936" sldId="336"/>
        </pc:sldMkLst>
        <pc:picChg chg="mod">
          <ac:chgData name="Munyaradzi Nicholas Murira" userId="6ab3fae5-94bd-47ef-9f25-6c1f645127cf" providerId="ADAL" clId="{FC01B727-BB2C-4794-A824-FCB5DE5D1345}" dt="2024-04-16T06:44:12.163" v="41" actId="1076"/>
          <ac:picMkLst>
            <pc:docMk/>
            <pc:sldMk cId="1043454936" sldId="336"/>
            <ac:picMk id="4" creationId="{F0504FAB-2495-2D41-8B2D-B3A3D61DF76A}"/>
          </ac:picMkLst>
        </pc:picChg>
      </pc:sldChg>
      <pc:sldChg chg="modSp mod">
        <pc:chgData name="Munyaradzi Nicholas Murira" userId="6ab3fae5-94bd-47ef-9f25-6c1f645127cf" providerId="ADAL" clId="{FC01B727-BB2C-4794-A824-FCB5DE5D1345}" dt="2024-04-16T06:04:21.045" v="39" actId="2711"/>
        <pc:sldMkLst>
          <pc:docMk/>
          <pc:sldMk cId="2187307815" sldId="541"/>
        </pc:sldMkLst>
        <pc:spChg chg="mod">
          <ac:chgData name="Munyaradzi Nicholas Murira" userId="6ab3fae5-94bd-47ef-9f25-6c1f645127cf" providerId="ADAL" clId="{FC01B727-BB2C-4794-A824-FCB5DE5D1345}" dt="2024-04-16T06:04:21.045" v="39" actId="2711"/>
          <ac:spMkLst>
            <pc:docMk/>
            <pc:sldMk cId="2187307815" sldId="541"/>
            <ac:spMk id="3" creationId="{00000000-0000-0000-0000-000000000000}"/>
          </ac:spMkLst>
        </pc:spChg>
      </pc:sldChg>
    </pc:docChg>
  </pc:docChgLst>
  <pc:docChgLst>
    <pc:chgData name="Munyaradzi Nicholas Murira" userId="6ab3fae5-94bd-47ef-9f25-6c1f645127cf" providerId="ADAL" clId="{EF0C434E-D488-46BD-8BFA-F24A5B0F2323}"/>
    <pc:docChg chg="undo custSel addSld delSld modSld">
      <pc:chgData name="Munyaradzi Nicholas Murira" userId="6ab3fae5-94bd-47ef-9f25-6c1f645127cf" providerId="ADAL" clId="{EF0C434E-D488-46BD-8BFA-F24A5B0F2323}" dt="2023-02-27T00:56:24.064" v="99" actId="47"/>
      <pc:docMkLst>
        <pc:docMk/>
      </pc:docMkLst>
      <pc:sldChg chg="modSp add mod">
        <pc:chgData name="Munyaradzi Nicholas Murira" userId="6ab3fae5-94bd-47ef-9f25-6c1f645127cf" providerId="ADAL" clId="{EF0C434E-D488-46BD-8BFA-F24A5B0F2323}" dt="2023-02-26T23:58:32.497" v="33" actId="27636"/>
        <pc:sldMkLst>
          <pc:docMk/>
          <pc:sldMk cId="2748647375" sldId="259"/>
        </pc:sldMkLst>
        <pc:spChg chg="mod">
          <ac:chgData name="Munyaradzi Nicholas Murira" userId="6ab3fae5-94bd-47ef-9f25-6c1f645127cf" providerId="ADAL" clId="{EF0C434E-D488-46BD-8BFA-F24A5B0F2323}" dt="2023-02-26T23:58:32.497" v="33" actId="27636"/>
          <ac:spMkLst>
            <pc:docMk/>
            <pc:sldMk cId="2748647375" sldId="259"/>
            <ac:spMk id="3" creationId="{00000000-0000-0000-0000-000000000000}"/>
          </ac:spMkLst>
        </pc:spChg>
      </pc:sldChg>
      <pc:sldChg chg="modSp mod">
        <pc:chgData name="Munyaradzi Nicholas Murira" userId="6ab3fae5-94bd-47ef-9f25-6c1f645127cf" providerId="ADAL" clId="{EF0C434E-D488-46BD-8BFA-F24A5B0F2323}" dt="2023-02-26T23:58:23.983" v="31" actId="20577"/>
        <pc:sldMkLst>
          <pc:docMk/>
          <pc:sldMk cId="4059603072" sldId="294"/>
        </pc:sldMkLst>
        <pc:spChg chg="mod">
          <ac:chgData name="Munyaradzi Nicholas Murira" userId="6ab3fae5-94bd-47ef-9f25-6c1f645127cf" providerId="ADAL" clId="{EF0C434E-D488-46BD-8BFA-F24A5B0F2323}" dt="2023-02-26T23:58:23.983" v="31" actId="20577"/>
          <ac:spMkLst>
            <pc:docMk/>
            <pc:sldMk cId="4059603072" sldId="294"/>
            <ac:spMk id="2" creationId="{EDD4C10A-E4A0-4C54-98D4-C13432B17C16}"/>
          </ac:spMkLst>
        </pc:spChg>
      </pc:sldChg>
      <pc:sldChg chg="modSp add mod">
        <pc:chgData name="Munyaradzi Nicholas Murira" userId="6ab3fae5-94bd-47ef-9f25-6c1f645127cf" providerId="ADAL" clId="{EF0C434E-D488-46BD-8BFA-F24A5B0F2323}" dt="2023-02-27T00:05:10.783" v="60" actId="313"/>
        <pc:sldMkLst>
          <pc:docMk/>
          <pc:sldMk cId="1423915232" sldId="308"/>
        </pc:sldMkLst>
        <pc:spChg chg="mod">
          <ac:chgData name="Munyaradzi Nicholas Murira" userId="6ab3fae5-94bd-47ef-9f25-6c1f645127cf" providerId="ADAL" clId="{EF0C434E-D488-46BD-8BFA-F24A5B0F2323}" dt="2023-02-27T00:04:40.123" v="59" actId="1076"/>
          <ac:spMkLst>
            <pc:docMk/>
            <pc:sldMk cId="1423915232" sldId="308"/>
            <ac:spMk id="2" creationId="{00000000-0000-0000-0000-000000000000}"/>
          </ac:spMkLst>
        </pc:spChg>
        <pc:spChg chg="mod">
          <ac:chgData name="Munyaradzi Nicholas Murira" userId="6ab3fae5-94bd-47ef-9f25-6c1f645127cf" providerId="ADAL" clId="{EF0C434E-D488-46BD-8BFA-F24A5B0F2323}" dt="2023-02-27T00:05:10.783" v="60" actId="313"/>
          <ac:spMkLst>
            <pc:docMk/>
            <pc:sldMk cId="1423915232" sldId="308"/>
            <ac:spMk id="3" creationId="{00000000-0000-0000-0000-000000000000}"/>
          </ac:spMkLst>
        </pc:spChg>
      </pc:sldChg>
      <pc:sldChg chg="del">
        <pc:chgData name="Munyaradzi Nicholas Murira" userId="6ab3fae5-94bd-47ef-9f25-6c1f645127cf" providerId="ADAL" clId="{EF0C434E-D488-46BD-8BFA-F24A5B0F2323}" dt="2023-02-27T00:01:19.563" v="37" actId="47"/>
        <pc:sldMkLst>
          <pc:docMk/>
          <pc:sldMk cId="2723625664" sldId="310"/>
        </pc:sldMkLst>
      </pc:sldChg>
      <pc:sldChg chg="del">
        <pc:chgData name="Munyaradzi Nicholas Murira" userId="6ab3fae5-94bd-47ef-9f25-6c1f645127cf" providerId="ADAL" clId="{EF0C434E-D488-46BD-8BFA-F24A5B0F2323}" dt="2023-02-27T00:01:19.563" v="37" actId="47"/>
        <pc:sldMkLst>
          <pc:docMk/>
          <pc:sldMk cId="3701632446" sldId="355"/>
        </pc:sldMkLst>
      </pc:sldChg>
      <pc:sldChg chg="del">
        <pc:chgData name="Munyaradzi Nicholas Murira" userId="6ab3fae5-94bd-47ef-9f25-6c1f645127cf" providerId="ADAL" clId="{EF0C434E-D488-46BD-8BFA-F24A5B0F2323}" dt="2023-02-27T00:01:19.563" v="37" actId="47"/>
        <pc:sldMkLst>
          <pc:docMk/>
          <pc:sldMk cId="929167798" sldId="356"/>
        </pc:sldMkLst>
      </pc:sldChg>
      <pc:sldChg chg="del">
        <pc:chgData name="Munyaradzi Nicholas Murira" userId="6ab3fae5-94bd-47ef-9f25-6c1f645127cf" providerId="ADAL" clId="{EF0C434E-D488-46BD-8BFA-F24A5B0F2323}" dt="2023-02-27T00:01:19.563" v="37" actId="47"/>
        <pc:sldMkLst>
          <pc:docMk/>
          <pc:sldMk cId="3443285339" sldId="357"/>
        </pc:sldMkLst>
      </pc:sldChg>
      <pc:sldChg chg="del">
        <pc:chgData name="Munyaradzi Nicholas Murira" userId="6ab3fae5-94bd-47ef-9f25-6c1f645127cf" providerId="ADAL" clId="{EF0C434E-D488-46BD-8BFA-F24A5B0F2323}" dt="2023-02-27T00:01:19.563" v="37" actId="47"/>
        <pc:sldMkLst>
          <pc:docMk/>
          <pc:sldMk cId="2267333860" sldId="358"/>
        </pc:sldMkLst>
      </pc:sldChg>
      <pc:sldChg chg="del">
        <pc:chgData name="Munyaradzi Nicholas Murira" userId="6ab3fae5-94bd-47ef-9f25-6c1f645127cf" providerId="ADAL" clId="{EF0C434E-D488-46BD-8BFA-F24A5B0F2323}" dt="2023-02-27T00:01:19.563" v="37" actId="47"/>
        <pc:sldMkLst>
          <pc:docMk/>
          <pc:sldMk cId="982148878" sldId="366"/>
        </pc:sldMkLst>
      </pc:sldChg>
      <pc:sldChg chg="del">
        <pc:chgData name="Munyaradzi Nicholas Murira" userId="6ab3fae5-94bd-47ef-9f25-6c1f645127cf" providerId="ADAL" clId="{EF0C434E-D488-46BD-8BFA-F24A5B0F2323}" dt="2023-02-27T00:01:19.563" v="37" actId="47"/>
        <pc:sldMkLst>
          <pc:docMk/>
          <pc:sldMk cId="3263681336" sldId="367"/>
        </pc:sldMkLst>
      </pc:sldChg>
      <pc:sldChg chg="del">
        <pc:chgData name="Munyaradzi Nicholas Murira" userId="6ab3fae5-94bd-47ef-9f25-6c1f645127cf" providerId="ADAL" clId="{EF0C434E-D488-46BD-8BFA-F24A5B0F2323}" dt="2023-02-27T00:01:19.563" v="37" actId="47"/>
        <pc:sldMkLst>
          <pc:docMk/>
          <pc:sldMk cId="3034025066" sldId="368"/>
        </pc:sldMkLst>
      </pc:sldChg>
      <pc:sldChg chg="del">
        <pc:chgData name="Munyaradzi Nicholas Murira" userId="6ab3fae5-94bd-47ef-9f25-6c1f645127cf" providerId="ADAL" clId="{EF0C434E-D488-46BD-8BFA-F24A5B0F2323}" dt="2023-02-27T00:01:19.563" v="37" actId="47"/>
        <pc:sldMkLst>
          <pc:docMk/>
          <pc:sldMk cId="93096540" sldId="369"/>
        </pc:sldMkLst>
      </pc:sldChg>
      <pc:sldChg chg="del">
        <pc:chgData name="Munyaradzi Nicholas Murira" userId="6ab3fae5-94bd-47ef-9f25-6c1f645127cf" providerId="ADAL" clId="{EF0C434E-D488-46BD-8BFA-F24A5B0F2323}" dt="2023-02-27T00:01:19.563" v="37" actId="47"/>
        <pc:sldMkLst>
          <pc:docMk/>
          <pc:sldMk cId="3813347906" sldId="370"/>
        </pc:sldMkLst>
      </pc:sldChg>
      <pc:sldChg chg="del">
        <pc:chgData name="Munyaradzi Nicholas Murira" userId="6ab3fae5-94bd-47ef-9f25-6c1f645127cf" providerId="ADAL" clId="{EF0C434E-D488-46BD-8BFA-F24A5B0F2323}" dt="2023-02-27T00:01:19.563" v="37" actId="47"/>
        <pc:sldMkLst>
          <pc:docMk/>
          <pc:sldMk cId="423217833" sldId="371"/>
        </pc:sldMkLst>
      </pc:sldChg>
      <pc:sldChg chg="del">
        <pc:chgData name="Munyaradzi Nicholas Murira" userId="6ab3fae5-94bd-47ef-9f25-6c1f645127cf" providerId="ADAL" clId="{EF0C434E-D488-46BD-8BFA-F24A5B0F2323}" dt="2023-02-27T00:01:19.563" v="37" actId="47"/>
        <pc:sldMkLst>
          <pc:docMk/>
          <pc:sldMk cId="2727971723" sldId="372"/>
        </pc:sldMkLst>
      </pc:sldChg>
      <pc:sldChg chg="del">
        <pc:chgData name="Munyaradzi Nicholas Murira" userId="6ab3fae5-94bd-47ef-9f25-6c1f645127cf" providerId="ADAL" clId="{EF0C434E-D488-46BD-8BFA-F24A5B0F2323}" dt="2023-02-27T00:01:19.563" v="37" actId="47"/>
        <pc:sldMkLst>
          <pc:docMk/>
          <pc:sldMk cId="1609412216" sldId="373"/>
        </pc:sldMkLst>
      </pc:sldChg>
      <pc:sldChg chg="del">
        <pc:chgData name="Munyaradzi Nicholas Murira" userId="6ab3fae5-94bd-47ef-9f25-6c1f645127cf" providerId="ADAL" clId="{EF0C434E-D488-46BD-8BFA-F24A5B0F2323}" dt="2023-02-27T00:01:19.563" v="37" actId="47"/>
        <pc:sldMkLst>
          <pc:docMk/>
          <pc:sldMk cId="3263794294" sldId="374"/>
        </pc:sldMkLst>
      </pc:sldChg>
      <pc:sldChg chg="del">
        <pc:chgData name="Munyaradzi Nicholas Murira" userId="6ab3fae5-94bd-47ef-9f25-6c1f645127cf" providerId="ADAL" clId="{EF0C434E-D488-46BD-8BFA-F24A5B0F2323}" dt="2023-02-27T00:01:19.563" v="37" actId="47"/>
        <pc:sldMkLst>
          <pc:docMk/>
          <pc:sldMk cId="3193690154" sldId="375"/>
        </pc:sldMkLst>
      </pc:sldChg>
      <pc:sldChg chg="del">
        <pc:chgData name="Munyaradzi Nicholas Murira" userId="6ab3fae5-94bd-47ef-9f25-6c1f645127cf" providerId="ADAL" clId="{EF0C434E-D488-46BD-8BFA-F24A5B0F2323}" dt="2023-02-27T00:01:19.563" v="37" actId="47"/>
        <pc:sldMkLst>
          <pc:docMk/>
          <pc:sldMk cId="47815346" sldId="376"/>
        </pc:sldMkLst>
      </pc:sldChg>
      <pc:sldChg chg="del">
        <pc:chgData name="Munyaradzi Nicholas Murira" userId="6ab3fae5-94bd-47ef-9f25-6c1f645127cf" providerId="ADAL" clId="{EF0C434E-D488-46BD-8BFA-F24A5B0F2323}" dt="2023-02-27T00:01:19.563" v="37" actId="47"/>
        <pc:sldMkLst>
          <pc:docMk/>
          <pc:sldMk cId="362512759" sldId="377"/>
        </pc:sldMkLst>
      </pc:sldChg>
      <pc:sldChg chg="del">
        <pc:chgData name="Munyaradzi Nicholas Murira" userId="6ab3fae5-94bd-47ef-9f25-6c1f645127cf" providerId="ADAL" clId="{EF0C434E-D488-46BD-8BFA-F24A5B0F2323}" dt="2023-02-27T00:01:19.563" v="37" actId="47"/>
        <pc:sldMkLst>
          <pc:docMk/>
          <pc:sldMk cId="1992180278" sldId="378"/>
        </pc:sldMkLst>
      </pc:sldChg>
      <pc:sldChg chg="del">
        <pc:chgData name="Munyaradzi Nicholas Murira" userId="6ab3fae5-94bd-47ef-9f25-6c1f645127cf" providerId="ADAL" clId="{EF0C434E-D488-46BD-8BFA-F24A5B0F2323}" dt="2023-02-27T00:01:19.563" v="37" actId="47"/>
        <pc:sldMkLst>
          <pc:docMk/>
          <pc:sldMk cId="3246114109" sldId="379"/>
        </pc:sldMkLst>
      </pc:sldChg>
      <pc:sldChg chg="del">
        <pc:chgData name="Munyaradzi Nicholas Murira" userId="6ab3fae5-94bd-47ef-9f25-6c1f645127cf" providerId="ADAL" clId="{EF0C434E-D488-46BD-8BFA-F24A5B0F2323}" dt="2023-02-27T00:01:19.563" v="37" actId="47"/>
        <pc:sldMkLst>
          <pc:docMk/>
          <pc:sldMk cId="3025834108" sldId="380"/>
        </pc:sldMkLst>
      </pc:sldChg>
      <pc:sldChg chg="del">
        <pc:chgData name="Munyaradzi Nicholas Murira" userId="6ab3fae5-94bd-47ef-9f25-6c1f645127cf" providerId="ADAL" clId="{EF0C434E-D488-46BD-8BFA-F24A5B0F2323}" dt="2023-02-27T00:01:19.563" v="37" actId="47"/>
        <pc:sldMkLst>
          <pc:docMk/>
          <pc:sldMk cId="3226043569" sldId="381"/>
        </pc:sldMkLst>
      </pc:sldChg>
      <pc:sldChg chg="del">
        <pc:chgData name="Munyaradzi Nicholas Murira" userId="6ab3fae5-94bd-47ef-9f25-6c1f645127cf" providerId="ADAL" clId="{EF0C434E-D488-46BD-8BFA-F24A5B0F2323}" dt="2023-02-27T00:01:19.563" v="37" actId="47"/>
        <pc:sldMkLst>
          <pc:docMk/>
          <pc:sldMk cId="785617511" sldId="382"/>
        </pc:sldMkLst>
      </pc:sldChg>
      <pc:sldChg chg="del">
        <pc:chgData name="Munyaradzi Nicholas Murira" userId="6ab3fae5-94bd-47ef-9f25-6c1f645127cf" providerId="ADAL" clId="{EF0C434E-D488-46BD-8BFA-F24A5B0F2323}" dt="2023-02-27T00:01:19.563" v="37" actId="47"/>
        <pc:sldMkLst>
          <pc:docMk/>
          <pc:sldMk cId="2950219530" sldId="383"/>
        </pc:sldMkLst>
      </pc:sldChg>
      <pc:sldChg chg="del">
        <pc:chgData name="Munyaradzi Nicholas Murira" userId="6ab3fae5-94bd-47ef-9f25-6c1f645127cf" providerId="ADAL" clId="{EF0C434E-D488-46BD-8BFA-F24A5B0F2323}" dt="2023-02-27T00:01:19.563" v="37" actId="47"/>
        <pc:sldMkLst>
          <pc:docMk/>
          <pc:sldMk cId="901756870" sldId="384"/>
        </pc:sldMkLst>
      </pc:sldChg>
      <pc:sldChg chg="del">
        <pc:chgData name="Munyaradzi Nicholas Murira" userId="6ab3fae5-94bd-47ef-9f25-6c1f645127cf" providerId="ADAL" clId="{EF0C434E-D488-46BD-8BFA-F24A5B0F2323}" dt="2023-02-27T00:01:19.563" v="37" actId="47"/>
        <pc:sldMkLst>
          <pc:docMk/>
          <pc:sldMk cId="2236393764" sldId="385"/>
        </pc:sldMkLst>
      </pc:sldChg>
      <pc:sldChg chg="del">
        <pc:chgData name="Munyaradzi Nicholas Murira" userId="6ab3fae5-94bd-47ef-9f25-6c1f645127cf" providerId="ADAL" clId="{EF0C434E-D488-46BD-8BFA-F24A5B0F2323}" dt="2023-02-27T00:01:19.563" v="37" actId="47"/>
        <pc:sldMkLst>
          <pc:docMk/>
          <pc:sldMk cId="1251592015" sldId="386"/>
        </pc:sldMkLst>
      </pc:sldChg>
      <pc:sldChg chg="del">
        <pc:chgData name="Munyaradzi Nicholas Murira" userId="6ab3fae5-94bd-47ef-9f25-6c1f645127cf" providerId="ADAL" clId="{EF0C434E-D488-46BD-8BFA-F24A5B0F2323}" dt="2023-02-27T00:01:19.563" v="37" actId="47"/>
        <pc:sldMkLst>
          <pc:docMk/>
          <pc:sldMk cId="27991690" sldId="393"/>
        </pc:sldMkLst>
      </pc:sldChg>
      <pc:sldChg chg="del">
        <pc:chgData name="Munyaradzi Nicholas Murira" userId="6ab3fae5-94bd-47ef-9f25-6c1f645127cf" providerId="ADAL" clId="{EF0C434E-D488-46BD-8BFA-F24A5B0F2323}" dt="2023-02-27T00:01:19.563" v="37" actId="47"/>
        <pc:sldMkLst>
          <pc:docMk/>
          <pc:sldMk cId="1266890790" sldId="394"/>
        </pc:sldMkLst>
      </pc:sldChg>
      <pc:sldChg chg="del">
        <pc:chgData name="Munyaradzi Nicholas Murira" userId="6ab3fae5-94bd-47ef-9f25-6c1f645127cf" providerId="ADAL" clId="{EF0C434E-D488-46BD-8BFA-F24A5B0F2323}" dt="2023-02-27T00:01:19.563" v="37" actId="47"/>
        <pc:sldMkLst>
          <pc:docMk/>
          <pc:sldMk cId="2591617641" sldId="395"/>
        </pc:sldMkLst>
      </pc:sldChg>
      <pc:sldChg chg="del">
        <pc:chgData name="Munyaradzi Nicholas Murira" userId="6ab3fae5-94bd-47ef-9f25-6c1f645127cf" providerId="ADAL" clId="{EF0C434E-D488-46BD-8BFA-F24A5B0F2323}" dt="2023-02-27T00:01:19.563" v="37" actId="47"/>
        <pc:sldMkLst>
          <pc:docMk/>
          <pc:sldMk cId="2505593509" sldId="396"/>
        </pc:sldMkLst>
      </pc:sldChg>
      <pc:sldChg chg="modSp add mod">
        <pc:chgData name="Munyaradzi Nicholas Murira" userId="6ab3fae5-94bd-47ef-9f25-6c1f645127cf" providerId="ADAL" clId="{EF0C434E-D488-46BD-8BFA-F24A5B0F2323}" dt="2023-02-26T23:58:32.538" v="34" actId="27636"/>
        <pc:sldMkLst>
          <pc:docMk/>
          <pc:sldMk cId="2095091102" sldId="397"/>
        </pc:sldMkLst>
        <pc:spChg chg="mod">
          <ac:chgData name="Munyaradzi Nicholas Murira" userId="6ab3fae5-94bd-47ef-9f25-6c1f645127cf" providerId="ADAL" clId="{EF0C434E-D488-46BD-8BFA-F24A5B0F2323}" dt="2023-02-26T23:58:32.538" v="34" actId="27636"/>
          <ac:spMkLst>
            <pc:docMk/>
            <pc:sldMk cId="2095091102" sldId="397"/>
            <ac:spMk id="3" creationId="{00000000-0000-0000-0000-000000000000}"/>
          </ac:spMkLst>
        </pc:spChg>
      </pc:sldChg>
      <pc:sldChg chg="modSp add mod">
        <pc:chgData name="Munyaradzi Nicholas Murira" userId="6ab3fae5-94bd-47ef-9f25-6c1f645127cf" providerId="ADAL" clId="{EF0C434E-D488-46BD-8BFA-F24A5B0F2323}" dt="2023-02-27T00:24:32.236" v="98" actId="1076"/>
        <pc:sldMkLst>
          <pc:docMk/>
          <pc:sldMk cId="3140765813" sldId="398"/>
        </pc:sldMkLst>
        <pc:spChg chg="mod">
          <ac:chgData name="Munyaradzi Nicholas Murira" userId="6ab3fae5-94bd-47ef-9f25-6c1f645127cf" providerId="ADAL" clId="{EF0C434E-D488-46BD-8BFA-F24A5B0F2323}" dt="2023-02-27T00:24:32.236" v="98" actId="1076"/>
          <ac:spMkLst>
            <pc:docMk/>
            <pc:sldMk cId="3140765813" sldId="398"/>
            <ac:spMk id="7" creationId="{50693879-5816-3444-9D50-A12F1F37F5DE}"/>
          </ac:spMkLst>
        </pc:spChg>
        <pc:picChg chg="mod">
          <ac:chgData name="Munyaradzi Nicholas Murira" userId="6ab3fae5-94bd-47ef-9f25-6c1f645127cf" providerId="ADAL" clId="{EF0C434E-D488-46BD-8BFA-F24A5B0F2323}" dt="2023-02-27T00:24:21.169" v="97" actId="1076"/>
          <ac:picMkLst>
            <pc:docMk/>
            <pc:sldMk cId="3140765813" sldId="398"/>
            <ac:picMk id="8" creationId="{0177C11A-554F-4416-BE0C-E4F7434D7F09}"/>
          </ac:picMkLst>
        </pc:picChg>
      </pc:sldChg>
      <pc:sldChg chg="add">
        <pc:chgData name="Munyaradzi Nicholas Murira" userId="6ab3fae5-94bd-47ef-9f25-6c1f645127cf" providerId="ADAL" clId="{EF0C434E-D488-46BD-8BFA-F24A5B0F2323}" dt="2023-02-26T23:58:32.437" v="32"/>
        <pc:sldMkLst>
          <pc:docMk/>
          <pc:sldMk cId="1930230645" sldId="399"/>
        </pc:sldMkLst>
      </pc:sldChg>
      <pc:sldChg chg="add">
        <pc:chgData name="Munyaradzi Nicholas Murira" userId="6ab3fae5-94bd-47ef-9f25-6c1f645127cf" providerId="ADAL" clId="{EF0C434E-D488-46BD-8BFA-F24A5B0F2323}" dt="2023-02-26T23:58:32.437" v="32"/>
        <pc:sldMkLst>
          <pc:docMk/>
          <pc:sldMk cId="428179789" sldId="400"/>
        </pc:sldMkLst>
      </pc:sldChg>
      <pc:sldChg chg="add">
        <pc:chgData name="Munyaradzi Nicholas Murira" userId="6ab3fae5-94bd-47ef-9f25-6c1f645127cf" providerId="ADAL" clId="{EF0C434E-D488-46BD-8BFA-F24A5B0F2323}" dt="2023-02-26T23:58:32.437" v="32"/>
        <pc:sldMkLst>
          <pc:docMk/>
          <pc:sldMk cId="3437567202" sldId="401"/>
        </pc:sldMkLst>
      </pc:sldChg>
      <pc:sldChg chg="add">
        <pc:chgData name="Munyaradzi Nicholas Murira" userId="6ab3fae5-94bd-47ef-9f25-6c1f645127cf" providerId="ADAL" clId="{EF0C434E-D488-46BD-8BFA-F24A5B0F2323}" dt="2023-02-26T23:58:32.437" v="32"/>
        <pc:sldMkLst>
          <pc:docMk/>
          <pc:sldMk cId="3877547053" sldId="402"/>
        </pc:sldMkLst>
      </pc:sldChg>
      <pc:sldChg chg="add">
        <pc:chgData name="Munyaradzi Nicholas Murira" userId="6ab3fae5-94bd-47ef-9f25-6c1f645127cf" providerId="ADAL" clId="{EF0C434E-D488-46BD-8BFA-F24A5B0F2323}" dt="2023-02-26T23:58:32.437" v="32"/>
        <pc:sldMkLst>
          <pc:docMk/>
          <pc:sldMk cId="2534783461" sldId="403"/>
        </pc:sldMkLst>
      </pc:sldChg>
      <pc:sldChg chg="add">
        <pc:chgData name="Munyaradzi Nicholas Murira" userId="6ab3fae5-94bd-47ef-9f25-6c1f645127cf" providerId="ADAL" clId="{EF0C434E-D488-46BD-8BFA-F24A5B0F2323}" dt="2023-02-26T23:58:32.437" v="32"/>
        <pc:sldMkLst>
          <pc:docMk/>
          <pc:sldMk cId="1029432826" sldId="404"/>
        </pc:sldMkLst>
      </pc:sldChg>
      <pc:sldChg chg="add">
        <pc:chgData name="Munyaradzi Nicholas Murira" userId="6ab3fae5-94bd-47ef-9f25-6c1f645127cf" providerId="ADAL" clId="{EF0C434E-D488-46BD-8BFA-F24A5B0F2323}" dt="2023-02-26T23:58:32.437" v="32"/>
        <pc:sldMkLst>
          <pc:docMk/>
          <pc:sldMk cId="3364572801" sldId="406"/>
        </pc:sldMkLst>
      </pc:sldChg>
      <pc:sldChg chg="add">
        <pc:chgData name="Munyaradzi Nicholas Murira" userId="6ab3fae5-94bd-47ef-9f25-6c1f645127cf" providerId="ADAL" clId="{EF0C434E-D488-46BD-8BFA-F24A5B0F2323}" dt="2023-02-26T23:58:32.437" v="32"/>
        <pc:sldMkLst>
          <pc:docMk/>
          <pc:sldMk cId="1664929758" sldId="407"/>
        </pc:sldMkLst>
      </pc:sldChg>
      <pc:sldChg chg="add">
        <pc:chgData name="Munyaradzi Nicholas Murira" userId="6ab3fae5-94bd-47ef-9f25-6c1f645127cf" providerId="ADAL" clId="{EF0C434E-D488-46BD-8BFA-F24A5B0F2323}" dt="2023-02-26T23:58:32.437" v="32"/>
        <pc:sldMkLst>
          <pc:docMk/>
          <pc:sldMk cId="3669674973" sldId="408"/>
        </pc:sldMkLst>
      </pc:sldChg>
      <pc:sldChg chg="modSp add mod">
        <pc:chgData name="Munyaradzi Nicholas Murira" userId="6ab3fae5-94bd-47ef-9f25-6c1f645127cf" providerId="ADAL" clId="{EF0C434E-D488-46BD-8BFA-F24A5B0F2323}" dt="2023-02-27T00:06:00.649" v="62" actId="1076"/>
        <pc:sldMkLst>
          <pc:docMk/>
          <pc:sldMk cId="516477547" sldId="409"/>
        </pc:sldMkLst>
        <pc:spChg chg="mod">
          <ac:chgData name="Munyaradzi Nicholas Murira" userId="6ab3fae5-94bd-47ef-9f25-6c1f645127cf" providerId="ADAL" clId="{EF0C434E-D488-46BD-8BFA-F24A5B0F2323}" dt="2023-02-27T00:05:56.034" v="61" actId="1076"/>
          <ac:spMkLst>
            <pc:docMk/>
            <pc:sldMk cId="516477547" sldId="409"/>
            <ac:spMk id="7" creationId="{273F9887-658E-40D2-A4F9-AF10A096AAD3}"/>
          </ac:spMkLst>
        </pc:spChg>
        <pc:spChg chg="mod">
          <ac:chgData name="Munyaradzi Nicholas Murira" userId="6ab3fae5-94bd-47ef-9f25-6c1f645127cf" providerId="ADAL" clId="{EF0C434E-D488-46BD-8BFA-F24A5B0F2323}" dt="2023-02-27T00:06:00.649" v="62" actId="1076"/>
          <ac:spMkLst>
            <pc:docMk/>
            <pc:sldMk cId="516477547" sldId="409"/>
            <ac:spMk id="9" creationId="{78AD0EEB-FD03-47DE-A7E4-FE736DEF6604}"/>
          </ac:spMkLst>
        </pc:spChg>
      </pc:sldChg>
      <pc:sldChg chg="modSp add mod">
        <pc:chgData name="Munyaradzi Nicholas Murira" userId="6ab3fae5-94bd-47ef-9f25-6c1f645127cf" providerId="ADAL" clId="{EF0C434E-D488-46BD-8BFA-F24A5B0F2323}" dt="2023-02-27T00:06:14.674" v="63" actId="1076"/>
        <pc:sldMkLst>
          <pc:docMk/>
          <pc:sldMk cId="3093146299" sldId="410"/>
        </pc:sldMkLst>
        <pc:spChg chg="mod">
          <ac:chgData name="Munyaradzi Nicholas Murira" userId="6ab3fae5-94bd-47ef-9f25-6c1f645127cf" providerId="ADAL" clId="{EF0C434E-D488-46BD-8BFA-F24A5B0F2323}" dt="2023-02-27T00:06:14.674" v="63" actId="1076"/>
          <ac:spMkLst>
            <pc:docMk/>
            <pc:sldMk cId="3093146299" sldId="410"/>
            <ac:spMk id="10" creationId="{273F9887-658E-40D2-A4F9-AF10A096AAD3}"/>
          </ac:spMkLst>
        </pc:spChg>
      </pc:sldChg>
      <pc:sldChg chg="add">
        <pc:chgData name="Munyaradzi Nicholas Murira" userId="6ab3fae5-94bd-47ef-9f25-6c1f645127cf" providerId="ADAL" clId="{EF0C434E-D488-46BD-8BFA-F24A5B0F2323}" dt="2023-02-26T23:58:32.437" v="32"/>
        <pc:sldMkLst>
          <pc:docMk/>
          <pc:sldMk cId="238076819" sldId="411"/>
        </pc:sldMkLst>
      </pc:sldChg>
      <pc:sldChg chg="add">
        <pc:chgData name="Munyaradzi Nicholas Murira" userId="6ab3fae5-94bd-47ef-9f25-6c1f645127cf" providerId="ADAL" clId="{EF0C434E-D488-46BD-8BFA-F24A5B0F2323}" dt="2023-02-26T23:58:32.437" v="32"/>
        <pc:sldMkLst>
          <pc:docMk/>
          <pc:sldMk cId="4023986464" sldId="412"/>
        </pc:sldMkLst>
      </pc:sldChg>
      <pc:sldChg chg="add">
        <pc:chgData name="Munyaradzi Nicholas Murira" userId="6ab3fae5-94bd-47ef-9f25-6c1f645127cf" providerId="ADAL" clId="{EF0C434E-D488-46BD-8BFA-F24A5B0F2323}" dt="2023-02-26T23:58:32.437" v="32"/>
        <pc:sldMkLst>
          <pc:docMk/>
          <pc:sldMk cId="4214995329" sldId="413"/>
        </pc:sldMkLst>
      </pc:sldChg>
      <pc:sldChg chg="add">
        <pc:chgData name="Munyaradzi Nicholas Murira" userId="6ab3fae5-94bd-47ef-9f25-6c1f645127cf" providerId="ADAL" clId="{EF0C434E-D488-46BD-8BFA-F24A5B0F2323}" dt="2023-02-26T23:58:32.437" v="32"/>
        <pc:sldMkLst>
          <pc:docMk/>
          <pc:sldMk cId="3565800415" sldId="414"/>
        </pc:sldMkLst>
      </pc:sldChg>
      <pc:sldChg chg="add">
        <pc:chgData name="Munyaradzi Nicholas Murira" userId="6ab3fae5-94bd-47ef-9f25-6c1f645127cf" providerId="ADAL" clId="{EF0C434E-D488-46BD-8BFA-F24A5B0F2323}" dt="2023-02-26T23:58:32.437" v="32"/>
        <pc:sldMkLst>
          <pc:docMk/>
          <pc:sldMk cId="1423233887" sldId="415"/>
        </pc:sldMkLst>
      </pc:sldChg>
      <pc:sldChg chg="add del">
        <pc:chgData name="Munyaradzi Nicholas Murira" userId="6ab3fae5-94bd-47ef-9f25-6c1f645127cf" providerId="ADAL" clId="{EF0C434E-D488-46BD-8BFA-F24A5B0F2323}" dt="2023-02-27T00:56:24.064" v="99" actId="47"/>
        <pc:sldMkLst>
          <pc:docMk/>
          <pc:sldMk cId="3710955567" sldId="416"/>
        </pc:sldMkLst>
      </pc:sldChg>
      <pc:sldChg chg="add">
        <pc:chgData name="Munyaradzi Nicholas Murira" userId="6ab3fae5-94bd-47ef-9f25-6c1f645127cf" providerId="ADAL" clId="{EF0C434E-D488-46BD-8BFA-F24A5B0F2323}" dt="2023-02-26T23:58:32.437" v="32"/>
        <pc:sldMkLst>
          <pc:docMk/>
          <pc:sldMk cId="362598837" sldId="417"/>
        </pc:sldMkLst>
      </pc:sldChg>
      <pc:sldChg chg="add">
        <pc:chgData name="Munyaradzi Nicholas Murira" userId="6ab3fae5-94bd-47ef-9f25-6c1f645127cf" providerId="ADAL" clId="{EF0C434E-D488-46BD-8BFA-F24A5B0F2323}" dt="2023-02-26T23:58:32.437" v="32"/>
        <pc:sldMkLst>
          <pc:docMk/>
          <pc:sldMk cId="1926435703" sldId="418"/>
        </pc:sldMkLst>
      </pc:sldChg>
      <pc:sldChg chg="add">
        <pc:chgData name="Munyaradzi Nicholas Murira" userId="6ab3fae5-94bd-47ef-9f25-6c1f645127cf" providerId="ADAL" clId="{EF0C434E-D488-46BD-8BFA-F24A5B0F2323}" dt="2023-02-26T23:58:32.437" v="32"/>
        <pc:sldMkLst>
          <pc:docMk/>
          <pc:sldMk cId="2934471209" sldId="419"/>
        </pc:sldMkLst>
      </pc:sldChg>
      <pc:sldChg chg="add">
        <pc:chgData name="Munyaradzi Nicholas Murira" userId="6ab3fae5-94bd-47ef-9f25-6c1f645127cf" providerId="ADAL" clId="{EF0C434E-D488-46BD-8BFA-F24A5B0F2323}" dt="2023-02-26T23:58:32.437" v="32"/>
        <pc:sldMkLst>
          <pc:docMk/>
          <pc:sldMk cId="922249385" sldId="420"/>
        </pc:sldMkLst>
      </pc:sldChg>
      <pc:sldChg chg="add">
        <pc:chgData name="Munyaradzi Nicholas Murira" userId="6ab3fae5-94bd-47ef-9f25-6c1f645127cf" providerId="ADAL" clId="{EF0C434E-D488-46BD-8BFA-F24A5B0F2323}" dt="2023-02-26T23:58:32.437" v="32"/>
        <pc:sldMkLst>
          <pc:docMk/>
          <pc:sldMk cId="445303927" sldId="421"/>
        </pc:sldMkLst>
      </pc:sldChg>
      <pc:sldChg chg="add">
        <pc:chgData name="Munyaradzi Nicholas Murira" userId="6ab3fae5-94bd-47ef-9f25-6c1f645127cf" providerId="ADAL" clId="{EF0C434E-D488-46BD-8BFA-F24A5B0F2323}" dt="2023-02-26T23:58:32.437" v="32"/>
        <pc:sldMkLst>
          <pc:docMk/>
          <pc:sldMk cId="545551354" sldId="422"/>
        </pc:sldMkLst>
      </pc:sldChg>
      <pc:sldChg chg="add">
        <pc:chgData name="Munyaradzi Nicholas Murira" userId="6ab3fae5-94bd-47ef-9f25-6c1f645127cf" providerId="ADAL" clId="{EF0C434E-D488-46BD-8BFA-F24A5B0F2323}" dt="2023-02-26T23:58:32.437" v="32"/>
        <pc:sldMkLst>
          <pc:docMk/>
          <pc:sldMk cId="3967334701" sldId="423"/>
        </pc:sldMkLst>
      </pc:sldChg>
      <pc:sldChg chg="add">
        <pc:chgData name="Munyaradzi Nicholas Murira" userId="6ab3fae5-94bd-47ef-9f25-6c1f645127cf" providerId="ADAL" clId="{EF0C434E-D488-46BD-8BFA-F24A5B0F2323}" dt="2023-02-26T23:58:32.437" v="32"/>
        <pc:sldMkLst>
          <pc:docMk/>
          <pc:sldMk cId="3738005037" sldId="424"/>
        </pc:sldMkLst>
      </pc:sldChg>
      <pc:sldChg chg="add">
        <pc:chgData name="Munyaradzi Nicholas Murira" userId="6ab3fae5-94bd-47ef-9f25-6c1f645127cf" providerId="ADAL" clId="{EF0C434E-D488-46BD-8BFA-F24A5B0F2323}" dt="2023-02-26T23:58:32.437" v="32"/>
        <pc:sldMkLst>
          <pc:docMk/>
          <pc:sldMk cId="3159640343" sldId="425"/>
        </pc:sldMkLst>
      </pc:sldChg>
      <pc:sldChg chg="del">
        <pc:chgData name="Munyaradzi Nicholas Murira" userId="6ab3fae5-94bd-47ef-9f25-6c1f645127cf" providerId="ADAL" clId="{EF0C434E-D488-46BD-8BFA-F24A5B0F2323}" dt="2023-02-26T23:59:09.443" v="36" actId="47"/>
        <pc:sldMkLst>
          <pc:docMk/>
          <pc:sldMk cId="1712043561" sldId="535"/>
        </pc:sldMkLst>
      </pc:sldChg>
      <pc:sldChg chg="del">
        <pc:chgData name="Munyaradzi Nicholas Murira" userId="6ab3fae5-94bd-47ef-9f25-6c1f645127cf" providerId="ADAL" clId="{EF0C434E-D488-46BD-8BFA-F24A5B0F2323}" dt="2023-02-27T00:01:19.563" v="37" actId="47"/>
        <pc:sldMkLst>
          <pc:docMk/>
          <pc:sldMk cId="193861362" sldId="536"/>
        </pc:sldMkLst>
      </pc:sldChg>
      <pc:sldChg chg="modSp add mod">
        <pc:chgData name="Munyaradzi Nicholas Murira" userId="6ab3fae5-94bd-47ef-9f25-6c1f645127cf" providerId="ADAL" clId="{EF0C434E-D488-46BD-8BFA-F24A5B0F2323}" dt="2023-02-27T00:17:47.980" v="92" actId="20577"/>
        <pc:sldMkLst>
          <pc:docMk/>
          <pc:sldMk cId="1683616571" sldId="538"/>
        </pc:sldMkLst>
        <pc:graphicFrameChg chg="modGraphic">
          <ac:chgData name="Munyaradzi Nicholas Murira" userId="6ab3fae5-94bd-47ef-9f25-6c1f645127cf" providerId="ADAL" clId="{EF0C434E-D488-46BD-8BFA-F24A5B0F2323}" dt="2023-02-27T00:17:47.980" v="92" actId="20577"/>
          <ac:graphicFrameMkLst>
            <pc:docMk/>
            <pc:sldMk cId="1683616571" sldId="538"/>
            <ac:graphicFrameMk id="4" creationId="{B5F121B8-4F04-440C-B80A-CDC61C915FC4}"/>
          </ac:graphicFrameMkLst>
        </pc:graphicFrameChg>
      </pc:sldChg>
      <pc:sldChg chg="modSp add mod">
        <pc:chgData name="Munyaradzi Nicholas Murira" userId="6ab3fae5-94bd-47ef-9f25-6c1f645127cf" providerId="ADAL" clId="{EF0C434E-D488-46BD-8BFA-F24A5B0F2323}" dt="2023-02-26T23:58:32.546" v="35" actId="27636"/>
        <pc:sldMkLst>
          <pc:docMk/>
          <pc:sldMk cId="1023661511" sldId="539"/>
        </pc:sldMkLst>
        <pc:spChg chg="mod">
          <ac:chgData name="Munyaradzi Nicholas Murira" userId="6ab3fae5-94bd-47ef-9f25-6c1f645127cf" providerId="ADAL" clId="{EF0C434E-D488-46BD-8BFA-F24A5B0F2323}" dt="2023-02-26T23:58:32.546" v="35" actId="27636"/>
          <ac:spMkLst>
            <pc:docMk/>
            <pc:sldMk cId="1023661511" sldId="539"/>
            <ac:spMk id="7" creationId="{50693879-5816-3444-9D50-A12F1F37F5DE}"/>
          </ac:spMkLst>
        </pc:spChg>
      </pc:sldChg>
      <pc:sldChg chg="add">
        <pc:chgData name="Munyaradzi Nicholas Murira" userId="6ab3fae5-94bd-47ef-9f25-6c1f645127cf" providerId="ADAL" clId="{EF0C434E-D488-46BD-8BFA-F24A5B0F2323}" dt="2023-02-26T23:58:32.437" v="32"/>
        <pc:sldMkLst>
          <pc:docMk/>
          <pc:sldMk cId="3489767070" sldId="540"/>
        </pc:sldMkLst>
      </pc:sldChg>
    </pc:docChg>
  </pc:docChgLst>
  <pc:docChgLst>
    <pc:chgData name="Munyaradzi Nicholas Murira" userId="6ab3fae5-94bd-47ef-9f25-6c1f645127cf" providerId="ADAL" clId="{0DB31F61-E9FF-4956-A837-CB61CFB07783}"/>
    <pc:docChg chg="addSld delSld modSld sldOrd">
      <pc:chgData name="Munyaradzi Nicholas Murira" userId="6ab3fae5-94bd-47ef-9f25-6c1f645127cf" providerId="ADAL" clId="{0DB31F61-E9FF-4956-A837-CB61CFB07783}" dt="2023-03-21T11:02:15.467" v="53"/>
      <pc:docMkLst>
        <pc:docMk/>
      </pc:docMkLst>
      <pc:sldChg chg="del">
        <pc:chgData name="Munyaradzi Nicholas Murira" userId="6ab3fae5-94bd-47ef-9f25-6c1f645127cf" providerId="ADAL" clId="{0DB31F61-E9FF-4956-A837-CB61CFB07783}" dt="2023-03-21T06:33:31.265" v="2" actId="47"/>
        <pc:sldMkLst>
          <pc:docMk/>
          <pc:sldMk cId="2748647375" sldId="259"/>
        </pc:sldMkLst>
      </pc:sldChg>
      <pc:sldChg chg="modSp mod">
        <pc:chgData name="Munyaradzi Nicholas Murira" userId="6ab3fae5-94bd-47ef-9f25-6c1f645127cf" providerId="ADAL" clId="{0DB31F61-E9FF-4956-A837-CB61CFB07783}" dt="2023-03-21T06:40:03.990" v="5" actId="113"/>
        <pc:sldMkLst>
          <pc:docMk/>
          <pc:sldMk cId="4059603072" sldId="294"/>
        </pc:sldMkLst>
        <pc:spChg chg="mod">
          <ac:chgData name="Munyaradzi Nicholas Murira" userId="6ab3fae5-94bd-47ef-9f25-6c1f645127cf" providerId="ADAL" clId="{0DB31F61-E9FF-4956-A837-CB61CFB07783}" dt="2023-03-21T06:40:03.990" v="5" actId="113"/>
          <ac:spMkLst>
            <pc:docMk/>
            <pc:sldMk cId="4059603072" sldId="294"/>
            <ac:spMk id="2" creationId="{EDD4C10A-E4A0-4C54-98D4-C13432B17C16}"/>
          </ac:spMkLst>
        </pc:spChg>
      </pc:sldChg>
      <pc:sldChg chg="del">
        <pc:chgData name="Munyaradzi Nicholas Murira" userId="6ab3fae5-94bd-47ef-9f25-6c1f645127cf" providerId="ADAL" clId="{0DB31F61-E9FF-4956-A837-CB61CFB07783}" dt="2023-03-21T06:33:16.698" v="1" actId="47"/>
        <pc:sldMkLst>
          <pc:docMk/>
          <pc:sldMk cId="1423915232" sldId="308"/>
        </pc:sldMkLst>
      </pc:sldChg>
      <pc:sldChg chg="add">
        <pc:chgData name="Munyaradzi Nicholas Murira" userId="6ab3fae5-94bd-47ef-9f25-6c1f645127cf" providerId="ADAL" clId="{0DB31F61-E9FF-4956-A837-CB61CFB07783}" dt="2023-03-21T06:32:57.602" v="0"/>
        <pc:sldMkLst>
          <pc:docMk/>
          <pc:sldMk cId="2505593509" sldId="396"/>
        </pc:sldMkLst>
      </pc:sldChg>
      <pc:sldChg chg="del">
        <pc:chgData name="Munyaradzi Nicholas Murira" userId="6ab3fae5-94bd-47ef-9f25-6c1f645127cf" providerId="ADAL" clId="{0DB31F61-E9FF-4956-A837-CB61CFB07783}" dt="2023-03-21T06:33:16.698" v="1" actId="47"/>
        <pc:sldMkLst>
          <pc:docMk/>
          <pc:sldMk cId="2095091102" sldId="397"/>
        </pc:sldMkLst>
      </pc:sldChg>
      <pc:sldChg chg="del">
        <pc:chgData name="Munyaradzi Nicholas Murira" userId="6ab3fae5-94bd-47ef-9f25-6c1f645127cf" providerId="ADAL" clId="{0DB31F61-E9FF-4956-A837-CB61CFB07783}" dt="2023-03-21T06:33:16.698" v="1" actId="47"/>
        <pc:sldMkLst>
          <pc:docMk/>
          <pc:sldMk cId="3140765813" sldId="398"/>
        </pc:sldMkLst>
      </pc:sldChg>
      <pc:sldChg chg="del">
        <pc:chgData name="Munyaradzi Nicholas Murira" userId="6ab3fae5-94bd-47ef-9f25-6c1f645127cf" providerId="ADAL" clId="{0DB31F61-E9FF-4956-A837-CB61CFB07783}" dt="2023-03-21T06:33:16.698" v="1" actId="47"/>
        <pc:sldMkLst>
          <pc:docMk/>
          <pc:sldMk cId="1930230645" sldId="399"/>
        </pc:sldMkLst>
      </pc:sldChg>
      <pc:sldChg chg="del">
        <pc:chgData name="Munyaradzi Nicholas Murira" userId="6ab3fae5-94bd-47ef-9f25-6c1f645127cf" providerId="ADAL" clId="{0DB31F61-E9FF-4956-A837-CB61CFB07783}" dt="2023-03-21T06:33:16.698" v="1" actId="47"/>
        <pc:sldMkLst>
          <pc:docMk/>
          <pc:sldMk cId="428179789" sldId="400"/>
        </pc:sldMkLst>
      </pc:sldChg>
      <pc:sldChg chg="del">
        <pc:chgData name="Munyaradzi Nicholas Murira" userId="6ab3fae5-94bd-47ef-9f25-6c1f645127cf" providerId="ADAL" clId="{0DB31F61-E9FF-4956-A837-CB61CFB07783}" dt="2023-03-21T06:33:16.698" v="1" actId="47"/>
        <pc:sldMkLst>
          <pc:docMk/>
          <pc:sldMk cId="3437567202" sldId="401"/>
        </pc:sldMkLst>
      </pc:sldChg>
      <pc:sldChg chg="del">
        <pc:chgData name="Munyaradzi Nicholas Murira" userId="6ab3fae5-94bd-47ef-9f25-6c1f645127cf" providerId="ADAL" clId="{0DB31F61-E9FF-4956-A837-CB61CFB07783}" dt="2023-03-21T06:33:16.698" v="1" actId="47"/>
        <pc:sldMkLst>
          <pc:docMk/>
          <pc:sldMk cId="3877547053" sldId="402"/>
        </pc:sldMkLst>
      </pc:sldChg>
      <pc:sldChg chg="del">
        <pc:chgData name="Munyaradzi Nicholas Murira" userId="6ab3fae5-94bd-47ef-9f25-6c1f645127cf" providerId="ADAL" clId="{0DB31F61-E9FF-4956-A837-CB61CFB07783}" dt="2023-03-21T06:33:16.698" v="1" actId="47"/>
        <pc:sldMkLst>
          <pc:docMk/>
          <pc:sldMk cId="2534783461" sldId="403"/>
        </pc:sldMkLst>
      </pc:sldChg>
      <pc:sldChg chg="del">
        <pc:chgData name="Munyaradzi Nicholas Murira" userId="6ab3fae5-94bd-47ef-9f25-6c1f645127cf" providerId="ADAL" clId="{0DB31F61-E9FF-4956-A837-CB61CFB07783}" dt="2023-03-21T06:33:16.698" v="1" actId="47"/>
        <pc:sldMkLst>
          <pc:docMk/>
          <pc:sldMk cId="1029432826" sldId="404"/>
        </pc:sldMkLst>
      </pc:sldChg>
      <pc:sldChg chg="del">
        <pc:chgData name="Munyaradzi Nicholas Murira" userId="6ab3fae5-94bd-47ef-9f25-6c1f645127cf" providerId="ADAL" clId="{0DB31F61-E9FF-4956-A837-CB61CFB07783}" dt="2023-03-21T06:33:16.698" v="1" actId="47"/>
        <pc:sldMkLst>
          <pc:docMk/>
          <pc:sldMk cId="3364572801" sldId="406"/>
        </pc:sldMkLst>
      </pc:sldChg>
      <pc:sldChg chg="del">
        <pc:chgData name="Munyaradzi Nicholas Murira" userId="6ab3fae5-94bd-47ef-9f25-6c1f645127cf" providerId="ADAL" clId="{0DB31F61-E9FF-4956-A837-CB61CFB07783}" dt="2023-03-21T06:33:16.698" v="1" actId="47"/>
        <pc:sldMkLst>
          <pc:docMk/>
          <pc:sldMk cId="1664929758" sldId="407"/>
        </pc:sldMkLst>
      </pc:sldChg>
      <pc:sldChg chg="del">
        <pc:chgData name="Munyaradzi Nicholas Murira" userId="6ab3fae5-94bd-47ef-9f25-6c1f645127cf" providerId="ADAL" clId="{0DB31F61-E9FF-4956-A837-CB61CFB07783}" dt="2023-03-21T06:33:16.698" v="1" actId="47"/>
        <pc:sldMkLst>
          <pc:docMk/>
          <pc:sldMk cId="3669674973" sldId="408"/>
        </pc:sldMkLst>
      </pc:sldChg>
      <pc:sldChg chg="del">
        <pc:chgData name="Munyaradzi Nicholas Murira" userId="6ab3fae5-94bd-47ef-9f25-6c1f645127cf" providerId="ADAL" clId="{0DB31F61-E9FF-4956-A837-CB61CFB07783}" dt="2023-03-21T06:33:16.698" v="1" actId="47"/>
        <pc:sldMkLst>
          <pc:docMk/>
          <pc:sldMk cId="516477547" sldId="409"/>
        </pc:sldMkLst>
      </pc:sldChg>
      <pc:sldChg chg="del">
        <pc:chgData name="Munyaradzi Nicholas Murira" userId="6ab3fae5-94bd-47ef-9f25-6c1f645127cf" providerId="ADAL" clId="{0DB31F61-E9FF-4956-A837-CB61CFB07783}" dt="2023-03-21T06:33:16.698" v="1" actId="47"/>
        <pc:sldMkLst>
          <pc:docMk/>
          <pc:sldMk cId="3093146299" sldId="410"/>
        </pc:sldMkLst>
      </pc:sldChg>
      <pc:sldChg chg="del">
        <pc:chgData name="Munyaradzi Nicholas Murira" userId="6ab3fae5-94bd-47ef-9f25-6c1f645127cf" providerId="ADAL" clId="{0DB31F61-E9FF-4956-A837-CB61CFB07783}" dt="2023-03-21T06:33:16.698" v="1" actId="47"/>
        <pc:sldMkLst>
          <pc:docMk/>
          <pc:sldMk cId="238076819" sldId="411"/>
        </pc:sldMkLst>
      </pc:sldChg>
      <pc:sldChg chg="del">
        <pc:chgData name="Munyaradzi Nicholas Murira" userId="6ab3fae5-94bd-47ef-9f25-6c1f645127cf" providerId="ADAL" clId="{0DB31F61-E9FF-4956-A837-CB61CFB07783}" dt="2023-03-21T06:33:16.698" v="1" actId="47"/>
        <pc:sldMkLst>
          <pc:docMk/>
          <pc:sldMk cId="4023986464" sldId="412"/>
        </pc:sldMkLst>
      </pc:sldChg>
      <pc:sldChg chg="del">
        <pc:chgData name="Munyaradzi Nicholas Murira" userId="6ab3fae5-94bd-47ef-9f25-6c1f645127cf" providerId="ADAL" clId="{0DB31F61-E9FF-4956-A837-CB61CFB07783}" dt="2023-03-21T06:33:16.698" v="1" actId="47"/>
        <pc:sldMkLst>
          <pc:docMk/>
          <pc:sldMk cId="4214995329" sldId="413"/>
        </pc:sldMkLst>
      </pc:sldChg>
      <pc:sldChg chg="del">
        <pc:chgData name="Munyaradzi Nicholas Murira" userId="6ab3fae5-94bd-47ef-9f25-6c1f645127cf" providerId="ADAL" clId="{0DB31F61-E9FF-4956-A837-CB61CFB07783}" dt="2023-03-21T06:33:16.698" v="1" actId="47"/>
        <pc:sldMkLst>
          <pc:docMk/>
          <pc:sldMk cId="3565800415" sldId="414"/>
        </pc:sldMkLst>
      </pc:sldChg>
      <pc:sldChg chg="del">
        <pc:chgData name="Munyaradzi Nicholas Murira" userId="6ab3fae5-94bd-47ef-9f25-6c1f645127cf" providerId="ADAL" clId="{0DB31F61-E9FF-4956-A837-CB61CFB07783}" dt="2023-03-21T06:33:16.698" v="1" actId="47"/>
        <pc:sldMkLst>
          <pc:docMk/>
          <pc:sldMk cId="1423233887" sldId="415"/>
        </pc:sldMkLst>
      </pc:sldChg>
      <pc:sldChg chg="del">
        <pc:chgData name="Munyaradzi Nicholas Murira" userId="6ab3fae5-94bd-47ef-9f25-6c1f645127cf" providerId="ADAL" clId="{0DB31F61-E9FF-4956-A837-CB61CFB07783}" dt="2023-03-21T06:33:16.698" v="1" actId="47"/>
        <pc:sldMkLst>
          <pc:docMk/>
          <pc:sldMk cId="362598837" sldId="417"/>
        </pc:sldMkLst>
      </pc:sldChg>
      <pc:sldChg chg="del">
        <pc:chgData name="Munyaradzi Nicholas Murira" userId="6ab3fae5-94bd-47ef-9f25-6c1f645127cf" providerId="ADAL" clId="{0DB31F61-E9FF-4956-A837-CB61CFB07783}" dt="2023-03-21T06:33:16.698" v="1" actId="47"/>
        <pc:sldMkLst>
          <pc:docMk/>
          <pc:sldMk cId="1926435703" sldId="418"/>
        </pc:sldMkLst>
      </pc:sldChg>
      <pc:sldChg chg="del">
        <pc:chgData name="Munyaradzi Nicholas Murira" userId="6ab3fae5-94bd-47ef-9f25-6c1f645127cf" providerId="ADAL" clId="{0DB31F61-E9FF-4956-A837-CB61CFB07783}" dt="2023-03-21T06:33:16.698" v="1" actId="47"/>
        <pc:sldMkLst>
          <pc:docMk/>
          <pc:sldMk cId="2934471209" sldId="419"/>
        </pc:sldMkLst>
      </pc:sldChg>
      <pc:sldChg chg="del">
        <pc:chgData name="Munyaradzi Nicholas Murira" userId="6ab3fae5-94bd-47ef-9f25-6c1f645127cf" providerId="ADAL" clId="{0DB31F61-E9FF-4956-A837-CB61CFB07783}" dt="2023-03-21T06:33:16.698" v="1" actId="47"/>
        <pc:sldMkLst>
          <pc:docMk/>
          <pc:sldMk cId="922249385" sldId="420"/>
        </pc:sldMkLst>
      </pc:sldChg>
      <pc:sldChg chg="del">
        <pc:chgData name="Munyaradzi Nicholas Murira" userId="6ab3fae5-94bd-47ef-9f25-6c1f645127cf" providerId="ADAL" clId="{0DB31F61-E9FF-4956-A837-CB61CFB07783}" dt="2023-03-21T06:33:16.698" v="1" actId="47"/>
        <pc:sldMkLst>
          <pc:docMk/>
          <pc:sldMk cId="445303927" sldId="421"/>
        </pc:sldMkLst>
      </pc:sldChg>
      <pc:sldChg chg="del">
        <pc:chgData name="Munyaradzi Nicholas Murira" userId="6ab3fae5-94bd-47ef-9f25-6c1f645127cf" providerId="ADAL" clId="{0DB31F61-E9FF-4956-A837-CB61CFB07783}" dt="2023-03-21T06:33:16.698" v="1" actId="47"/>
        <pc:sldMkLst>
          <pc:docMk/>
          <pc:sldMk cId="545551354" sldId="422"/>
        </pc:sldMkLst>
      </pc:sldChg>
      <pc:sldChg chg="del">
        <pc:chgData name="Munyaradzi Nicholas Murira" userId="6ab3fae5-94bd-47ef-9f25-6c1f645127cf" providerId="ADAL" clId="{0DB31F61-E9FF-4956-A837-CB61CFB07783}" dt="2023-03-21T06:33:16.698" v="1" actId="47"/>
        <pc:sldMkLst>
          <pc:docMk/>
          <pc:sldMk cId="3967334701" sldId="423"/>
        </pc:sldMkLst>
      </pc:sldChg>
      <pc:sldChg chg="del">
        <pc:chgData name="Munyaradzi Nicholas Murira" userId="6ab3fae5-94bd-47ef-9f25-6c1f645127cf" providerId="ADAL" clId="{0DB31F61-E9FF-4956-A837-CB61CFB07783}" dt="2023-03-21T06:33:16.698" v="1" actId="47"/>
        <pc:sldMkLst>
          <pc:docMk/>
          <pc:sldMk cId="3738005037" sldId="424"/>
        </pc:sldMkLst>
      </pc:sldChg>
      <pc:sldChg chg="del">
        <pc:chgData name="Munyaradzi Nicholas Murira" userId="6ab3fae5-94bd-47ef-9f25-6c1f645127cf" providerId="ADAL" clId="{0DB31F61-E9FF-4956-A837-CB61CFB07783}" dt="2023-03-21T06:33:16.698" v="1" actId="47"/>
        <pc:sldMkLst>
          <pc:docMk/>
          <pc:sldMk cId="3159640343" sldId="425"/>
        </pc:sldMkLst>
      </pc:sldChg>
      <pc:sldChg chg="modSp add mod">
        <pc:chgData name="Munyaradzi Nicholas Murira" userId="6ab3fae5-94bd-47ef-9f25-6c1f645127cf" providerId="ADAL" clId="{0DB31F61-E9FF-4956-A837-CB61CFB07783}" dt="2023-03-21T06:43:51.203" v="17" actId="14100"/>
        <pc:sldMkLst>
          <pc:docMk/>
          <pc:sldMk cId="3103891596" sldId="426"/>
        </pc:sldMkLst>
        <pc:spChg chg="mod">
          <ac:chgData name="Munyaradzi Nicholas Murira" userId="6ab3fae5-94bd-47ef-9f25-6c1f645127cf" providerId="ADAL" clId="{0DB31F61-E9FF-4956-A837-CB61CFB07783}" dt="2023-03-21T06:43:51.203" v="17" actId="14100"/>
          <ac:spMkLst>
            <pc:docMk/>
            <pc:sldMk cId="3103891596" sldId="426"/>
            <ac:spMk id="4" creationId="{50693879-5816-3444-9D50-A12F1F37F5DE}"/>
          </ac:spMkLst>
        </pc:spChg>
      </pc:sldChg>
      <pc:sldChg chg="add">
        <pc:chgData name="Munyaradzi Nicholas Murira" userId="6ab3fae5-94bd-47ef-9f25-6c1f645127cf" providerId="ADAL" clId="{0DB31F61-E9FF-4956-A837-CB61CFB07783}" dt="2023-03-21T06:32:57.602" v="0"/>
        <pc:sldMkLst>
          <pc:docMk/>
          <pc:sldMk cId="2906957748" sldId="427"/>
        </pc:sldMkLst>
      </pc:sldChg>
      <pc:sldChg chg="add">
        <pc:chgData name="Munyaradzi Nicholas Murira" userId="6ab3fae5-94bd-47ef-9f25-6c1f645127cf" providerId="ADAL" clId="{0DB31F61-E9FF-4956-A837-CB61CFB07783}" dt="2023-03-21T06:32:57.602" v="0"/>
        <pc:sldMkLst>
          <pc:docMk/>
          <pc:sldMk cId="3681155804" sldId="429"/>
        </pc:sldMkLst>
      </pc:sldChg>
      <pc:sldChg chg="modSp add mod">
        <pc:chgData name="Munyaradzi Nicholas Murira" userId="6ab3fae5-94bd-47ef-9f25-6c1f645127cf" providerId="ADAL" clId="{0DB31F61-E9FF-4956-A837-CB61CFB07783}" dt="2023-03-21T06:56:10.438" v="23" actId="207"/>
        <pc:sldMkLst>
          <pc:docMk/>
          <pc:sldMk cId="2366284922" sldId="430"/>
        </pc:sldMkLst>
        <pc:spChg chg="mod">
          <ac:chgData name="Munyaradzi Nicholas Murira" userId="6ab3fae5-94bd-47ef-9f25-6c1f645127cf" providerId="ADAL" clId="{0DB31F61-E9FF-4956-A837-CB61CFB07783}" dt="2023-03-21T06:56:01.059" v="22" actId="207"/>
          <ac:spMkLst>
            <pc:docMk/>
            <pc:sldMk cId="2366284922" sldId="430"/>
            <ac:spMk id="4" creationId="{50693879-5816-3444-9D50-A12F1F37F5DE}"/>
          </ac:spMkLst>
        </pc:spChg>
        <pc:spChg chg="mod">
          <ac:chgData name="Munyaradzi Nicholas Murira" userId="6ab3fae5-94bd-47ef-9f25-6c1f645127cf" providerId="ADAL" clId="{0DB31F61-E9FF-4956-A837-CB61CFB07783}" dt="2023-03-21T06:56:10.438" v="23" actId="207"/>
          <ac:spMkLst>
            <pc:docMk/>
            <pc:sldMk cId="2366284922" sldId="430"/>
            <ac:spMk id="13" creationId="{50693879-5816-3444-9D50-A12F1F37F5DE}"/>
          </ac:spMkLst>
        </pc:spChg>
      </pc:sldChg>
      <pc:sldChg chg="add del">
        <pc:chgData name="Munyaradzi Nicholas Murira" userId="6ab3fae5-94bd-47ef-9f25-6c1f645127cf" providerId="ADAL" clId="{0DB31F61-E9FF-4956-A837-CB61CFB07783}" dt="2023-03-21T06:59:39.370" v="26" actId="47"/>
        <pc:sldMkLst>
          <pc:docMk/>
          <pc:sldMk cId="2033874642" sldId="431"/>
        </pc:sldMkLst>
      </pc:sldChg>
      <pc:sldChg chg="add del">
        <pc:chgData name="Munyaradzi Nicholas Murira" userId="6ab3fae5-94bd-47ef-9f25-6c1f645127cf" providerId="ADAL" clId="{0DB31F61-E9FF-4956-A837-CB61CFB07783}" dt="2023-03-21T06:59:39.370" v="26" actId="47"/>
        <pc:sldMkLst>
          <pc:docMk/>
          <pc:sldMk cId="3388941900" sldId="468"/>
        </pc:sldMkLst>
      </pc:sldChg>
      <pc:sldChg chg="add del">
        <pc:chgData name="Munyaradzi Nicholas Murira" userId="6ab3fae5-94bd-47ef-9f25-6c1f645127cf" providerId="ADAL" clId="{0DB31F61-E9FF-4956-A837-CB61CFB07783}" dt="2023-03-21T06:59:39.370" v="26" actId="47"/>
        <pc:sldMkLst>
          <pc:docMk/>
          <pc:sldMk cId="925932255" sldId="469"/>
        </pc:sldMkLst>
      </pc:sldChg>
      <pc:sldChg chg="add del">
        <pc:chgData name="Munyaradzi Nicholas Murira" userId="6ab3fae5-94bd-47ef-9f25-6c1f645127cf" providerId="ADAL" clId="{0DB31F61-E9FF-4956-A837-CB61CFB07783}" dt="2023-03-21T06:59:39.370" v="26" actId="47"/>
        <pc:sldMkLst>
          <pc:docMk/>
          <pc:sldMk cId="2609563718" sldId="470"/>
        </pc:sldMkLst>
      </pc:sldChg>
      <pc:sldChg chg="add del">
        <pc:chgData name="Munyaradzi Nicholas Murira" userId="6ab3fae5-94bd-47ef-9f25-6c1f645127cf" providerId="ADAL" clId="{0DB31F61-E9FF-4956-A837-CB61CFB07783}" dt="2023-03-21T06:59:39.370" v="26" actId="47"/>
        <pc:sldMkLst>
          <pc:docMk/>
          <pc:sldMk cId="538104232" sldId="471"/>
        </pc:sldMkLst>
      </pc:sldChg>
      <pc:sldChg chg="add del ord">
        <pc:chgData name="Munyaradzi Nicholas Murira" userId="6ab3fae5-94bd-47ef-9f25-6c1f645127cf" providerId="ADAL" clId="{0DB31F61-E9FF-4956-A837-CB61CFB07783}" dt="2023-03-21T07:05:30.579" v="34" actId="47"/>
        <pc:sldMkLst>
          <pc:docMk/>
          <pc:sldMk cId="2727811488" sldId="472"/>
        </pc:sldMkLst>
      </pc:sldChg>
      <pc:sldChg chg="add del">
        <pc:chgData name="Munyaradzi Nicholas Murira" userId="6ab3fae5-94bd-47ef-9f25-6c1f645127cf" providerId="ADAL" clId="{0DB31F61-E9FF-4956-A837-CB61CFB07783}" dt="2023-03-21T07:05:30.579" v="34" actId="47"/>
        <pc:sldMkLst>
          <pc:docMk/>
          <pc:sldMk cId="2206987858" sldId="473"/>
        </pc:sldMkLst>
      </pc:sldChg>
      <pc:sldChg chg="add del">
        <pc:chgData name="Munyaradzi Nicholas Murira" userId="6ab3fae5-94bd-47ef-9f25-6c1f645127cf" providerId="ADAL" clId="{0DB31F61-E9FF-4956-A837-CB61CFB07783}" dt="2023-03-21T07:05:30.579" v="34" actId="47"/>
        <pc:sldMkLst>
          <pc:docMk/>
          <pc:sldMk cId="4016726959" sldId="474"/>
        </pc:sldMkLst>
      </pc:sldChg>
      <pc:sldChg chg="add del">
        <pc:chgData name="Munyaradzi Nicholas Murira" userId="6ab3fae5-94bd-47ef-9f25-6c1f645127cf" providerId="ADAL" clId="{0DB31F61-E9FF-4956-A837-CB61CFB07783}" dt="2023-03-21T07:06:40.765" v="39" actId="47"/>
        <pc:sldMkLst>
          <pc:docMk/>
          <pc:sldMk cId="970673338" sldId="475"/>
        </pc:sldMkLst>
      </pc:sldChg>
      <pc:sldChg chg="del">
        <pc:chgData name="Munyaradzi Nicholas Murira" userId="6ab3fae5-94bd-47ef-9f25-6c1f645127cf" providerId="ADAL" clId="{0DB31F61-E9FF-4956-A837-CB61CFB07783}" dt="2023-03-21T06:33:16.698" v="1" actId="47"/>
        <pc:sldMkLst>
          <pc:docMk/>
          <pc:sldMk cId="42008084" sldId="537"/>
        </pc:sldMkLst>
      </pc:sldChg>
      <pc:sldChg chg="del">
        <pc:chgData name="Munyaradzi Nicholas Murira" userId="6ab3fae5-94bd-47ef-9f25-6c1f645127cf" providerId="ADAL" clId="{0DB31F61-E9FF-4956-A837-CB61CFB07783}" dt="2023-03-21T06:33:16.698" v="1" actId="47"/>
        <pc:sldMkLst>
          <pc:docMk/>
          <pc:sldMk cId="1683616571" sldId="538"/>
        </pc:sldMkLst>
      </pc:sldChg>
      <pc:sldChg chg="del">
        <pc:chgData name="Munyaradzi Nicholas Murira" userId="6ab3fae5-94bd-47ef-9f25-6c1f645127cf" providerId="ADAL" clId="{0DB31F61-E9FF-4956-A837-CB61CFB07783}" dt="2023-03-21T06:33:16.698" v="1" actId="47"/>
        <pc:sldMkLst>
          <pc:docMk/>
          <pc:sldMk cId="1023661511" sldId="539"/>
        </pc:sldMkLst>
      </pc:sldChg>
      <pc:sldChg chg="del">
        <pc:chgData name="Munyaradzi Nicholas Murira" userId="6ab3fae5-94bd-47ef-9f25-6c1f645127cf" providerId="ADAL" clId="{0DB31F61-E9FF-4956-A837-CB61CFB07783}" dt="2023-03-21T06:33:16.698" v="1" actId="47"/>
        <pc:sldMkLst>
          <pc:docMk/>
          <pc:sldMk cId="3489767070" sldId="540"/>
        </pc:sldMkLst>
      </pc:sldChg>
      <pc:sldChg chg="modSp add mod">
        <pc:chgData name="Munyaradzi Nicholas Murira" userId="6ab3fae5-94bd-47ef-9f25-6c1f645127cf" providerId="ADAL" clId="{0DB31F61-E9FF-4956-A837-CB61CFB07783}" dt="2023-03-21T06:41:52.009" v="7"/>
        <pc:sldMkLst>
          <pc:docMk/>
          <pc:sldMk cId="2187307815" sldId="541"/>
        </pc:sldMkLst>
        <pc:spChg chg="mod">
          <ac:chgData name="Munyaradzi Nicholas Murira" userId="6ab3fae5-94bd-47ef-9f25-6c1f645127cf" providerId="ADAL" clId="{0DB31F61-E9FF-4956-A837-CB61CFB07783}" dt="2023-03-21T06:41:52.009" v="7"/>
          <ac:spMkLst>
            <pc:docMk/>
            <pc:sldMk cId="2187307815" sldId="541"/>
            <ac:spMk id="3" creationId="{00000000-0000-0000-0000-000000000000}"/>
          </ac:spMkLst>
        </pc:spChg>
      </pc:sldChg>
      <pc:sldChg chg="add">
        <pc:chgData name="Munyaradzi Nicholas Murira" userId="6ab3fae5-94bd-47ef-9f25-6c1f645127cf" providerId="ADAL" clId="{0DB31F61-E9FF-4956-A837-CB61CFB07783}" dt="2023-03-21T06:32:57.602" v="0"/>
        <pc:sldMkLst>
          <pc:docMk/>
          <pc:sldMk cId="711332708" sldId="542"/>
        </pc:sldMkLst>
      </pc:sldChg>
      <pc:sldChg chg="add">
        <pc:chgData name="Munyaradzi Nicholas Murira" userId="6ab3fae5-94bd-47ef-9f25-6c1f645127cf" providerId="ADAL" clId="{0DB31F61-E9FF-4956-A837-CB61CFB07783}" dt="2023-03-21T06:57:41.494" v="24"/>
        <pc:sldMkLst>
          <pc:docMk/>
          <pc:sldMk cId="1619359580" sldId="1056"/>
        </pc:sldMkLst>
      </pc:sldChg>
      <pc:sldChg chg="add">
        <pc:chgData name="Munyaradzi Nicholas Murira" userId="6ab3fae5-94bd-47ef-9f25-6c1f645127cf" providerId="ADAL" clId="{0DB31F61-E9FF-4956-A837-CB61CFB07783}" dt="2023-03-21T07:01:43.487" v="29"/>
        <pc:sldMkLst>
          <pc:docMk/>
          <pc:sldMk cId="473391011" sldId="1063"/>
        </pc:sldMkLst>
      </pc:sldChg>
      <pc:sldChg chg="add">
        <pc:chgData name="Munyaradzi Nicholas Murira" userId="6ab3fae5-94bd-47ef-9f25-6c1f645127cf" providerId="ADAL" clId="{0DB31F61-E9FF-4956-A837-CB61CFB07783}" dt="2023-03-21T06:59:17.387" v="25"/>
        <pc:sldMkLst>
          <pc:docMk/>
          <pc:sldMk cId="2978293429" sldId="1098"/>
        </pc:sldMkLst>
      </pc:sldChg>
      <pc:sldChg chg="modSp add mod">
        <pc:chgData name="Munyaradzi Nicholas Murira" userId="6ab3fae5-94bd-47ef-9f25-6c1f645127cf" providerId="ADAL" clId="{0DB31F61-E9FF-4956-A837-CB61CFB07783}" dt="2023-03-21T07:09:31.372" v="40" actId="1076"/>
        <pc:sldMkLst>
          <pc:docMk/>
          <pc:sldMk cId="4213987494" sldId="1099"/>
        </pc:sldMkLst>
        <pc:graphicFrameChg chg="mod">
          <ac:chgData name="Munyaradzi Nicholas Murira" userId="6ab3fae5-94bd-47ef-9f25-6c1f645127cf" providerId="ADAL" clId="{0DB31F61-E9FF-4956-A837-CB61CFB07783}" dt="2023-03-21T07:09:31.372" v="40" actId="1076"/>
          <ac:graphicFrameMkLst>
            <pc:docMk/>
            <pc:sldMk cId="4213987494" sldId="1099"/>
            <ac:graphicFrameMk id="6" creationId="{FCD5C4AB-4FAA-4781-848A-8C81A2D27751}"/>
          </ac:graphicFrameMkLst>
        </pc:graphicFrameChg>
      </pc:sldChg>
      <pc:sldChg chg="add">
        <pc:chgData name="Munyaradzi Nicholas Murira" userId="6ab3fae5-94bd-47ef-9f25-6c1f645127cf" providerId="ADAL" clId="{0DB31F61-E9FF-4956-A837-CB61CFB07783}" dt="2023-03-21T06:59:17.387" v="25"/>
        <pc:sldMkLst>
          <pc:docMk/>
          <pc:sldMk cId="138842109" sldId="1100"/>
        </pc:sldMkLst>
      </pc:sldChg>
      <pc:sldChg chg="add">
        <pc:chgData name="Munyaradzi Nicholas Murira" userId="6ab3fae5-94bd-47ef-9f25-6c1f645127cf" providerId="ADAL" clId="{0DB31F61-E9FF-4956-A837-CB61CFB07783}" dt="2023-03-21T06:59:17.387" v="25"/>
        <pc:sldMkLst>
          <pc:docMk/>
          <pc:sldMk cId="623093671" sldId="1101"/>
        </pc:sldMkLst>
      </pc:sldChg>
      <pc:sldChg chg="add">
        <pc:chgData name="Munyaradzi Nicholas Murira" userId="6ab3fae5-94bd-47ef-9f25-6c1f645127cf" providerId="ADAL" clId="{0DB31F61-E9FF-4956-A837-CB61CFB07783}" dt="2023-03-21T06:59:17.387" v="25"/>
        <pc:sldMkLst>
          <pc:docMk/>
          <pc:sldMk cId="3908413758" sldId="1102"/>
        </pc:sldMkLst>
      </pc:sldChg>
      <pc:sldChg chg="add">
        <pc:chgData name="Munyaradzi Nicholas Murira" userId="6ab3fae5-94bd-47ef-9f25-6c1f645127cf" providerId="ADAL" clId="{0DB31F61-E9FF-4956-A837-CB61CFB07783}" dt="2023-03-21T06:59:17.387" v="25"/>
        <pc:sldMkLst>
          <pc:docMk/>
          <pc:sldMk cId="148282864" sldId="1103"/>
        </pc:sldMkLst>
      </pc:sldChg>
      <pc:sldChg chg="add del">
        <pc:chgData name="Munyaradzi Nicholas Murira" userId="6ab3fae5-94bd-47ef-9f25-6c1f645127cf" providerId="ADAL" clId="{0DB31F61-E9FF-4956-A837-CB61CFB07783}" dt="2023-03-21T07:00:47.241" v="27"/>
        <pc:sldMkLst>
          <pc:docMk/>
          <pc:sldMk cId="1982114665" sldId="1104"/>
        </pc:sldMkLst>
      </pc:sldChg>
      <pc:sldChg chg="modSp add del mod">
        <pc:chgData name="Munyaradzi Nicholas Murira" userId="6ab3fae5-94bd-47ef-9f25-6c1f645127cf" providerId="ADAL" clId="{0DB31F61-E9FF-4956-A837-CB61CFB07783}" dt="2023-03-21T07:11:34.885" v="44" actId="47"/>
        <pc:sldMkLst>
          <pc:docMk/>
          <pc:sldMk cId="322323926" sldId="1105"/>
        </pc:sldMkLst>
        <pc:spChg chg="mod">
          <ac:chgData name="Munyaradzi Nicholas Murira" userId="6ab3fae5-94bd-47ef-9f25-6c1f645127cf" providerId="ADAL" clId="{0DB31F61-E9FF-4956-A837-CB61CFB07783}" dt="2023-03-21T07:10:42.350" v="41" actId="1076"/>
          <ac:spMkLst>
            <pc:docMk/>
            <pc:sldMk cId="322323926" sldId="1105"/>
            <ac:spMk id="4" creationId="{50693879-5816-3444-9D50-A12F1F37F5DE}"/>
          </ac:spMkLst>
        </pc:spChg>
        <pc:picChg chg="mod">
          <ac:chgData name="Munyaradzi Nicholas Murira" userId="6ab3fae5-94bd-47ef-9f25-6c1f645127cf" providerId="ADAL" clId="{0DB31F61-E9FF-4956-A837-CB61CFB07783}" dt="2023-03-21T07:10:46.197" v="43" actId="1076"/>
          <ac:picMkLst>
            <pc:docMk/>
            <pc:sldMk cId="322323926" sldId="1105"/>
            <ac:picMk id="6" creationId="{B1C2A036-1981-48F7-ABB7-DA2F4CF048C3}"/>
          </ac:picMkLst>
        </pc:picChg>
      </pc:sldChg>
      <pc:sldChg chg="modSp add del mod">
        <pc:chgData name="Munyaradzi Nicholas Murira" userId="6ab3fae5-94bd-47ef-9f25-6c1f645127cf" providerId="ADAL" clId="{0DB31F61-E9FF-4956-A837-CB61CFB07783}" dt="2023-03-21T07:01:04.927" v="28" actId="1076"/>
        <pc:sldMkLst>
          <pc:docMk/>
          <pc:sldMk cId="3821935220" sldId="1106"/>
        </pc:sldMkLst>
        <pc:spChg chg="mod">
          <ac:chgData name="Munyaradzi Nicholas Murira" userId="6ab3fae5-94bd-47ef-9f25-6c1f645127cf" providerId="ADAL" clId="{0DB31F61-E9FF-4956-A837-CB61CFB07783}" dt="2023-03-21T07:01:04.927" v="28" actId="1076"/>
          <ac:spMkLst>
            <pc:docMk/>
            <pc:sldMk cId="3821935220" sldId="1106"/>
            <ac:spMk id="4" creationId="{50693879-5816-3444-9D50-A12F1F37F5DE}"/>
          </ac:spMkLst>
        </pc:spChg>
      </pc:sldChg>
      <pc:sldChg chg="add">
        <pc:chgData name="Munyaradzi Nicholas Murira" userId="6ab3fae5-94bd-47ef-9f25-6c1f645127cf" providerId="ADAL" clId="{0DB31F61-E9FF-4956-A837-CB61CFB07783}" dt="2023-03-21T07:04:04.873" v="30"/>
        <pc:sldMkLst>
          <pc:docMk/>
          <pc:sldMk cId="3671402017" sldId="1108"/>
        </pc:sldMkLst>
      </pc:sldChg>
      <pc:sldChg chg="add">
        <pc:chgData name="Munyaradzi Nicholas Murira" userId="6ab3fae5-94bd-47ef-9f25-6c1f645127cf" providerId="ADAL" clId="{0DB31F61-E9FF-4956-A837-CB61CFB07783}" dt="2023-03-21T07:04:04.873" v="30"/>
        <pc:sldMkLst>
          <pc:docMk/>
          <pc:sldMk cId="3321340679" sldId="1109"/>
        </pc:sldMkLst>
      </pc:sldChg>
      <pc:sldChg chg="modSp add mod">
        <pc:chgData name="Munyaradzi Nicholas Murira" userId="6ab3fae5-94bd-47ef-9f25-6c1f645127cf" providerId="ADAL" clId="{0DB31F61-E9FF-4956-A837-CB61CFB07783}" dt="2023-03-21T07:12:21.901" v="45" actId="1076"/>
        <pc:sldMkLst>
          <pc:docMk/>
          <pc:sldMk cId="2776543385" sldId="1110"/>
        </pc:sldMkLst>
        <pc:picChg chg="mod">
          <ac:chgData name="Munyaradzi Nicholas Murira" userId="6ab3fae5-94bd-47ef-9f25-6c1f645127cf" providerId="ADAL" clId="{0DB31F61-E9FF-4956-A837-CB61CFB07783}" dt="2023-03-21T07:12:21.901" v="45" actId="1076"/>
          <ac:picMkLst>
            <pc:docMk/>
            <pc:sldMk cId="2776543385" sldId="1110"/>
            <ac:picMk id="6" creationId="{2DA014AE-62B5-6740-9A0C-431D5FAA8C61}"/>
          </ac:picMkLst>
        </pc:picChg>
      </pc:sldChg>
      <pc:sldChg chg="add">
        <pc:chgData name="Munyaradzi Nicholas Murira" userId="6ab3fae5-94bd-47ef-9f25-6c1f645127cf" providerId="ADAL" clId="{0DB31F61-E9FF-4956-A837-CB61CFB07783}" dt="2023-03-21T07:04:04.873" v="30"/>
        <pc:sldMkLst>
          <pc:docMk/>
          <pc:sldMk cId="316665071" sldId="1111"/>
        </pc:sldMkLst>
      </pc:sldChg>
      <pc:sldChg chg="add">
        <pc:chgData name="Munyaradzi Nicholas Murira" userId="6ab3fae5-94bd-47ef-9f25-6c1f645127cf" providerId="ADAL" clId="{0DB31F61-E9FF-4956-A837-CB61CFB07783}" dt="2023-03-21T07:04:04.873" v="30"/>
        <pc:sldMkLst>
          <pc:docMk/>
          <pc:sldMk cId="3910924204" sldId="1112"/>
        </pc:sldMkLst>
      </pc:sldChg>
      <pc:sldChg chg="add">
        <pc:chgData name="Munyaradzi Nicholas Murira" userId="6ab3fae5-94bd-47ef-9f25-6c1f645127cf" providerId="ADAL" clId="{0DB31F61-E9FF-4956-A837-CB61CFB07783}" dt="2023-03-21T07:04:04.873" v="30"/>
        <pc:sldMkLst>
          <pc:docMk/>
          <pc:sldMk cId="1937178356" sldId="1113"/>
        </pc:sldMkLst>
      </pc:sldChg>
      <pc:sldChg chg="modSp add mod">
        <pc:chgData name="Munyaradzi Nicholas Murira" userId="6ab3fae5-94bd-47ef-9f25-6c1f645127cf" providerId="ADAL" clId="{0DB31F61-E9FF-4956-A837-CB61CFB07783}" dt="2023-03-21T07:12:51.116" v="46" actId="1076"/>
        <pc:sldMkLst>
          <pc:docMk/>
          <pc:sldMk cId="4221293076" sldId="1114"/>
        </pc:sldMkLst>
        <pc:spChg chg="mod">
          <ac:chgData name="Munyaradzi Nicholas Murira" userId="6ab3fae5-94bd-47ef-9f25-6c1f645127cf" providerId="ADAL" clId="{0DB31F61-E9FF-4956-A837-CB61CFB07783}" dt="2023-03-21T07:12:51.116" v="46" actId="1076"/>
          <ac:spMkLst>
            <pc:docMk/>
            <pc:sldMk cId="4221293076" sldId="1114"/>
            <ac:spMk id="4" creationId="{50693879-5816-3444-9D50-A12F1F37F5DE}"/>
          </ac:spMkLst>
        </pc:spChg>
      </pc:sldChg>
      <pc:sldChg chg="modSp add mod">
        <pc:chgData name="Munyaradzi Nicholas Murira" userId="6ab3fae5-94bd-47ef-9f25-6c1f645127cf" providerId="ADAL" clId="{0DB31F61-E9FF-4956-A837-CB61CFB07783}" dt="2023-03-21T07:06:22.596" v="38" actId="1076"/>
        <pc:sldMkLst>
          <pc:docMk/>
          <pc:sldMk cId="3651372192" sldId="1117"/>
        </pc:sldMkLst>
        <pc:spChg chg="mod">
          <ac:chgData name="Munyaradzi Nicholas Murira" userId="6ab3fae5-94bd-47ef-9f25-6c1f645127cf" providerId="ADAL" clId="{0DB31F61-E9FF-4956-A837-CB61CFB07783}" dt="2023-03-21T07:06:10.963" v="35" actId="255"/>
          <ac:spMkLst>
            <pc:docMk/>
            <pc:sldMk cId="3651372192" sldId="1117"/>
            <ac:spMk id="4" creationId="{50693879-5816-3444-9D50-A12F1F37F5DE}"/>
          </ac:spMkLst>
        </pc:spChg>
        <pc:picChg chg="mod">
          <ac:chgData name="Munyaradzi Nicholas Murira" userId="6ab3fae5-94bd-47ef-9f25-6c1f645127cf" providerId="ADAL" clId="{0DB31F61-E9FF-4956-A837-CB61CFB07783}" dt="2023-03-21T07:06:22.596" v="38" actId="1076"/>
          <ac:picMkLst>
            <pc:docMk/>
            <pc:sldMk cId="3651372192" sldId="1117"/>
            <ac:picMk id="6" creationId="{1F4AAE19-6EBC-404E-81FC-C28BE8B13349}"/>
          </ac:picMkLst>
        </pc:picChg>
      </pc:sldChg>
      <pc:sldChg chg="addSp delSp modSp new mod ord">
        <pc:chgData name="Munyaradzi Nicholas Murira" userId="6ab3fae5-94bd-47ef-9f25-6c1f645127cf" providerId="ADAL" clId="{0DB31F61-E9FF-4956-A837-CB61CFB07783}" dt="2023-03-21T11:02:15.467" v="53"/>
        <pc:sldMkLst>
          <pc:docMk/>
          <pc:sldMk cId="831703834" sldId="1118"/>
        </pc:sldMkLst>
        <pc:spChg chg="del">
          <ac:chgData name="Munyaradzi Nicholas Murira" userId="6ab3fae5-94bd-47ef-9f25-6c1f645127cf" providerId="ADAL" clId="{0DB31F61-E9FF-4956-A837-CB61CFB07783}" dt="2023-03-21T10:59:42.086" v="48"/>
          <ac:spMkLst>
            <pc:docMk/>
            <pc:sldMk cId="831703834" sldId="1118"/>
            <ac:spMk id="3" creationId="{63A635B8-15AA-3B7D-6C0A-EAEB0A99D9C5}"/>
          </ac:spMkLst>
        </pc:spChg>
        <pc:picChg chg="add mod">
          <ac:chgData name="Munyaradzi Nicholas Murira" userId="6ab3fae5-94bd-47ef-9f25-6c1f645127cf" providerId="ADAL" clId="{0DB31F61-E9FF-4956-A837-CB61CFB07783}" dt="2023-03-21T10:59:55.940" v="51" actId="14100"/>
          <ac:picMkLst>
            <pc:docMk/>
            <pc:sldMk cId="831703834" sldId="1118"/>
            <ac:picMk id="4" creationId="{2F7AD624-5619-6B40-D65C-E98001664331}"/>
          </ac:picMkLst>
        </pc:picChg>
      </pc:sldChg>
    </pc:docChg>
  </pc:docChgLst>
  <pc:docChgLst>
    <pc:chgData name="Munyaradzi Nicholas Murira" userId="6ab3fae5-94bd-47ef-9f25-6c1f645127cf" providerId="ADAL" clId="{3BD9F95B-4956-4594-9A68-7958855AF183}"/>
    <pc:docChg chg="custSel addSld delSld modSld">
      <pc:chgData name="Munyaradzi Nicholas Murira" userId="6ab3fae5-94bd-47ef-9f25-6c1f645127cf" providerId="ADAL" clId="{3BD9F95B-4956-4594-9A68-7958855AF183}" dt="2023-03-28T09:42:24.364" v="84" actId="6549"/>
      <pc:docMkLst>
        <pc:docMk/>
      </pc:docMkLst>
      <pc:sldChg chg="modSp mod">
        <pc:chgData name="Munyaradzi Nicholas Murira" userId="6ab3fae5-94bd-47ef-9f25-6c1f645127cf" providerId="ADAL" clId="{3BD9F95B-4956-4594-9A68-7958855AF183}" dt="2023-03-28T09:24:15.570" v="82" actId="20577"/>
        <pc:sldMkLst>
          <pc:docMk/>
          <pc:sldMk cId="4059603072" sldId="294"/>
        </pc:sldMkLst>
        <pc:spChg chg="mod">
          <ac:chgData name="Munyaradzi Nicholas Murira" userId="6ab3fae5-94bd-47ef-9f25-6c1f645127cf" providerId="ADAL" clId="{3BD9F95B-4956-4594-9A68-7958855AF183}" dt="2023-03-28T09:24:15.570" v="82" actId="20577"/>
          <ac:spMkLst>
            <pc:docMk/>
            <pc:sldMk cId="4059603072" sldId="294"/>
            <ac:spMk id="2" creationId="{EDD4C10A-E4A0-4C54-98D4-C13432B17C16}"/>
          </ac:spMkLst>
        </pc:spChg>
      </pc:sldChg>
      <pc:sldChg chg="add">
        <pc:chgData name="Munyaradzi Nicholas Murira" userId="6ab3fae5-94bd-47ef-9f25-6c1f645127cf" providerId="ADAL" clId="{3BD9F95B-4956-4594-9A68-7958855AF183}" dt="2023-03-28T04:42:22.425" v="0"/>
        <pc:sldMkLst>
          <pc:docMk/>
          <pc:sldMk cId="2929242134" sldId="333"/>
        </pc:sldMkLst>
      </pc:sldChg>
      <pc:sldChg chg="modSp add mod">
        <pc:chgData name="Munyaradzi Nicholas Murira" userId="6ab3fae5-94bd-47ef-9f25-6c1f645127cf" providerId="ADAL" clId="{3BD9F95B-4956-4594-9A68-7958855AF183}" dt="2023-03-28T09:42:24.364" v="84" actId="6549"/>
        <pc:sldMkLst>
          <pc:docMk/>
          <pc:sldMk cId="3899572801" sldId="335"/>
        </pc:sldMkLst>
        <pc:spChg chg="mod">
          <ac:chgData name="Munyaradzi Nicholas Murira" userId="6ab3fae5-94bd-47ef-9f25-6c1f645127cf" providerId="ADAL" clId="{3BD9F95B-4956-4594-9A68-7958855AF183}" dt="2023-03-28T09:42:24.364" v="84" actId="6549"/>
          <ac:spMkLst>
            <pc:docMk/>
            <pc:sldMk cId="3899572801" sldId="335"/>
            <ac:spMk id="5" creationId="{EEC9D1C4-B9E3-489B-800E-BA01649A61D8}"/>
          </ac:spMkLst>
        </pc:spChg>
      </pc:sldChg>
      <pc:sldChg chg="add">
        <pc:chgData name="Munyaradzi Nicholas Murira" userId="6ab3fae5-94bd-47ef-9f25-6c1f645127cf" providerId="ADAL" clId="{3BD9F95B-4956-4594-9A68-7958855AF183}" dt="2023-03-28T04:42:22.425" v="0"/>
        <pc:sldMkLst>
          <pc:docMk/>
          <pc:sldMk cId="1043454936" sldId="336"/>
        </pc:sldMkLst>
      </pc:sldChg>
      <pc:sldChg chg="add del">
        <pc:chgData name="Munyaradzi Nicholas Murira" userId="6ab3fae5-94bd-47ef-9f25-6c1f645127cf" providerId="ADAL" clId="{3BD9F95B-4956-4594-9A68-7958855AF183}" dt="2023-03-28T05:10:10.529" v="6" actId="47"/>
        <pc:sldMkLst>
          <pc:docMk/>
          <pc:sldMk cId="1345399026" sldId="337"/>
        </pc:sldMkLst>
      </pc:sldChg>
      <pc:sldChg chg="add del">
        <pc:chgData name="Munyaradzi Nicholas Murira" userId="6ab3fae5-94bd-47ef-9f25-6c1f645127cf" providerId="ADAL" clId="{3BD9F95B-4956-4594-9A68-7958855AF183}" dt="2023-03-28T05:10:13.923" v="7" actId="47"/>
        <pc:sldMkLst>
          <pc:docMk/>
          <pc:sldMk cId="1048250191" sldId="338"/>
        </pc:sldMkLst>
      </pc:sldChg>
      <pc:sldChg chg="add del">
        <pc:chgData name="Munyaradzi Nicholas Murira" userId="6ab3fae5-94bd-47ef-9f25-6c1f645127cf" providerId="ADAL" clId="{3BD9F95B-4956-4594-9A68-7958855AF183}" dt="2023-03-28T05:10:53.584" v="8" actId="47"/>
        <pc:sldMkLst>
          <pc:docMk/>
          <pc:sldMk cId="2883750259" sldId="339"/>
        </pc:sldMkLst>
      </pc:sldChg>
      <pc:sldChg chg="add del">
        <pc:chgData name="Munyaradzi Nicholas Murira" userId="6ab3fae5-94bd-47ef-9f25-6c1f645127cf" providerId="ADAL" clId="{3BD9F95B-4956-4594-9A68-7958855AF183}" dt="2023-03-28T05:12:00.984" v="9" actId="47"/>
        <pc:sldMkLst>
          <pc:docMk/>
          <pc:sldMk cId="3640106503" sldId="340"/>
        </pc:sldMkLst>
      </pc:sldChg>
      <pc:sldChg chg="add">
        <pc:chgData name="Munyaradzi Nicholas Murira" userId="6ab3fae5-94bd-47ef-9f25-6c1f645127cf" providerId="ADAL" clId="{3BD9F95B-4956-4594-9A68-7958855AF183}" dt="2023-03-28T04:42:22.425" v="0"/>
        <pc:sldMkLst>
          <pc:docMk/>
          <pc:sldMk cId="1903353497" sldId="341"/>
        </pc:sldMkLst>
      </pc:sldChg>
      <pc:sldChg chg="add">
        <pc:chgData name="Munyaradzi Nicholas Murira" userId="6ab3fae5-94bd-47ef-9f25-6c1f645127cf" providerId="ADAL" clId="{3BD9F95B-4956-4594-9A68-7958855AF183}" dt="2023-03-28T04:42:22.425" v="0"/>
        <pc:sldMkLst>
          <pc:docMk/>
          <pc:sldMk cId="3290138747" sldId="342"/>
        </pc:sldMkLst>
      </pc:sldChg>
      <pc:sldChg chg="add del">
        <pc:chgData name="Munyaradzi Nicholas Murira" userId="6ab3fae5-94bd-47ef-9f25-6c1f645127cf" providerId="ADAL" clId="{3BD9F95B-4956-4594-9A68-7958855AF183}" dt="2023-03-28T05:16:18.883" v="34" actId="47"/>
        <pc:sldMkLst>
          <pc:docMk/>
          <pc:sldMk cId="295381725" sldId="343"/>
        </pc:sldMkLst>
      </pc:sldChg>
      <pc:sldChg chg="add del">
        <pc:chgData name="Munyaradzi Nicholas Murira" userId="6ab3fae5-94bd-47ef-9f25-6c1f645127cf" providerId="ADAL" clId="{3BD9F95B-4956-4594-9A68-7958855AF183}" dt="2023-03-28T05:16:24.474" v="35" actId="47"/>
        <pc:sldMkLst>
          <pc:docMk/>
          <pc:sldMk cId="1191307588" sldId="344"/>
        </pc:sldMkLst>
      </pc:sldChg>
      <pc:sldChg chg="add del">
        <pc:chgData name="Munyaradzi Nicholas Murira" userId="6ab3fae5-94bd-47ef-9f25-6c1f645127cf" providerId="ADAL" clId="{3BD9F95B-4956-4594-9A68-7958855AF183}" dt="2023-03-28T05:16:29.596" v="36" actId="47"/>
        <pc:sldMkLst>
          <pc:docMk/>
          <pc:sldMk cId="4134731327" sldId="345"/>
        </pc:sldMkLst>
      </pc:sldChg>
      <pc:sldChg chg="add del">
        <pc:chgData name="Munyaradzi Nicholas Murira" userId="6ab3fae5-94bd-47ef-9f25-6c1f645127cf" providerId="ADAL" clId="{3BD9F95B-4956-4594-9A68-7958855AF183}" dt="2023-03-28T05:16:37.131" v="37" actId="47"/>
        <pc:sldMkLst>
          <pc:docMk/>
          <pc:sldMk cId="382201360" sldId="351"/>
        </pc:sldMkLst>
      </pc:sldChg>
      <pc:sldChg chg="add del">
        <pc:chgData name="Munyaradzi Nicholas Murira" userId="6ab3fae5-94bd-47ef-9f25-6c1f645127cf" providerId="ADAL" clId="{3BD9F95B-4956-4594-9A68-7958855AF183}" dt="2023-03-28T05:16:43.007" v="38" actId="47"/>
        <pc:sldMkLst>
          <pc:docMk/>
          <pc:sldMk cId="393537800" sldId="352"/>
        </pc:sldMkLst>
      </pc:sldChg>
      <pc:sldChg chg="add del">
        <pc:chgData name="Munyaradzi Nicholas Murira" userId="6ab3fae5-94bd-47ef-9f25-6c1f645127cf" providerId="ADAL" clId="{3BD9F95B-4956-4594-9A68-7958855AF183}" dt="2023-03-28T05:16:48.137" v="39" actId="47"/>
        <pc:sldMkLst>
          <pc:docMk/>
          <pc:sldMk cId="1377645935" sldId="353"/>
        </pc:sldMkLst>
      </pc:sldChg>
      <pc:sldChg chg="add">
        <pc:chgData name="Munyaradzi Nicholas Murira" userId="6ab3fae5-94bd-47ef-9f25-6c1f645127cf" providerId="ADAL" clId="{3BD9F95B-4956-4594-9A68-7958855AF183}" dt="2023-03-28T04:42:22.425" v="0"/>
        <pc:sldMkLst>
          <pc:docMk/>
          <pc:sldMk cId="3889477130" sldId="354"/>
        </pc:sldMkLst>
      </pc:sldChg>
      <pc:sldChg chg="add">
        <pc:chgData name="Munyaradzi Nicholas Murira" userId="6ab3fae5-94bd-47ef-9f25-6c1f645127cf" providerId="ADAL" clId="{3BD9F95B-4956-4594-9A68-7958855AF183}" dt="2023-03-28T04:42:22.425" v="0"/>
        <pc:sldMkLst>
          <pc:docMk/>
          <pc:sldMk cId="615434502" sldId="355"/>
        </pc:sldMkLst>
      </pc:sldChg>
      <pc:sldChg chg="add">
        <pc:chgData name="Munyaradzi Nicholas Murira" userId="6ab3fae5-94bd-47ef-9f25-6c1f645127cf" providerId="ADAL" clId="{3BD9F95B-4956-4594-9A68-7958855AF183}" dt="2023-03-28T04:42:22.425" v="0"/>
        <pc:sldMkLst>
          <pc:docMk/>
          <pc:sldMk cId="3195678141" sldId="356"/>
        </pc:sldMkLst>
      </pc:sldChg>
      <pc:sldChg chg="delSp modSp add mod">
        <pc:chgData name="Munyaradzi Nicholas Murira" userId="6ab3fae5-94bd-47ef-9f25-6c1f645127cf" providerId="ADAL" clId="{3BD9F95B-4956-4594-9A68-7958855AF183}" dt="2023-03-28T05:42:07.602" v="58" actId="478"/>
        <pc:sldMkLst>
          <pc:docMk/>
          <pc:sldMk cId="3848924169" sldId="357"/>
        </pc:sldMkLst>
        <pc:spChg chg="del mod">
          <ac:chgData name="Munyaradzi Nicholas Murira" userId="6ab3fae5-94bd-47ef-9f25-6c1f645127cf" providerId="ADAL" clId="{3BD9F95B-4956-4594-9A68-7958855AF183}" dt="2023-03-28T05:42:07.602" v="58" actId="478"/>
          <ac:spMkLst>
            <pc:docMk/>
            <pc:sldMk cId="3848924169" sldId="357"/>
            <ac:spMk id="11" creationId="{00000000-0000-0000-0000-000000000000}"/>
          </ac:spMkLst>
        </pc:spChg>
      </pc:sldChg>
      <pc:sldChg chg="add del">
        <pc:chgData name="Munyaradzi Nicholas Murira" userId="6ab3fae5-94bd-47ef-9f25-6c1f645127cf" providerId="ADAL" clId="{3BD9F95B-4956-4594-9A68-7958855AF183}" dt="2023-03-28T05:43:05.077" v="59" actId="47"/>
        <pc:sldMkLst>
          <pc:docMk/>
          <pc:sldMk cId="3982900251" sldId="358"/>
        </pc:sldMkLst>
      </pc:sldChg>
      <pc:sldChg chg="add">
        <pc:chgData name="Munyaradzi Nicholas Murira" userId="6ab3fae5-94bd-47ef-9f25-6c1f645127cf" providerId="ADAL" clId="{3BD9F95B-4956-4594-9A68-7958855AF183}" dt="2023-03-28T04:42:22.425" v="0"/>
        <pc:sldMkLst>
          <pc:docMk/>
          <pc:sldMk cId="1124222549" sldId="359"/>
        </pc:sldMkLst>
      </pc:sldChg>
      <pc:sldChg chg="add">
        <pc:chgData name="Munyaradzi Nicholas Murira" userId="6ab3fae5-94bd-47ef-9f25-6c1f645127cf" providerId="ADAL" clId="{3BD9F95B-4956-4594-9A68-7958855AF183}" dt="2023-03-28T04:42:22.425" v="0"/>
        <pc:sldMkLst>
          <pc:docMk/>
          <pc:sldMk cId="1800276228" sldId="368"/>
        </pc:sldMkLst>
      </pc:sldChg>
      <pc:sldChg chg="del">
        <pc:chgData name="Munyaradzi Nicholas Murira" userId="6ab3fae5-94bd-47ef-9f25-6c1f645127cf" providerId="ADAL" clId="{3BD9F95B-4956-4594-9A68-7958855AF183}" dt="2023-03-28T04:42:46.349" v="1" actId="47"/>
        <pc:sldMkLst>
          <pc:docMk/>
          <pc:sldMk cId="2505593509" sldId="396"/>
        </pc:sldMkLst>
      </pc:sldChg>
      <pc:sldChg chg="del">
        <pc:chgData name="Munyaradzi Nicholas Murira" userId="6ab3fae5-94bd-47ef-9f25-6c1f645127cf" providerId="ADAL" clId="{3BD9F95B-4956-4594-9A68-7958855AF183}" dt="2023-03-28T04:42:46.349" v="1" actId="47"/>
        <pc:sldMkLst>
          <pc:docMk/>
          <pc:sldMk cId="3103891596" sldId="426"/>
        </pc:sldMkLst>
      </pc:sldChg>
      <pc:sldChg chg="del">
        <pc:chgData name="Munyaradzi Nicholas Murira" userId="6ab3fae5-94bd-47ef-9f25-6c1f645127cf" providerId="ADAL" clId="{3BD9F95B-4956-4594-9A68-7958855AF183}" dt="2023-03-28T04:42:46.349" v="1" actId="47"/>
        <pc:sldMkLst>
          <pc:docMk/>
          <pc:sldMk cId="2906957748" sldId="427"/>
        </pc:sldMkLst>
      </pc:sldChg>
      <pc:sldChg chg="del">
        <pc:chgData name="Munyaradzi Nicholas Murira" userId="6ab3fae5-94bd-47ef-9f25-6c1f645127cf" providerId="ADAL" clId="{3BD9F95B-4956-4594-9A68-7958855AF183}" dt="2023-03-28T04:42:46.349" v="1" actId="47"/>
        <pc:sldMkLst>
          <pc:docMk/>
          <pc:sldMk cId="3681155804" sldId="429"/>
        </pc:sldMkLst>
      </pc:sldChg>
      <pc:sldChg chg="del">
        <pc:chgData name="Munyaradzi Nicholas Murira" userId="6ab3fae5-94bd-47ef-9f25-6c1f645127cf" providerId="ADAL" clId="{3BD9F95B-4956-4594-9A68-7958855AF183}" dt="2023-03-28T04:42:46.349" v="1" actId="47"/>
        <pc:sldMkLst>
          <pc:docMk/>
          <pc:sldMk cId="2366284922" sldId="430"/>
        </pc:sldMkLst>
      </pc:sldChg>
      <pc:sldChg chg="modSp mod">
        <pc:chgData name="Munyaradzi Nicholas Murira" userId="6ab3fae5-94bd-47ef-9f25-6c1f645127cf" providerId="ADAL" clId="{3BD9F95B-4956-4594-9A68-7958855AF183}" dt="2023-03-28T09:33:22.732" v="83" actId="207"/>
        <pc:sldMkLst>
          <pc:docMk/>
          <pc:sldMk cId="2187307815" sldId="541"/>
        </pc:sldMkLst>
        <pc:spChg chg="mod">
          <ac:chgData name="Munyaradzi Nicholas Murira" userId="6ab3fae5-94bd-47ef-9f25-6c1f645127cf" providerId="ADAL" clId="{3BD9F95B-4956-4594-9A68-7958855AF183}" dt="2023-03-28T09:33:22.732" v="83" actId="207"/>
          <ac:spMkLst>
            <pc:docMk/>
            <pc:sldMk cId="2187307815" sldId="541"/>
            <ac:spMk id="3" creationId="{00000000-0000-0000-0000-000000000000}"/>
          </ac:spMkLst>
        </pc:spChg>
      </pc:sldChg>
      <pc:sldChg chg="del">
        <pc:chgData name="Munyaradzi Nicholas Murira" userId="6ab3fae5-94bd-47ef-9f25-6c1f645127cf" providerId="ADAL" clId="{3BD9F95B-4956-4594-9A68-7958855AF183}" dt="2023-03-28T04:42:46.349" v="1" actId="47"/>
        <pc:sldMkLst>
          <pc:docMk/>
          <pc:sldMk cId="711332708" sldId="542"/>
        </pc:sldMkLst>
      </pc:sldChg>
      <pc:sldChg chg="del">
        <pc:chgData name="Munyaradzi Nicholas Murira" userId="6ab3fae5-94bd-47ef-9f25-6c1f645127cf" providerId="ADAL" clId="{3BD9F95B-4956-4594-9A68-7958855AF183}" dt="2023-03-28T04:42:46.349" v="1" actId="47"/>
        <pc:sldMkLst>
          <pc:docMk/>
          <pc:sldMk cId="1619359580" sldId="1056"/>
        </pc:sldMkLst>
      </pc:sldChg>
      <pc:sldChg chg="del">
        <pc:chgData name="Munyaradzi Nicholas Murira" userId="6ab3fae5-94bd-47ef-9f25-6c1f645127cf" providerId="ADAL" clId="{3BD9F95B-4956-4594-9A68-7958855AF183}" dt="2023-03-28T04:42:46.349" v="1" actId="47"/>
        <pc:sldMkLst>
          <pc:docMk/>
          <pc:sldMk cId="473391011" sldId="1063"/>
        </pc:sldMkLst>
      </pc:sldChg>
      <pc:sldChg chg="del">
        <pc:chgData name="Munyaradzi Nicholas Murira" userId="6ab3fae5-94bd-47ef-9f25-6c1f645127cf" providerId="ADAL" clId="{3BD9F95B-4956-4594-9A68-7958855AF183}" dt="2023-03-28T04:42:46.349" v="1" actId="47"/>
        <pc:sldMkLst>
          <pc:docMk/>
          <pc:sldMk cId="2978293429" sldId="1098"/>
        </pc:sldMkLst>
      </pc:sldChg>
      <pc:sldChg chg="del">
        <pc:chgData name="Munyaradzi Nicholas Murira" userId="6ab3fae5-94bd-47ef-9f25-6c1f645127cf" providerId="ADAL" clId="{3BD9F95B-4956-4594-9A68-7958855AF183}" dt="2023-03-28T04:42:46.349" v="1" actId="47"/>
        <pc:sldMkLst>
          <pc:docMk/>
          <pc:sldMk cId="4213987494" sldId="1099"/>
        </pc:sldMkLst>
      </pc:sldChg>
      <pc:sldChg chg="del">
        <pc:chgData name="Munyaradzi Nicholas Murira" userId="6ab3fae5-94bd-47ef-9f25-6c1f645127cf" providerId="ADAL" clId="{3BD9F95B-4956-4594-9A68-7958855AF183}" dt="2023-03-28T04:42:46.349" v="1" actId="47"/>
        <pc:sldMkLst>
          <pc:docMk/>
          <pc:sldMk cId="138842109" sldId="1100"/>
        </pc:sldMkLst>
      </pc:sldChg>
      <pc:sldChg chg="del">
        <pc:chgData name="Munyaradzi Nicholas Murira" userId="6ab3fae5-94bd-47ef-9f25-6c1f645127cf" providerId="ADAL" clId="{3BD9F95B-4956-4594-9A68-7958855AF183}" dt="2023-03-28T04:42:46.349" v="1" actId="47"/>
        <pc:sldMkLst>
          <pc:docMk/>
          <pc:sldMk cId="623093671" sldId="1101"/>
        </pc:sldMkLst>
      </pc:sldChg>
      <pc:sldChg chg="del">
        <pc:chgData name="Munyaradzi Nicholas Murira" userId="6ab3fae5-94bd-47ef-9f25-6c1f645127cf" providerId="ADAL" clId="{3BD9F95B-4956-4594-9A68-7958855AF183}" dt="2023-03-28T04:42:46.349" v="1" actId="47"/>
        <pc:sldMkLst>
          <pc:docMk/>
          <pc:sldMk cId="3908413758" sldId="1102"/>
        </pc:sldMkLst>
      </pc:sldChg>
      <pc:sldChg chg="del">
        <pc:chgData name="Munyaradzi Nicholas Murira" userId="6ab3fae5-94bd-47ef-9f25-6c1f645127cf" providerId="ADAL" clId="{3BD9F95B-4956-4594-9A68-7958855AF183}" dt="2023-03-28T04:42:46.349" v="1" actId="47"/>
        <pc:sldMkLst>
          <pc:docMk/>
          <pc:sldMk cId="148282864" sldId="1103"/>
        </pc:sldMkLst>
      </pc:sldChg>
      <pc:sldChg chg="add">
        <pc:chgData name="Munyaradzi Nicholas Murira" userId="6ab3fae5-94bd-47ef-9f25-6c1f645127cf" providerId="ADAL" clId="{3BD9F95B-4956-4594-9A68-7958855AF183}" dt="2023-03-28T05:44:22.554" v="60"/>
        <pc:sldMkLst>
          <pc:docMk/>
          <pc:sldMk cId="2872558894" sldId="1103"/>
        </pc:sldMkLst>
      </pc:sldChg>
      <pc:sldChg chg="del">
        <pc:chgData name="Munyaradzi Nicholas Murira" userId="6ab3fae5-94bd-47ef-9f25-6c1f645127cf" providerId="ADAL" clId="{3BD9F95B-4956-4594-9A68-7958855AF183}" dt="2023-03-28T04:42:46.349" v="1" actId="47"/>
        <pc:sldMkLst>
          <pc:docMk/>
          <pc:sldMk cId="1982114665" sldId="1104"/>
        </pc:sldMkLst>
      </pc:sldChg>
      <pc:sldChg chg="del">
        <pc:chgData name="Munyaradzi Nicholas Murira" userId="6ab3fae5-94bd-47ef-9f25-6c1f645127cf" providerId="ADAL" clId="{3BD9F95B-4956-4594-9A68-7958855AF183}" dt="2023-03-28T04:42:46.349" v="1" actId="47"/>
        <pc:sldMkLst>
          <pc:docMk/>
          <pc:sldMk cId="3821935220" sldId="1106"/>
        </pc:sldMkLst>
      </pc:sldChg>
      <pc:sldChg chg="del">
        <pc:chgData name="Munyaradzi Nicholas Murira" userId="6ab3fae5-94bd-47ef-9f25-6c1f645127cf" providerId="ADAL" clId="{3BD9F95B-4956-4594-9A68-7958855AF183}" dt="2023-03-28T04:42:46.349" v="1" actId="47"/>
        <pc:sldMkLst>
          <pc:docMk/>
          <pc:sldMk cId="3671402017" sldId="1108"/>
        </pc:sldMkLst>
      </pc:sldChg>
      <pc:sldChg chg="del">
        <pc:chgData name="Munyaradzi Nicholas Murira" userId="6ab3fae5-94bd-47ef-9f25-6c1f645127cf" providerId="ADAL" clId="{3BD9F95B-4956-4594-9A68-7958855AF183}" dt="2023-03-28T04:42:46.349" v="1" actId="47"/>
        <pc:sldMkLst>
          <pc:docMk/>
          <pc:sldMk cId="3321340679" sldId="1109"/>
        </pc:sldMkLst>
      </pc:sldChg>
      <pc:sldChg chg="del">
        <pc:chgData name="Munyaradzi Nicholas Murira" userId="6ab3fae5-94bd-47ef-9f25-6c1f645127cf" providerId="ADAL" clId="{3BD9F95B-4956-4594-9A68-7958855AF183}" dt="2023-03-28T04:42:46.349" v="1" actId="47"/>
        <pc:sldMkLst>
          <pc:docMk/>
          <pc:sldMk cId="2776543385" sldId="1110"/>
        </pc:sldMkLst>
      </pc:sldChg>
      <pc:sldChg chg="del">
        <pc:chgData name="Munyaradzi Nicholas Murira" userId="6ab3fae5-94bd-47ef-9f25-6c1f645127cf" providerId="ADAL" clId="{3BD9F95B-4956-4594-9A68-7958855AF183}" dt="2023-03-28T04:42:46.349" v="1" actId="47"/>
        <pc:sldMkLst>
          <pc:docMk/>
          <pc:sldMk cId="316665071" sldId="1111"/>
        </pc:sldMkLst>
      </pc:sldChg>
      <pc:sldChg chg="del">
        <pc:chgData name="Munyaradzi Nicholas Murira" userId="6ab3fae5-94bd-47ef-9f25-6c1f645127cf" providerId="ADAL" clId="{3BD9F95B-4956-4594-9A68-7958855AF183}" dt="2023-03-28T04:42:46.349" v="1" actId="47"/>
        <pc:sldMkLst>
          <pc:docMk/>
          <pc:sldMk cId="3910924204" sldId="1112"/>
        </pc:sldMkLst>
      </pc:sldChg>
      <pc:sldChg chg="del">
        <pc:chgData name="Munyaradzi Nicholas Murira" userId="6ab3fae5-94bd-47ef-9f25-6c1f645127cf" providerId="ADAL" clId="{3BD9F95B-4956-4594-9A68-7958855AF183}" dt="2023-03-28T04:42:46.349" v="1" actId="47"/>
        <pc:sldMkLst>
          <pc:docMk/>
          <pc:sldMk cId="1937178356" sldId="1113"/>
        </pc:sldMkLst>
      </pc:sldChg>
      <pc:sldChg chg="del">
        <pc:chgData name="Munyaradzi Nicholas Murira" userId="6ab3fae5-94bd-47ef-9f25-6c1f645127cf" providerId="ADAL" clId="{3BD9F95B-4956-4594-9A68-7958855AF183}" dt="2023-03-28T04:42:46.349" v="1" actId="47"/>
        <pc:sldMkLst>
          <pc:docMk/>
          <pc:sldMk cId="4221293076" sldId="1114"/>
        </pc:sldMkLst>
      </pc:sldChg>
      <pc:sldChg chg="del">
        <pc:chgData name="Munyaradzi Nicholas Murira" userId="6ab3fae5-94bd-47ef-9f25-6c1f645127cf" providerId="ADAL" clId="{3BD9F95B-4956-4594-9A68-7958855AF183}" dt="2023-03-28T04:42:46.349" v="1" actId="47"/>
        <pc:sldMkLst>
          <pc:docMk/>
          <pc:sldMk cId="3651372192" sldId="1117"/>
        </pc:sldMkLst>
      </pc:sldChg>
      <pc:sldChg chg="del">
        <pc:chgData name="Munyaradzi Nicholas Murira" userId="6ab3fae5-94bd-47ef-9f25-6c1f645127cf" providerId="ADAL" clId="{3BD9F95B-4956-4594-9A68-7958855AF183}" dt="2023-03-28T04:42:46.349" v="1" actId="47"/>
        <pc:sldMkLst>
          <pc:docMk/>
          <pc:sldMk cId="831703834" sldId="1118"/>
        </pc:sldMkLst>
      </pc:sldChg>
      <pc:sldChg chg="modSp add mod">
        <pc:chgData name="Munyaradzi Nicholas Murira" userId="6ab3fae5-94bd-47ef-9f25-6c1f645127cf" providerId="ADAL" clId="{3BD9F95B-4956-4594-9A68-7958855AF183}" dt="2023-03-28T05:31:17.281" v="52" actId="20577"/>
        <pc:sldMkLst>
          <pc:docMk/>
          <pc:sldMk cId="476159988" sldId="1163"/>
        </pc:sldMkLst>
        <pc:spChg chg="mod">
          <ac:chgData name="Munyaradzi Nicholas Murira" userId="6ab3fae5-94bd-47ef-9f25-6c1f645127cf" providerId="ADAL" clId="{3BD9F95B-4956-4594-9A68-7958855AF183}" dt="2023-03-28T05:31:17.281" v="52" actId="20577"/>
          <ac:spMkLst>
            <pc:docMk/>
            <pc:sldMk cId="476159988" sldId="1163"/>
            <ac:spMk id="3" creationId="{C02AA8F8-1E43-384B-8982-C0BB94049B5C}"/>
          </ac:spMkLst>
        </pc:spChg>
      </pc:sldChg>
      <pc:sldChg chg="add">
        <pc:chgData name="Munyaradzi Nicholas Murira" userId="6ab3fae5-94bd-47ef-9f25-6c1f645127cf" providerId="ADAL" clId="{3BD9F95B-4956-4594-9A68-7958855AF183}" dt="2023-03-28T05:12:39.343" v="10"/>
        <pc:sldMkLst>
          <pc:docMk/>
          <pc:sldMk cId="353859239" sldId="1433"/>
        </pc:sldMkLst>
      </pc:sldChg>
      <pc:sldChg chg="modSp add mod">
        <pc:chgData name="Munyaradzi Nicholas Murira" userId="6ab3fae5-94bd-47ef-9f25-6c1f645127cf" providerId="ADAL" clId="{3BD9F95B-4956-4594-9A68-7958855AF183}" dt="2023-03-28T05:13:24.530" v="11" actId="1076"/>
        <pc:sldMkLst>
          <pc:docMk/>
          <pc:sldMk cId="1729297283" sldId="1434"/>
        </pc:sldMkLst>
        <pc:spChg chg="mod">
          <ac:chgData name="Munyaradzi Nicholas Murira" userId="6ab3fae5-94bd-47ef-9f25-6c1f645127cf" providerId="ADAL" clId="{3BD9F95B-4956-4594-9A68-7958855AF183}" dt="2023-03-28T05:13:24.530" v="11" actId="1076"/>
          <ac:spMkLst>
            <pc:docMk/>
            <pc:sldMk cId="1729297283" sldId="1434"/>
            <ac:spMk id="6" creationId="{51B22678-E006-FD46-8500-D6ADF6C21132}"/>
          </ac:spMkLst>
        </pc:spChg>
      </pc:sldChg>
      <pc:sldChg chg="modSp add mod">
        <pc:chgData name="Munyaradzi Nicholas Murira" userId="6ab3fae5-94bd-47ef-9f25-6c1f645127cf" providerId="ADAL" clId="{3BD9F95B-4956-4594-9A68-7958855AF183}" dt="2023-03-28T05:14:41.536" v="31" actId="20577"/>
        <pc:sldMkLst>
          <pc:docMk/>
          <pc:sldMk cId="470884005" sldId="1435"/>
        </pc:sldMkLst>
        <pc:spChg chg="mod">
          <ac:chgData name="Munyaradzi Nicholas Murira" userId="6ab3fae5-94bd-47ef-9f25-6c1f645127cf" providerId="ADAL" clId="{3BD9F95B-4956-4594-9A68-7958855AF183}" dt="2023-03-28T05:14:41.536" v="31" actId="20577"/>
          <ac:spMkLst>
            <pc:docMk/>
            <pc:sldMk cId="470884005" sldId="1435"/>
            <ac:spMk id="7" creationId="{952345B1-4C5C-954D-8232-4582E83334BB}"/>
          </ac:spMkLst>
        </pc:spChg>
      </pc:sldChg>
      <pc:sldChg chg="modSp add mod">
        <pc:chgData name="Munyaradzi Nicholas Murira" userId="6ab3fae5-94bd-47ef-9f25-6c1f645127cf" providerId="ADAL" clId="{3BD9F95B-4956-4594-9A68-7958855AF183}" dt="2023-03-28T05:15:56.680" v="33" actId="1076"/>
        <pc:sldMkLst>
          <pc:docMk/>
          <pc:sldMk cId="3412277119" sldId="1436"/>
        </pc:sldMkLst>
        <pc:spChg chg="mod">
          <ac:chgData name="Munyaradzi Nicholas Murira" userId="6ab3fae5-94bd-47ef-9f25-6c1f645127cf" providerId="ADAL" clId="{3BD9F95B-4956-4594-9A68-7958855AF183}" dt="2023-03-28T05:15:56.680" v="33" actId="1076"/>
          <ac:spMkLst>
            <pc:docMk/>
            <pc:sldMk cId="3412277119" sldId="1436"/>
            <ac:spMk id="6" creationId="{7842DAC9-E661-BB45-9473-83E12DDD77AA}"/>
          </ac:spMkLst>
        </pc:spChg>
      </pc:sldChg>
      <pc:sldMasterChg chg="delSldLayout">
        <pc:chgData name="Munyaradzi Nicholas Murira" userId="6ab3fae5-94bd-47ef-9f25-6c1f645127cf" providerId="ADAL" clId="{3BD9F95B-4956-4594-9A68-7958855AF183}" dt="2023-03-28T04:42:46.349" v="1" actId="47"/>
        <pc:sldMasterMkLst>
          <pc:docMk/>
          <pc:sldMasterMk cId="876215568" sldId="2147483685"/>
        </pc:sldMasterMkLst>
        <pc:sldLayoutChg chg="del">
          <pc:chgData name="Munyaradzi Nicholas Murira" userId="6ab3fae5-94bd-47ef-9f25-6c1f645127cf" providerId="ADAL" clId="{3BD9F95B-4956-4594-9A68-7958855AF183}" dt="2023-03-28T04:42:46.349" v="1" actId="47"/>
          <pc:sldLayoutMkLst>
            <pc:docMk/>
            <pc:sldMasterMk cId="876215568" sldId="2147483685"/>
            <pc:sldLayoutMk cId="1191873580" sldId="2147483691"/>
          </pc:sldLayoutMkLst>
        </pc:sldLayoutChg>
      </pc:sldMasterChg>
    </pc:docChg>
  </pc:docChgLst>
  <pc:docChgLst>
    <pc:chgData name="Munyaradzi Nicholas Murira" userId="6ab3fae5-94bd-47ef-9f25-6c1f645127cf" providerId="ADAL" clId="{FB36B570-65FB-467E-8BD4-6B002DED8AFF}"/>
    <pc:docChg chg="undo redo custSel addSld delSld modSld">
      <pc:chgData name="Munyaradzi Nicholas Murira" userId="6ab3fae5-94bd-47ef-9f25-6c1f645127cf" providerId="ADAL" clId="{FB36B570-65FB-467E-8BD4-6B002DED8AFF}" dt="2023-02-21T13:40:08.926" v="137" actId="1076"/>
      <pc:docMkLst>
        <pc:docMk/>
      </pc:docMkLst>
      <pc:sldChg chg="del">
        <pc:chgData name="Munyaradzi Nicholas Murira" userId="6ab3fae5-94bd-47ef-9f25-6c1f645127cf" providerId="ADAL" clId="{FB36B570-65FB-467E-8BD4-6B002DED8AFF}" dt="2023-02-21T06:26:52.064" v="5" actId="47"/>
        <pc:sldMkLst>
          <pc:docMk/>
          <pc:sldMk cId="2748647375" sldId="259"/>
        </pc:sldMkLst>
      </pc:sldChg>
      <pc:sldChg chg="del">
        <pc:chgData name="Munyaradzi Nicholas Murira" userId="6ab3fae5-94bd-47ef-9f25-6c1f645127cf" providerId="ADAL" clId="{FB36B570-65FB-467E-8BD4-6B002DED8AFF}" dt="2023-02-21T08:22:00.669" v="6" actId="47"/>
        <pc:sldMkLst>
          <pc:docMk/>
          <pc:sldMk cId="345884432" sldId="260"/>
        </pc:sldMkLst>
      </pc:sldChg>
      <pc:sldChg chg="del">
        <pc:chgData name="Munyaradzi Nicholas Murira" userId="6ab3fae5-94bd-47ef-9f25-6c1f645127cf" providerId="ADAL" clId="{FB36B570-65FB-467E-8BD4-6B002DED8AFF}" dt="2023-02-21T08:22:00.669" v="6" actId="47"/>
        <pc:sldMkLst>
          <pc:docMk/>
          <pc:sldMk cId="3675717584" sldId="263"/>
        </pc:sldMkLst>
      </pc:sldChg>
      <pc:sldChg chg="modSp mod">
        <pc:chgData name="Munyaradzi Nicholas Murira" userId="6ab3fae5-94bd-47ef-9f25-6c1f645127cf" providerId="ADAL" clId="{FB36B570-65FB-467E-8BD4-6B002DED8AFF}" dt="2023-02-21T06:26:40.157" v="4" actId="207"/>
        <pc:sldMkLst>
          <pc:docMk/>
          <pc:sldMk cId="4059603072" sldId="294"/>
        </pc:sldMkLst>
        <pc:spChg chg="mod">
          <ac:chgData name="Munyaradzi Nicholas Murira" userId="6ab3fae5-94bd-47ef-9f25-6c1f645127cf" providerId="ADAL" clId="{FB36B570-65FB-467E-8BD4-6B002DED8AFF}" dt="2023-02-21T06:26:40.157" v="4" actId="207"/>
          <ac:spMkLst>
            <pc:docMk/>
            <pc:sldMk cId="4059603072" sldId="294"/>
            <ac:spMk id="2" creationId="{EDD4C10A-E4A0-4C54-98D4-C13432B17C16}"/>
          </ac:spMkLst>
        </pc:spChg>
      </pc:sldChg>
      <pc:sldChg chg="del">
        <pc:chgData name="Munyaradzi Nicholas Murira" userId="6ab3fae5-94bd-47ef-9f25-6c1f645127cf" providerId="ADAL" clId="{FB36B570-65FB-467E-8BD4-6B002DED8AFF}" dt="2023-02-21T08:22:00.669" v="6" actId="47"/>
        <pc:sldMkLst>
          <pc:docMk/>
          <pc:sldMk cId="4065374159" sldId="307"/>
        </pc:sldMkLst>
      </pc:sldChg>
      <pc:sldChg chg="del">
        <pc:chgData name="Munyaradzi Nicholas Murira" userId="6ab3fae5-94bd-47ef-9f25-6c1f645127cf" providerId="ADAL" clId="{FB36B570-65FB-467E-8BD4-6B002DED8AFF}" dt="2023-02-21T08:22:00.669" v="6" actId="47"/>
        <pc:sldMkLst>
          <pc:docMk/>
          <pc:sldMk cId="1423915232" sldId="308"/>
        </pc:sldMkLst>
      </pc:sldChg>
      <pc:sldChg chg="add">
        <pc:chgData name="Munyaradzi Nicholas Murira" userId="6ab3fae5-94bd-47ef-9f25-6c1f645127cf" providerId="ADAL" clId="{FB36B570-65FB-467E-8BD4-6B002DED8AFF}" dt="2023-02-21T06:25:43.975" v="0"/>
        <pc:sldMkLst>
          <pc:docMk/>
          <pc:sldMk cId="2723625664" sldId="310"/>
        </pc:sldMkLst>
      </pc:sldChg>
      <pc:sldChg chg="del">
        <pc:chgData name="Munyaradzi Nicholas Murira" userId="6ab3fae5-94bd-47ef-9f25-6c1f645127cf" providerId="ADAL" clId="{FB36B570-65FB-467E-8BD4-6B002DED8AFF}" dt="2023-02-21T08:22:00.669" v="6" actId="47"/>
        <pc:sldMkLst>
          <pc:docMk/>
          <pc:sldMk cId="2040915344" sldId="311"/>
        </pc:sldMkLst>
      </pc:sldChg>
      <pc:sldChg chg="del">
        <pc:chgData name="Munyaradzi Nicholas Murira" userId="6ab3fae5-94bd-47ef-9f25-6c1f645127cf" providerId="ADAL" clId="{FB36B570-65FB-467E-8BD4-6B002DED8AFF}" dt="2023-02-21T08:22:00.669" v="6" actId="47"/>
        <pc:sldMkLst>
          <pc:docMk/>
          <pc:sldMk cId="618025583" sldId="312"/>
        </pc:sldMkLst>
      </pc:sldChg>
      <pc:sldChg chg="del">
        <pc:chgData name="Munyaradzi Nicholas Murira" userId="6ab3fae5-94bd-47ef-9f25-6c1f645127cf" providerId="ADAL" clId="{FB36B570-65FB-467E-8BD4-6B002DED8AFF}" dt="2023-02-21T08:22:00.669" v="6" actId="47"/>
        <pc:sldMkLst>
          <pc:docMk/>
          <pc:sldMk cId="575913349" sldId="313"/>
        </pc:sldMkLst>
      </pc:sldChg>
      <pc:sldChg chg="del">
        <pc:chgData name="Munyaradzi Nicholas Murira" userId="6ab3fae5-94bd-47ef-9f25-6c1f645127cf" providerId="ADAL" clId="{FB36B570-65FB-467E-8BD4-6B002DED8AFF}" dt="2023-02-21T08:22:00.669" v="6" actId="47"/>
        <pc:sldMkLst>
          <pc:docMk/>
          <pc:sldMk cId="2146886762" sldId="314"/>
        </pc:sldMkLst>
      </pc:sldChg>
      <pc:sldChg chg="del">
        <pc:chgData name="Munyaradzi Nicholas Murira" userId="6ab3fae5-94bd-47ef-9f25-6c1f645127cf" providerId="ADAL" clId="{FB36B570-65FB-467E-8BD4-6B002DED8AFF}" dt="2023-02-21T08:22:00.669" v="6" actId="47"/>
        <pc:sldMkLst>
          <pc:docMk/>
          <pc:sldMk cId="4218334816" sldId="315"/>
        </pc:sldMkLst>
      </pc:sldChg>
      <pc:sldChg chg="del">
        <pc:chgData name="Munyaradzi Nicholas Murira" userId="6ab3fae5-94bd-47ef-9f25-6c1f645127cf" providerId="ADAL" clId="{FB36B570-65FB-467E-8BD4-6B002DED8AFF}" dt="2023-02-21T08:22:00.669" v="6" actId="47"/>
        <pc:sldMkLst>
          <pc:docMk/>
          <pc:sldMk cId="925398160" sldId="316"/>
        </pc:sldMkLst>
      </pc:sldChg>
      <pc:sldChg chg="del">
        <pc:chgData name="Munyaradzi Nicholas Murira" userId="6ab3fae5-94bd-47ef-9f25-6c1f645127cf" providerId="ADAL" clId="{FB36B570-65FB-467E-8BD4-6B002DED8AFF}" dt="2023-02-21T08:22:00.669" v="6" actId="47"/>
        <pc:sldMkLst>
          <pc:docMk/>
          <pc:sldMk cId="3184418923" sldId="321"/>
        </pc:sldMkLst>
      </pc:sldChg>
      <pc:sldChg chg="del">
        <pc:chgData name="Munyaradzi Nicholas Murira" userId="6ab3fae5-94bd-47ef-9f25-6c1f645127cf" providerId="ADAL" clId="{FB36B570-65FB-467E-8BD4-6B002DED8AFF}" dt="2023-02-21T08:22:00.669" v="6" actId="47"/>
        <pc:sldMkLst>
          <pc:docMk/>
          <pc:sldMk cId="972573474" sldId="322"/>
        </pc:sldMkLst>
      </pc:sldChg>
      <pc:sldChg chg="del">
        <pc:chgData name="Munyaradzi Nicholas Murira" userId="6ab3fae5-94bd-47ef-9f25-6c1f645127cf" providerId="ADAL" clId="{FB36B570-65FB-467E-8BD4-6B002DED8AFF}" dt="2023-02-21T08:22:00.669" v="6" actId="47"/>
        <pc:sldMkLst>
          <pc:docMk/>
          <pc:sldMk cId="2295941144" sldId="323"/>
        </pc:sldMkLst>
      </pc:sldChg>
      <pc:sldChg chg="del">
        <pc:chgData name="Munyaradzi Nicholas Murira" userId="6ab3fae5-94bd-47ef-9f25-6c1f645127cf" providerId="ADAL" clId="{FB36B570-65FB-467E-8BD4-6B002DED8AFF}" dt="2023-02-21T08:22:00.669" v="6" actId="47"/>
        <pc:sldMkLst>
          <pc:docMk/>
          <pc:sldMk cId="4142312835" sldId="324"/>
        </pc:sldMkLst>
      </pc:sldChg>
      <pc:sldChg chg="del">
        <pc:chgData name="Munyaradzi Nicholas Murira" userId="6ab3fae5-94bd-47ef-9f25-6c1f645127cf" providerId="ADAL" clId="{FB36B570-65FB-467E-8BD4-6B002DED8AFF}" dt="2023-02-21T08:22:00.669" v="6" actId="47"/>
        <pc:sldMkLst>
          <pc:docMk/>
          <pc:sldMk cId="1714499954" sldId="325"/>
        </pc:sldMkLst>
      </pc:sldChg>
      <pc:sldChg chg="del">
        <pc:chgData name="Munyaradzi Nicholas Murira" userId="6ab3fae5-94bd-47ef-9f25-6c1f645127cf" providerId="ADAL" clId="{FB36B570-65FB-467E-8BD4-6B002DED8AFF}" dt="2023-02-21T08:22:00.669" v="6" actId="47"/>
        <pc:sldMkLst>
          <pc:docMk/>
          <pc:sldMk cId="3543068653" sldId="326"/>
        </pc:sldMkLst>
      </pc:sldChg>
      <pc:sldChg chg="del">
        <pc:chgData name="Munyaradzi Nicholas Murira" userId="6ab3fae5-94bd-47ef-9f25-6c1f645127cf" providerId="ADAL" clId="{FB36B570-65FB-467E-8BD4-6B002DED8AFF}" dt="2023-02-21T08:22:00.669" v="6" actId="47"/>
        <pc:sldMkLst>
          <pc:docMk/>
          <pc:sldMk cId="3594984285" sldId="327"/>
        </pc:sldMkLst>
      </pc:sldChg>
      <pc:sldChg chg="del">
        <pc:chgData name="Munyaradzi Nicholas Murira" userId="6ab3fae5-94bd-47ef-9f25-6c1f645127cf" providerId="ADAL" clId="{FB36B570-65FB-467E-8BD4-6B002DED8AFF}" dt="2023-02-21T08:22:00.669" v="6" actId="47"/>
        <pc:sldMkLst>
          <pc:docMk/>
          <pc:sldMk cId="3662618988" sldId="328"/>
        </pc:sldMkLst>
      </pc:sldChg>
      <pc:sldChg chg="del">
        <pc:chgData name="Munyaradzi Nicholas Murira" userId="6ab3fae5-94bd-47ef-9f25-6c1f645127cf" providerId="ADAL" clId="{FB36B570-65FB-467E-8BD4-6B002DED8AFF}" dt="2023-02-21T08:22:00.669" v="6" actId="47"/>
        <pc:sldMkLst>
          <pc:docMk/>
          <pc:sldMk cId="1299143872" sldId="329"/>
        </pc:sldMkLst>
      </pc:sldChg>
      <pc:sldChg chg="del">
        <pc:chgData name="Munyaradzi Nicholas Murira" userId="6ab3fae5-94bd-47ef-9f25-6c1f645127cf" providerId="ADAL" clId="{FB36B570-65FB-467E-8BD4-6B002DED8AFF}" dt="2023-02-21T08:22:00.669" v="6" actId="47"/>
        <pc:sldMkLst>
          <pc:docMk/>
          <pc:sldMk cId="463435312" sldId="330"/>
        </pc:sldMkLst>
      </pc:sldChg>
      <pc:sldChg chg="del">
        <pc:chgData name="Munyaradzi Nicholas Murira" userId="6ab3fae5-94bd-47ef-9f25-6c1f645127cf" providerId="ADAL" clId="{FB36B570-65FB-467E-8BD4-6B002DED8AFF}" dt="2023-02-21T08:22:00.669" v="6" actId="47"/>
        <pc:sldMkLst>
          <pc:docMk/>
          <pc:sldMk cId="1687034557" sldId="331"/>
        </pc:sldMkLst>
      </pc:sldChg>
      <pc:sldChg chg="del">
        <pc:chgData name="Munyaradzi Nicholas Murira" userId="6ab3fae5-94bd-47ef-9f25-6c1f645127cf" providerId="ADAL" clId="{FB36B570-65FB-467E-8BD4-6B002DED8AFF}" dt="2023-02-21T08:22:00.669" v="6" actId="47"/>
        <pc:sldMkLst>
          <pc:docMk/>
          <pc:sldMk cId="2192987619" sldId="332"/>
        </pc:sldMkLst>
      </pc:sldChg>
      <pc:sldChg chg="del">
        <pc:chgData name="Munyaradzi Nicholas Murira" userId="6ab3fae5-94bd-47ef-9f25-6c1f645127cf" providerId="ADAL" clId="{FB36B570-65FB-467E-8BD4-6B002DED8AFF}" dt="2023-02-21T08:22:00.669" v="6" actId="47"/>
        <pc:sldMkLst>
          <pc:docMk/>
          <pc:sldMk cId="1868119924" sldId="333"/>
        </pc:sldMkLst>
      </pc:sldChg>
      <pc:sldChg chg="del">
        <pc:chgData name="Munyaradzi Nicholas Murira" userId="6ab3fae5-94bd-47ef-9f25-6c1f645127cf" providerId="ADAL" clId="{FB36B570-65FB-467E-8BD4-6B002DED8AFF}" dt="2023-02-21T08:22:00.669" v="6" actId="47"/>
        <pc:sldMkLst>
          <pc:docMk/>
          <pc:sldMk cId="3224511766" sldId="334"/>
        </pc:sldMkLst>
      </pc:sldChg>
      <pc:sldChg chg="del">
        <pc:chgData name="Munyaradzi Nicholas Murira" userId="6ab3fae5-94bd-47ef-9f25-6c1f645127cf" providerId="ADAL" clId="{FB36B570-65FB-467E-8BD4-6B002DED8AFF}" dt="2023-02-21T08:22:00.669" v="6" actId="47"/>
        <pc:sldMkLst>
          <pc:docMk/>
          <pc:sldMk cId="3475503763" sldId="335"/>
        </pc:sldMkLst>
      </pc:sldChg>
      <pc:sldChg chg="del">
        <pc:chgData name="Munyaradzi Nicholas Murira" userId="6ab3fae5-94bd-47ef-9f25-6c1f645127cf" providerId="ADAL" clId="{FB36B570-65FB-467E-8BD4-6B002DED8AFF}" dt="2023-02-21T08:22:00.669" v="6" actId="47"/>
        <pc:sldMkLst>
          <pc:docMk/>
          <pc:sldMk cId="2112769955" sldId="336"/>
        </pc:sldMkLst>
      </pc:sldChg>
      <pc:sldChg chg="del">
        <pc:chgData name="Munyaradzi Nicholas Murira" userId="6ab3fae5-94bd-47ef-9f25-6c1f645127cf" providerId="ADAL" clId="{FB36B570-65FB-467E-8BD4-6B002DED8AFF}" dt="2023-02-21T08:22:00.669" v="6" actId="47"/>
        <pc:sldMkLst>
          <pc:docMk/>
          <pc:sldMk cId="4212915203" sldId="337"/>
        </pc:sldMkLst>
      </pc:sldChg>
      <pc:sldChg chg="del">
        <pc:chgData name="Munyaradzi Nicholas Murira" userId="6ab3fae5-94bd-47ef-9f25-6c1f645127cf" providerId="ADAL" clId="{FB36B570-65FB-467E-8BD4-6B002DED8AFF}" dt="2023-02-21T08:22:00.669" v="6" actId="47"/>
        <pc:sldMkLst>
          <pc:docMk/>
          <pc:sldMk cId="1109384831" sldId="338"/>
        </pc:sldMkLst>
      </pc:sldChg>
      <pc:sldChg chg="del">
        <pc:chgData name="Munyaradzi Nicholas Murira" userId="6ab3fae5-94bd-47ef-9f25-6c1f645127cf" providerId="ADAL" clId="{FB36B570-65FB-467E-8BD4-6B002DED8AFF}" dt="2023-02-21T08:22:00.669" v="6" actId="47"/>
        <pc:sldMkLst>
          <pc:docMk/>
          <pc:sldMk cId="2884171358" sldId="339"/>
        </pc:sldMkLst>
      </pc:sldChg>
      <pc:sldChg chg="del">
        <pc:chgData name="Munyaradzi Nicholas Murira" userId="6ab3fae5-94bd-47ef-9f25-6c1f645127cf" providerId="ADAL" clId="{FB36B570-65FB-467E-8BD4-6B002DED8AFF}" dt="2023-02-21T08:22:00.669" v="6" actId="47"/>
        <pc:sldMkLst>
          <pc:docMk/>
          <pc:sldMk cId="1957612585" sldId="340"/>
        </pc:sldMkLst>
      </pc:sldChg>
      <pc:sldChg chg="del">
        <pc:chgData name="Munyaradzi Nicholas Murira" userId="6ab3fae5-94bd-47ef-9f25-6c1f645127cf" providerId="ADAL" clId="{FB36B570-65FB-467E-8BD4-6B002DED8AFF}" dt="2023-02-21T08:22:00.669" v="6" actId="47"/>
        <pc:sldMkLst>
          <pc:docMk/>
          <pc:sldMk cId="2552073751" sldId="341"/>
        </pc:sldMkLst>
      </pc:sldChg>
      <pc:sldChg chg="del">
        <pc:chgData name="Munyaradzi Nicholas Murira" userId="6ab3fae5-94bd-47ef-9f25-6c1f645127cf" providerId="ADAL" clId="{FB36B570-65FB-467E-8BD4-6B002DED8AFF}" dt="2023-02-21T08:22:00.669" v="6" actId="47"/>
        <pc:sldMkLst>
          <pc:docMk/>
          <pc:sldMk cId="153240928" sldId="342"/>
        </pc:sldMkLst>
      </pc:sldChg>
      <pc:sldChg chg="del">
        <pc:chgData name="Munyaradzi Nicholas Murira" userId="6ab3fae5-94bd-47ef-9f25-6c1f645127cf" providerId="ADAL" clId="{FB36B570-65FB-467E-8BD4-6B002DED8AFF}" dt="2023-02-21T08:22:00.669" v="6" actId="47"/>
        <pc:sldMkLst>
          <pc:docMk/>
          <pc:sldMk cId="3040512773" sldId="343"/>
        </pc:sldMkLst>
      </pc:sldChg>
      <pc:sldChg chg="del">
        <pc:chgData name="Munyaradzi Nicholas Murira" userId="6ab3fae5-94bd-47ef-9f25-6c1f645127cf" providerId="ADAL" clId="{FB36B570-65FB-467E-8BD4-6B002DED8AFF}" dt="2023-02-21T08:22:00.669" v="6" actId="47"/>
        <pc:sldMkLst>
          <pc:docMk/>
          <pc:sldMk cId="983715982" sldId="344"/>
        </pc:sldMkLst>
      </pc:sldChg>
      <pc:sldChg chg="del">
        <pc:chgData name="Munyaradzi Nicholas Murira" userId="6ab3fae5-94bd-47ef-9f25-6c1f645127cf" providerId="ADAL" clId="{FB36B570-65FB-467E-8BD4-6B002DED8AFF}" dt="2023-02-21T08:22:00.669" v="6" actId="47"/>
        <pc:sldMkLst>
          <pc:docMk/>
          <pc:sldMk cId="2368466718" sldId="345"/>
        </pc:sldMkLst>
      </pc:sldChg>
      <pc:sldChg chg="del">
        <pc:chgData name="Munyaradzi Nicholas Murira" userId="6ab3fae5-94bd-47ef-9f25-6c1f645127cf" providerId="ADAL" clId="{FB36B570-65FB-467E-8BD4-6B002DED8AFF}" dt="2023-02-21T08:22:00.669" v="6" actId="47"/>
        <pc:sldMkLst>
          <pc:docMk/>
          <pc:sldMk cId="2569991322" sldId="346"/>
        </pc:sldMkLst>
      </pc:sldChg>
      <pc:sldChg chg="del">
        <pc:chgData name="Munyaradzi Nicholas Murira" userId="6ab3fae5-94bd-47ef-9f25-6c1f645127cf" providerId="ADAL" clId="{FB36B570-65FB-467E-8BD4-6B002DED8AFF}" dt="2023-02-21T08:22:00.669" v="6" actId="47"/>
        <pc:sldMkLst>
          <pc:docMk/>
          <pc:sldMk cId="3648941656" sldId="347"/>
        </pc:sldMkLst>
      </pc:sldChg>
      <pc:sldChg chg="del">
        <pc:chgData name="Munyaradzi Nicholas Murira" userId="6ab3fae5-94bd-47ef-9f25-6c1f645127cf" providerId="ADAL" clId="{FB36B570-65FB-467E-8BD4-6B002DED8AFF}" dt="2023-02-21T08:22:00.669" v="6" actId="47"/>
        <pc:sldMkLst>
          <pc:docMk/>
          <pc:sldMk cId="853796033" sldId="348"/>
        </pc:sldMkLst>
      </pc:sldChg>
      <pc:sldChg chg="del">
        <pc:chgData name="Munyaradzi Nicholas Murira" userId="6ab3fae5-94bd-47ef-9f25-6c1f645127cf" providerId="ADAL" clId="{FB36B570-65FB-467E-8BD4-6B002DED8AFF}" dt="2023-02-21T08:22:00.669" v="6" actId="47"/>
        <pc:sldMkLst>
          <pc:docMk/>
          <pc:sldMk cId="786993829" sldId="349"/>
        </pc:sldMkLst>
      </pc:sldChg>
      <pc:sldChg chg="del">
        <pc:chgData name="Munyaradzi Nicholas Murira" userId="6ab3fae5-94bd-47ef-9f25-6c1f645127cf" providerId="ADAL" clId="{FB36B570-65FB-467E-8BD4-6B002DED8AFF}" dt="2023-02-21T08:22:00.669" v="6" actId="47"/>
        <pc:sldMkLst>
          <pc:docMk/>
          <pc:sldMk cId="80829924" sldId="350"/>
        </pc:sldMkLst>
      </pc:sldChg>
      <pc:sldChg chg="del">
        <pc:chgData name="Munyaradzi Nicholas Murira" userId="6ab3fae5-94bd-47ef-9f25-6c1f645127cf" providerId="ADAL" clId="{FB36B570-65FB-467E-8BD4-6B002DED8AFF}" dt="2023-02-21T08:22:00.669" v="6" actId="47"/>
        <pc:sldMkLst>
          <pc:docMk/>
          <pc:sldMk cId="2044420855" sldId="351"/>
        </pc:sldMkLst>
      </pc:sldChg>
      <pc:sldChg chg="del">
        <pc:chgData name="Munyaradzi Nicholas Murira" userId="6ab3fae5-94bd-47ef-9f25-6c1f645127cf" providerId="ADAL" clId="{FB36B570-65FB-467E-8BD4-6B002DED8AFF}" dt="2023-02-21T08:22:00.669" v="6" actId="47"/>
        <pc:sldMkLst>
          <pc:docMk/>
          <pc:sldMk cId="918394825" sldId="352"/>
        </pc:sldMkLst>
      </pc:sldChg>
      <pc:sldChg chg="del">
        <pc:chgData name="Munyaradzi Nicholas Murira" userId="6ab3fae5-94bd-47ef-9f25-6c1f645127cf" providerId="ADAL" clId="{FB36B570-65FB-467E-8BD4-6B002DED8AFF}" dt="2023-02-21T08:22:00.669" v="6" actId="47"/>
        <pc:sldMkLst>
          <pc:docMk/>
          <pc:sldMk cId="86803616" sldId="353"/>
        </pc:sldMkLst>
      </pc:sldChg>
      <pc:sldChg chg="del">
        <pc:chgData name="Munyaradzi Nicholas Murira" userId="6ab3fae5-94bd-47ef-9f25-6c1f645127cf" providerId="ADAL" clId="{FB36B570-65FB-467E-8BD4-6B002DED8AFF}" dt="2023-02-21T08:22:00.669" v="6" actId="47"/>
        <pc:sldMkLst>
          <pc:docMk/>
          <pc:sldMk cId="2294652551" sldId="354"/>
        </pc:sldMkLst>
      </pc:sldChg>
      <pc:sldChg chg="modSp add mod">
        <pc:chgData name="Munyaradzi Nicholas Murira" userId="6ab3fae5-94bd-47ef-9f25-6c1f645127cf" providerId="ADAL" clId="{FB36B570-65FB-467E-8BD4-6B002DED8AFF}" dt="2023-02-21T06:25:44.140" v="2" actId="27636"/>
        <pc:sldMkLst>
          <pc:docMk/>
          <pc:sldMk cId="3701632446" sldId="355"/>
        </pc:sldMkLst>
        <pc:spChg chg="mod">
          <ac:chgData name="Munyaradzi Nicholas Murira" userId="6ab3fae5-94bd-47ef-9f25-6c1f645127cf" providerId="ADAL" clId="{FB36B570-65FB-467E-8BD4-6B002DED8AFF}" dt="2023-02-21T06:25:44.140" v="2" actId="27636"/>
          <ac:spMkLst>
            <pc:docMk/>
            <pc:sldMk cId="3701632446" sldId="355"/>
            <ac:spMk id="3" creationId="{00000000-0000-0000-0000-000000000000}"/>
          </ac:spMkLst>
        </pc:spChg>
      </pc:sldChg>
      <pc:sldChg chg="add">
        <pc:chgData name="Munyaradzi Nicholas Murira" userId="6ab3fae5-94bd-47ef-9f25-6c1f645127cf" providerId="ADAL" clId="{FB36B570-65FB-467E-8BD4-6B002DED8AFF}" dt="2023-02-21T06:25:43.975" v="0"/>
        <pc:sldMkLst>
          <pc:docMk/>
          <pc:sldMk cId="929167798" sldId="356"/>
        </pc:sldMkLst>
      </pc:sldChg>
      <pc:sldChg chg="add">
        <pc:chgData name="Munyaradzi Nicholas Murira" userId="6ab3fae5-94bd-47ef-9f25-6c1f645127cf" providerId="ADAL" clId="{FB36B570-65FB-467E-8BD4-6B002DED8AFF}" dt="2023-02-21T06:25:43.975" v="0"/>
        <pc:sldMkLst>
          <pc:docMk/>
          <pc:sldMk cId="3443285339" sldId="357"/>
        </pc:sldMkLst>
      </pc:sldChg>
      <pc:sldChg chg="add">
        <pc:chgData name="Munyaradzi Nicholas Murira" userId="6ab3fae5-94bd-47ef-9f25-6c1f645127cf" providerId="ADAL" clId="{FB36B570-65FB-467E-8BD4-6B002DED8AFF}" dt="2023-02-21T06:25:43.975" v="0"/>
        <pc:sldMkLst>
          <pc:docMk/>
          <pc:sldMk cId="2267333860" sldId="358"/>
        </pc:sldMkLst>
      </pc:sldChg>
      <pc:sldChg chg="modSp add mod">
        <pc:chgData name="Munyaradzi Nicholas Murira" userId="6ab3fae5-94bd-47ef-9f25-6c1f645127cf" providerId="ADAL" clId="{FB36B570-65FB-467E-8BD4-6B002DED8AFF}" dt="2023-02-21T08:32:36.782" v="110" actId="1076"/>
        <pc:sldMkLst>
          <pc:docMk/>
          <pc:sldMk cId="982148878" sldId="366"/>
        </pc:sldMkLst>
        <pc:spChg chg="mod">
          <ac:chgData name="Munyaradzi Nicholas Murira" userId="6ab3fae5-94bd-47ef-9f25-6c1f645127cf" providerId="ADAL" clId="{FB36B570-65FB-467E-8BD4-6B002DED8AFF}" dt="2023-02-21T08:32:32.600" v="109" actId="1076"/>
          <ac:spMkLst>
            <pc:docMk/>
            <pc:sldMk cId="982148878" sldId="366"/>
            <ac:spMk id="2" creationId="{00000000-0000-0000-0000-000000000000}"/>
          </ac:spMkLst>
        </pc:spChg>
        <pc:spChg chg="mod">
          <ac:chgData name="Munyaradzi Nicholas Murira" userId="6ab3fae5-94bd-47ef-9f25-6c1f645127cf" providerId="ADAL" clId="{FB36B570-65FB-467E-8BD4-6B002DED8AFF}" dt="2023-02-21T08:32:36.782" v="110" actId="1076"/>
          <ac:spMkLst>
            <pc:docMk/>
            <pc:sldMk cId="982148878" sldId="366"/>
            <ac:spMk id="3" creationId="{00000000-0000-0000-0000-000000000000}"/>
          </ac:spMkLst>
        </pc:spChg>
      </pc:sldChg>
      <pc:sldChg chg="add">
        <pc:chgData name="Munyaradzi Nicholas Murira" userId="6ab3fae5-94bd-47ef-9f25-6c1f645127cf" providerId="ADAL" clId="{FB36B570-65FB-467E-8BD4-6B002DED8AFF}" dt="2023-02-21T06:25:43.975" v="0"/>
        <pc:sldMkLst>
          <pc:docMk/>
          <pc:sldMk cId="3263681336" sldId="367"/>
        </pc:sldMkLst>
      </pc:sldChg>
      <pc:sldChg chg="add">
        <pc:chgData name="Munyaradzi Nicholas Murira" userId="6ab3fae5-94bd-47ef-9f25-6c1f645127cf" providerId="ADAL" clId="{FB36B570-65FB-467E-8BD4-6B002DED8AFF}" dt="2023-02-21T06:25:43.975" v="0"/>
        <pc:sldMkLst>
          <pc:docMk/>
          <pc:sldMk cId="3034025066" sldId="368"/>
        </pc:sldMkLst>
      </pc:sldChg>
      <pc:sldChg chg="add">
        <pc:chgData name="Munyaradzi Nicholas Murira" userId="6ab3fae5-94bd-47ef-9f25-6c1f645127cf" providerId="ADAL" clId="{FB36B570-65FB-467E-8BD4-6B002DED8AFF}" dt="2023-02-21T06:25:43.975" v="0"/>
        <pc:sldMkLst>
          <pc:docMk/>
          <pc:sldMk cId="93096540" sldId="369"/>
        </pc:sldMkLst>
      </pc:sldChg>
      <pc:sldChg chg="add">
        <pc:chgData name="Munyaradzi Nicholas Murira" userId="6ab3fae5-94bd-47ef-9f25-6c1f645127cf" providerId="ADAL" clId="{FB36B570-65FB-467E-8BD4-6B002DED8AFF}" dt="2023-02-21T06:25:43.975" v="0"/>
        <pc:sldMkLst>
          <pc:docMk/>
          <pc:sldMk cId="3813347906" sldId="370"/>
        </pc:sldMkLst>
      </pc:sldChg>
      <pc:sldChg chg="add">
        <pc:chgData name="Munyaradzi Nicholas Murira" userId="6ab3fae5-94bd-47ef-9f25-6c1f645127cf" providerId="ADAL" clId="{FB36B570-65FB-467E-8BD4-6B002DED8AFF}" dt="2023-02-21T06:25:43.975" v="0"/>
        <pc:sldMkLst>
          <pc:docMk/>
          <pc:sldMk cId="423217833" sldId="371"/>
        </pc:sldMkLst>
      </pc:sldChg>
      <pc:sldChg chg="modSp add mod">
        <pc:chgData name="Munyaradzi Nicholas Murira" userId="6ab3fae5-94bd-47ef-9f25-6c1f645127cf" providerId="ADAL" clId="{FB36B570-65FB-467E-8BD4-6B002DED8AFF}" dt="2023-02-21T08:35:51.028" v="119" actId="1076"/>
        <pc:sldMkLst>
          <pc:docMk/>
          <pc:sldMk cId="2727971723" sldId="372"/>
        </pc:sldMkLst>
        <pc:spChg chg="mod">
          <ac:chgData name="Munyaradzi Nicholas Murira" userId="6ab3fae5-94bd-47ef-9f25-6c1f645127cf" providerId="ADAL" clId="{FB36B570-65FB-467E-8BD4-6B002DED8AFF}" dt="2023-02-21T08:34:02.575" v="116" actId="14100"/>
          <ac:spMkLst>
            <pc:docMk/>
            <pc:sldMk cId="2727971723" sldId="372"/>
            <ac:spMk id="2" creationId="{00000000-0000-0000-0000-000000000000}"/>
          </ac:spMkLst>
        </pc:spChg>
        <pc:spChg chg="mod">
          <ac:chgData name="Munyaradzi Nicholas Murira" userId="6ab3fae5-94bd-47ef-9f25-6c1f645127cf" providerId="ADAL" clId="{FB36B570-65FB-467E-8BD4-6B002DED8AFF}" dt="2023-02-21T08:34:20.142" v="118" actId="1076"/>
          <ac:spMkLst>
            <pc:docMk/>
            <pc:sldMk cId="2727971723" sldId="372"/>
            <ac:spMk id="6" creationId="{171F2959-C9E6-6F45-9258-2B3BD9A8EF5D}"/>
          </ac:spMkLst>
        </pc:spChg>
        <pc:spChg chg="mod">
          <ac:chgData name="Munyaradzi Nicholas Murira" userId="6ab3fae5-94bd-47ef-9f25-6c1f645127cf" providerId="ADAL" clId="{FB36B570-65FB-467E-8BD4-6B002DED8AFF}" dt="2023-02-21T08:35:51.028" v="119" actId="1076"/>
          <ac:spMkLst>
            <pc:docMk/>
            <pc:sldMk cId="2727971723" sldId="372"/>
            <ac:spMk id="7" creationId="{171F2959-C9E6-6F45-9258-2B3BD9A8EF5D}"/>
          </ac:spMkLst>
        </pc:spChg>
      </pc:sldChg>
      <pc:sldChg chg="modSp add mod">
        <pc:chgData name="Munyaradzi Nicholas Murira" userId="6ab3fae5-94bd-47ef-9f25-6c1f645127cf" providerId="ADAL" clId="{FB36B570-65FB-467E-8BD4-6B002DED8AFF}" dt="2023-02-21T08:37:14.987" v="121" actId="1076"/>
        <pc:sldMkLst>
          <pc:docMk/>
          <pc:sldMk cId="1609412216" sldId="373"/>
        </pc:sldMkLst>
        <pc:picChg chg="mod">
          <ac:chgData name="Munyaradzi Nicholas Murira" userId="6ab3fae5-94bd-47ef-9f25-6c1f645127cf" providerId="ADAL" clId="{FB36B570-65FB-467E-8BD4-6B002DED8AFF}" dt="2023-02-21T08:37:14.987" v="121" actId="1076"/>
          <ac:picMkLst>
            <pc:docMk/>
            <pc:sldMk cId="1609412216" sldId="373"/>
            <ac:picMk id="5" creationId="{A9404B20-D4D7-7444-A2E1-081828A6EE02}"/>
          </ac:picMkLst>
        </pc:picChg>
      </pc:sldChg>
      <pc:sldChg chg="add">
        <pc:chgData name="Munyaradzi Nicholas Murira" userId="6ab3fae5-94bd-47ef-9f25-6c1f645127cf" providerId="ADAL" clId="{FB36B570-65FB-467E-8BD4-6B002DED8AFF}" dt="2023-02-21T06:25:43.975" v="0"/>
        <pc:sldMkLst>
          <pc:docMk/>
          <pc:sldMk cId="3263794294" sldId="374"/>
        </pc:sldMkLst>
      </pc:sldChg>
      <pc:sldChg chg="modSp add mod">
        <pc:chgData name="Munyaradzi Nicholas Murira" userId="6ab3fae5-94bd-47ef-9f25-6c1f645127cf" providerId="ADAL" clId="{FB36B570-65FB-467E-8BD4-6B002DED8AFF}" dt="2023-02-21T08:40:53.961" v="134" actId="20577"/>
        <pc:sldMkLst>
          <pc:docMk/>
          <pc:sldMk cId="3193690154" sldId="375"/>
        </pc:sldMkLst>
        <pc:spChg chg="mod">
          <ac:chgData name="Munyaradzi Nicholas Murira" userId="6ab3fae5-94bd-47ef-9f25-6c1f645127cf" providerId="ADAL" clId="{FB36B570-65FB-467E-8BD4-6B002DED8AFF}" dt="2023-02-21T08:39:52.987" v="123" actId="27636"/>
          <ac:spMkLst>
            <pc:docMk/>
            <pc:sldMk cId="3193690154" sldId="375"/>
            <ac:spMk id="2" creationId="{00000000-0000-0000-0000-000000000000}"/>
          </ac:spMkLst>
        </pc:spChg>
        <pc:spChg chg="mod">
          <ac:chgData name="Munyaradzi Nicholas Murira" userId="6ab3fae5-94bd-47ef-9f25-6c1f645127cf" providerId="ADAL" clId="{FB36B570-65FB-467E-8BD4-6B002DED8AFF}" dt="2023-02-21T08:40:53.961" v="134" actId="20577"/>
          <ac:spMkLst>
            <pc:docMk/>
            <pc:sldMk cId="3193690154" sldId="375"/>
            <ac:spMk id="3" creationId="{00000000-0000-0000-0000-000000000000}"/>
          </ac:spMkLst>
        </pc:spChg>
        <pc:graphicFrameChg chg="mod">
          <ac:chgData name="Munyaradzi Nicholas Murira" userId="6ab3fae5-94bd-47ef-9f25-6c1f645127cf" providerId="ADAL" clId="{FB36B570-65FB-467E-8BD4-6B002DED8AFF}" dt="2023-02-21T08:40:08.619" v="126" actId="1076"/>
          <ac:graphicFrameMkLst>
            <pc:docMk/>
            <pc:sldMk cId="3193690154" sldId="375"/>
            <ac:graphicFrameMk id="6" creationId="{EFB365CF-3051-43B0-8F94-84DFE45478AE}"/>
          </ac:graphicFrameMkLst>
        </pc:graphicFrameChg>
        <pc:picChg chg="mod">
          <ac:chgData name="Munyaradzi Nicholas Murira" userId="6ab3fae5-94bd-47ef-9f25-6c1f645127cf" providerId="ADAL" clId="{FB36B570-65FB-467E-8BD4-6B002DED8AFF}" dt="2023-02-21T08:40:04.485" v="125" actId="1076"/>
          <ac:picMkLst>
            <pc:docMk/>
            <pc:sldMk cId="3193690154" sldId="375"/>
            <ac:picMk id="5" creationId="{59A3E053-BC05-4B36-A53A-35AED2B4671B}"/>
          </ac:picMkLst>
        </pc:picChg>
        <pc:picChg chg="mod">
          <ac:chgData name="Munyaradzi Nicholas Murira" userId="6ab3fae5-94bd-47ef-9f25-6c1f645127cf" providerId="ADAL" clId="{FB36B570-65FB-467E-8BD4-6B002DED8AFF}" dt="2023-02-21T08:40:16.134" v="127" actId="1076"/>
          <ac:picMkLst>
            <pc:docMk/>
            <pc:sldMk cId="3193690154" sldId="375"/>
            <ac:picMk id="7" creationId="{8E0E3122-9276-4338-B4BB-FB2436335CF7}"/>
          </ac:picMkLst>
        </pc:picChg>
        <pc:picChg chg="mod">
          <ac:chgData name="Munyaradzi Nicholas Murira" userId="6ab3fae5-94bd-47ef-9f25-6c1f645127cf" providerId="ADAL" clId="{FB36B570-65FB-467E-8BD4-6B002DED8AFF}" dt="2023-02-21T08:40:37.385" v="128" actId="1076"/>
          <ac:picMkLst>
            <pc:docMk/>
            <pc:sldMk cId="3193690154" sldId="375"/>
            <ac:picMk id="8" creationId="{6BAB19BD-BE62-4431-9B95-AA69CECC0A27}"/>
          </ac:picMkLst>
        </pc:picChg>
      </pc:sldChg>
      <pc:sldChg chg="add">
        <pc:chgData name="Munyaradzi Nicholas Murira" userId="6ab3fae5-94bd-47ef-9f25-6c1f645127cf" providerId="ADAL" clId="{FB36B570-65FB-467E-8BD4-6B002DED8AFF}" dt="2023-02-21T06:25:43.975" v="0"/>
        <pc:sldMkLst>
          <pc:docMk/>
          <pc:sldMk cId="47815346" sldId="376"/>
        </pc:sldMkLst>
      </pc:sldChg>
      <pc:sldChg chg="add">
        <pc:chgData name="Munyaradzi Nicholas Murira" userId="6ab3fae5-94bd-47ef-9f25-6c1f645127cf" providerId="ADAL" clId="{FB36B570-65FB-467E-8BD4-6B002DED8AFF}" dt="2023-02-21T06:25:43.975" v="0"/>
        <pc:sldMkLst>
          <pc:docMk/>
          <pc:sldMk cId="362512759" sldId="377"/>
        </pc:sldMkLst>
      </pc:sldChg>
      <pc:sldChg chg="modSp add mod">
        <pc:chgData name="Munyaradzi Nicholas Murira" userId="6ab3fae5-94bd-47ef-9f25-6c1f645127cf" providerId="ADAL" clId="{FB36B570-65FB-467E-8BD4-6B002DED8AFF}" dt="2023-02-21T13:40:08.926" v="137" actId="1076"/>
        <pc:sldMkLst>
          <pc:docMk/>
          <pc:sldMk cId="1992180278" sldId="378"/>
        </pc:sldMkLst>
        <pc:picChg chg="mod">
          <ac:chgData name="Munyaradzi Nicholas Murira" userId="6ab3fae5-94bd-47ef-9f25-6c1f645127cf" providerId="ADAL" clId="{FB36B570-65FB-467E-8BD4-6B002DED8AFF}" dt="2023-02-21T13:40:08.926" v="137" actId="1076"/>
          <ac:picMkLst>
            <pc:docMk/>
            <pc:sldMk cId="1992180278" sldId="378"/>
            <ac:picMk id="9" creationId="{A5B847BE-4303-4C84-B954-03A849734554}"/>
          </ac:picMkLst>
        </pc:picChg>
        <pc:picChg chg="mod">
          <ac:chgData name="Munyaradzi Nicholas Murira" userId="6ab3fae5-94bd-47ef-9f25-6c1f645127cf" providerId="ADAL" clId="{FB36B570-65FB-467E-8BD4-6B002DED8AFF}" dt="2023-02-21T13:40:05.277" v="136" actId="1076"/>
          <ac:picMkLst>
            <pc:docMk/>
            <pc:sldMk cId="1992180278" sldId="378"/>
            <ac:picMk id="11" creationId="{91B7D8A3-A922-4F88-A5D3-7B12DD42B042}"/>
          </ac:picMkLst>
        </pc:picChg>
      </pc:sldChg>
      <pc:sldChg chg="add">
        <pc:chgData name="Munyaradzi Nicholas Murira" userId="6ab3fae5-94bd-47ef-9f25-6c1f645127cf" providerId="ADAL" clId="{FB36B570-65FB-467E-8BD4-6B002DED8AFF}" dt="2023-02-21T06:25:43.975" v="0"/>
        <pc:sldMkLst>
          <pc:docMk/>
          <pc:sldMk cId="3246114109" sldId="379"/>
        </pc:sldMkLst>
      </pc:sldChg>
      <pc:sldChg chg="add">
        <pc:chgData name="Munyaradzi Nicholas Murira" userId="6ab3fae5-94bd-47ef-9f25-6c1f645127cf" providerId="ADAL" clId="{FB36B570-65FB-467E-8BD4-6B002DED8AFF}" dt="2023-02-21T06:25:43.975" v="0"/>
        <pc:sldMkLst>
          <pc:docMk/>
          <pc:sldMk cId="3025834108" sldId="380"/>
        </pc:sldMkLst>
      </pc:sldChg>
      <pc:sldChg chg="add">
        <pc:chgData name="Munyaradzi Nicholas Murira" userId="6ab3fae5-94bd-47ef-9f25-6c1f645127cf" providerId="ADAL" clId="{FB36B570-65FB-467E-8BD4-6B002DED8AFF}" dt="2023-02-21T06:25:43.975" v="0"/>
        <pc:sldMkLst>
          <pc:docMk/>
          <pc:sldMk cId="3226043569" sldId="381"/>
        </pc:sldMkLst>
      </pc:sldChg>
      <pc:sldChg chg="add">
        <pc:chgData name="Munyaradzi Nicholas Murira" userId="6ab3fae5-94bd-47ef-9f25-6c1f645127cf" providerId="ADAL" clId="{FB36B570-65FB-467E-8BD4-6B002DED8AFF}" dt="2023-02-21T06:25:43.975" v="0"/>
        <pc:sldMkLst>
          <pc:docMk/>
          <pc:sldMk cId="785617511" sldId="382"/>
        </pc:sldMkLst>
      </pc:sldChg>
      <pc:sldChg chg="add">
        <pc:chgData name="Munyaradzi Nicholas Murira" userId="6ab3fae5-94bd-47ef-9f25-6c1f645127cf" providerId="ADAL" clId="{FB36B570-65FB-467E-8BD4-6B002DED8AFF}" dt="2023-02-21T06:25:43.975" v="0"/>
        <pc:sldMkLst>
          <pc:docMk/>
          <pc:sldMk cId="2950219530" sldId="383"/>
        </pc:sldMkLst>
      </pc:sldChg>
      <pc:sldChg chg="add">
        <pc:chgData name="Munyaradzi Nicholas Murira" userId="6ab3fae5-94bd-47ef-9f25-6c1f645127cf" providerId="ADAL" clId="{FB36B570-65FB-467E-8BD4-6B002DED8AFF}" dt="2023-02-21T06:25:43.975" v="0"/>
        <pc:sldMkLst>
          <pc:docMk/>
          <pc:sldMk cId="901756870" sldId="384"/>
        </pc:sldMkLst>
      </pc:sldChg>
      <pc:sldChg chg="add">
        <pc:chgData name="Munyaradzi Nicholas Murira" userId="6ab3fae5-94bd-47ef-9f25-6c1f645127cf" providerId="ADAL" clId="{FB36B570-65FB-467E-8BD4-6B002DED8AFF}" dt="2023-02-21T06:25:43.975" v="0"/>
        <pc:sldMkLst>
          <pc:docMk/>
          <pc:sldMk cId="2236393764" sldId="385"/>
        </pc:sldMkLst>
      </pc:sldChg>
      <pc:sldChg chg="add">
        <pc:chgData name="Munyaradzi Nicholas Murira" userId="6ab3fae5-94bd-47ef-9f25-6c1f645127cf" providerId="ADAL" clId="{FB36B570-65FB-467E-8BD4-6B002DED8AFF}" dt="2023-02-21T06:25:43.975" v="0"/>
        <pc:sldMkLst>
          <pc:docMk/>
          <pc:sldMk cId="1251592015" sldId="386"/>
        </pc:sldMkLst>
      </pc:sldChg>
      <pc:sldChg chg="add">
        <pc:chgData name="Munyaradzi Nicholas Murira" userId="6ab3fae5-94bd-47ef-9f25-6c1f645127cf" providerId="ADAL" clId="{FB36B570-65FB-467E-8BD4-6B002DED8AFF}" dt="2023-02-21T06:25:43.975" v="0"/>
        <pc:sldMkLst>
          <pc:docMk/>
          <pc:sldMk cId="27991690" sldId="393"/>
        </pc:sldMkLst>
      </pc:sldChg>
      <pc:sldChg chg="add">
        <pc:chgData name="Munyaradzi Nicholas Murira" userId="6ab3fae5-94bd-47ef-9f25-6c1f645127cf" providerId="ADAL" clId="{FB36B570-65FB-467E-8BD4-6B002DED8AFF}" dt="2023-02-21T06:25:43.975" v="0"/>
        <pc:sldMkLst>
          <pc:docMk/>
          <pc:sldMk cId="1266890790" sldId="394"/>
        </pc:sldMkLst>
      </pc:sldChg>
      <pc:sldChg chg="add">
        <pc:chgData name="Munyaradzi Nicholas Murira" userId="6ab3fae5-94bd-47ef-9f25-6c1f645127cf" providerId="ADAL" clId="{FB36B570-65FB-467E-8BD4-6B002DED8AFF}" dt="2023-02-21T06:25:43.975" v="0"/>
        <pc:sldMkLst>
          <pc:docMk/>
          <pc:sldMk cId="2591617641" sldId="395"/>
        </pc:sldMkLst>
      </pc:sldChg>
      <pc:sldChg chg="add">
        <pc:chgData name="Munyaradzi Nicholas Murira" userId="6ab3fae5-94bd-47ef-9f25-6c1f645127cf" providerId="ADAL" clId="{FB36B570-65FB-467E-8BD4-6B002DED8AFF}" dt="2023-02-21T06:25:43.975" v="0"/>
        <pc:sldMkLst>
          <pc:docMk/>
          <pc:sldMk cId="2505593509" sldId="396"/>
        </pc:sldMkLst>
      </pc:sldChg>
      <pc:sldChg chg="del">
        <pc:chgData name="Munyaradzi Nicholas Murira" userId="6ab3fae5-94bd-47ef-9f25-6c1f645127cf" providerId="ADAL" clId="{FB36B570-65FB-467E-8BD4-6B002DED8AFF}" dt="2023-02-21T08:22:00.669" v="6" actId="47"/>
        <pc:sldMkLst>
          <pc:docMk/>
          <pc:sldMk cId="122344953" sldId="509"/>
        </pc:sldMkLst>
      </pc:sldChg>
      <pc:sldChg chg="del">
        <pc:chgData name="Munyaradzi Nicholas Murira" userId="6ab3fae5-94bd-47ef-9f25-6c1f645127cf" providerId="ADAL" clId="{FB36B570-65FB-467E-8BD4-6B002DED8AFF}" dt="2023-02-21T08:22:00.669" v="6" actId="47"/>
        <pc:sldMkLst>
          <pc:docMk/>
          <pc:sldMk cId="1358697554" sldId="532"/>
        </pc:sldMkLst>
      </pc:sldChg>
      <pc:sldChg chg="del">
        <pc:chgData name="Munyaradzi Nicholas Murira" userId="6ab3fae5-94bd-47ef-9f25-6c1f645127cf" providerId="ADAL" clId="{FB36B570-65FB-467E-8BD4-6B002DED8AFF}" dt="2023-02-21T08:22:00.669" v="6" actId="47"/>
        <pc:sldMkLst>
          <pc:docMk/>
          <pc:sldMk cId="2421066789" sldId="533"/>
        </pc:sldMkLst>
      </pc:sldChg>
      <pc:sldChg chg="del">
        <pc:chgData name="Munyaradzi Nicholas Murira" userId="6ab3fae5-94bd-47ef-9f25-6c1f645127cf" providerId="ADAL" clId="{FB36B570-65FB-467E-8BD4-6B002DED8AFF}" dt="2023-02-21T08:22:00.669" v="6" actId="47"/>
        <pc:sldMkLst>
          <pc:docMk/>
          <pc:sldMk cId="450108815" sldId="534"/>
        </pc:sldMkLst>
      </pc:sldChg>
      <pc:sldChg chg="modSp add mod">
        <pc:chgData name="Munyaradzi Nicholas Murira" userId="6ab3fae5-94bd-47ef-9f25-6c1f645127cf" providerId="ADAL" clId="{FB36B570-65FB-467E-8BD4-6B002DED8AFF}" dt="2023-02-21T06:25:44.076" v="1" actId="27636"/>
        <pc:sldMkLst>
          <pc:docMk/>
          <pc:sldMk cId="1712043561" sldId="535"/>
        </pc:sldMkLst>
        <pc:spChg chg="mod">
          <ac:chgData name="Munyaradzi Nicholas Murira" userId="6ab3fae5-94bd-47ef-9f25-6c1f645127cf" providerId="ADAL" clId="{FB36B570-65FB-467E-8BD4-6B002DED8AFF}" dt="2023-02-21T06:25:44.076" v="1" actId="27636"/>
          <ac:spMkLst>
            <pc:docMk/>
            <pc:sldMk cId="1712043561" sldId="535"/>
            <ac:spMk id="3" creationId="{00000000-0000-0000-0000-000000000000}"/>
          </ac:spMkLst>
        </pc:spChg>
      </pc:sldChg>
      <pc:sldChg chg="add">
        <pc:chgData name="Munyaradzi Nicholas Murira" userId="6ab3fae5-94bd-47ef-9f25-6c1f645127cf" providerId="ADAL" clId="{FB36B570-65FB-467E-8BD4-6B002DED8AFF}" dt="2023-02-21T06:25:43.975" v="0"/>
        <pc:sldMkLst>
          <pc:docMk/>
          <pc:sldMk cId="193861362" sldId="536"/>
        </pc:sldMkLst>
      </pc:sldChg>
      <pc:sldChg chg="modSp add mod">
        <pc:chgData name="Munyaradzi Nicholas Murira" userId="6ab3fae5-94bd-47ef-9f25-6c1f645127cf" providerId="ADAL" clId="{FB36B570-65FB-467E-8BD4-6B002DED8AFF}" dt="2023-02-21T08:29:52.693" v="108" actId="20577"/>
        <pc:sldMkLst>
          <pc:docMk/>
          <pc:sldMk cId="42008084" sldId="537"/>
        </pc:sldMkLst>
        <pc:spChg chg="mod">
          <ac:chgData name="Munyaradzi Nicholas Murira" userId="6ab3fae5-94bd-47ef-9f25-6c1f645127cf" providerId="ADAL" clId="{FB36B570-65FB-467E-8BD4-6B002DED8AFF}" dt="2023-02-21T08:29:52.693" v="108" actId="20577"/>
          <ac:spMkLst>
            <pc:docMk/>
            <pc:sldMk cId="42008084" sldId="537"/>
            <ac:spMk id="3" creationId="{00000000-0000-0000-0000-000000000000}"/>
          </ac:spMkLst>
        </pc:spChg>
      </pc:sldChg>
      <pc:sldMasterChg chg="delSldLayout">
        <pc:chgData name="Munyaradzi Nicholas Murira" userId="6ab3fae5-94bd-47ef-9f25-6c1f645127cf" providerId="ADAL" clId="{FB36B570-65FB-467E-8BD4-6B002DED8AFF}" dt="2023-02-21T08:22:00.669" v="6" actId="47"/>
        <pc:sldMasterMkLst>
          <pc:docMk/>
          <pc:sldMasterMk cId="876215568" sldId="2147483685"/>
        </pc:sldMasterMkLst>
        <pc:sldLayoutChg chg="del">
          <pc:chgData name="Munyaradzi Nicholas Murira" userId="6ab3fae5-94bd-47ef-9f25-6c1f645127cf" providerId="ADAL" clId="{FB36B570-65FB-467E-8BD4-6B002DED8AFF}" dt="2023-02-21T08:22:00.669" v="6" actId="47"/>
          <pc:sldLayoutMkLst>
            <pc:docMk/>
            <pc:sldMasterMk cId="876215568" sldId="2147483685"/>
            <pc:sldLayoutMk cId="4229417568" sldId="2147483687"/>
          </pc:sldLayoutMkLst>
        </pc:sldLayoutChg>
      </pc:sldMasterChg>
    </pc:docChg>
  </pc:docChgLst>
  <pc:docChgLst>
    <pc:chgData name="Munyaradzi Nicholas Murira" userId="6ab3fae5-94bd-47ef-9f25-6c1f645127cf" providerId="ADAL" clId="{14BD3D72-5238-43FE-A509-4EF92E2A50B0}"/>
    <pc:docChg chg="addSld delSld modSld">
      <pc:chgData name="Munyaradzi Nicholas Murira" userId="6ab3fae5-94bd-47ef-9f25-6c1f645127cf" providerId="ADAL" clId="{14BD3D72-5238-43FE-A509-4EF92E2A50B0}" dt="2023-02-14T08:39:21.034" v="82" actId="20577"/>
      <pc:docMkLst>
        <pc:docMk/>
      </pc:docMkLst>
      <pc:sldChg chg="modSp mod">
        <pc:chgData name="Munyaradzi Nicholas Murira" userId="6ab3fae5-94bd-47ef-9f25-6c1f645127cf" providerId="ADAL" clId="{14BD3D72-5238-43FE-A509-4EF92E2A50B0}" dt="2023-02-14T07:10:42.485" v="1" actId="20577"/>
        <pc:sldMkLst>
          <pc:docMk/>
          <pc:sldMk cId="2748647375" sldId="259"/>
        </pc:sldMkLst>
        <pc:spChg chg="mod">
          <ac:chgData name="Munyaradzi Nicholas Murira" userId="6ab3fae5-94bd-47ef-9f25-6c1f645127cf" providerId="ADAL" clId="{14BD3D72-5238-43FE-A509-4EF92E2A50B0}" dt="2023-02-14T07:10:42.485" v="1" actId="20577"/>
          <ac:spMkLst>
            <pc:docMk/>
            <pc:sldMk cId="2748647375" sldId="259"/>
            <ac:spMk id="3" creationId="{00000000-0000-0000-0000-000000000000}"/>
          </ac:spMkLst>
        </pc:spChg>
      </pc:sldChg>
      <pc:sldChg chg="modSp mod">
        <pc:chgData name="Munyaradzi Nicholas Murira" userId="6ab3fae5-94bd-47ef-9f25-6c1f645127cf" providerId="ADAL" clId="{14BD3D72-5238-43FE-A509-4EF92E2A50B0}" dt="2023-02-14T08:39:21.034" v="82" actId="20577"/>
        <pc:sldMkLst>
          <pc:docMk/>
          <pc:sldMk cId="1423915232" sldId="308"/>
        </pc:sldMkLst>
        <pc:spChg chg="mod">
          <ac:chgData name="Munyaradzi Nicholas Murira" userId="6ab3fae5-94bd-47ef-9f25-6c1f645127cf" providerId="ADAL" clId="{14BD3D72-5238-43FE-A509-4EF92E2A50B0}" dt="2023-02-14T08:39:21.034" v="82" actId="20577"/>
          <ac:spMkLst>
            <pc:docMk/>
            <pc:sldMk cId="1423915232" sldId="308"/>
            <ac:spMk id="3" creationId="{00000000-0000-0000-0000-000000000000}"/>
          </ac:spMkLst>
        </pc:spChg>
      </pc:sldChg>
      <pc:sldChg chg="modSp mod">
        <pc:chgData name="Munyaradzi Nicholas Murira" userId="6ab3fae5-94bd-47ef-9f25-6c1f645127cf" providerId="ADAL" clId="{14BD3D72-5238-43FE-A509-4EF92E2A50B0}" dt="2023-02-14T07:10:57.687" v="2" actId="1076"/>
        <pc:sldMkLst>
          <pc:docMk/>
          <pc:sldMk cId="618025583" sldId="312"/>
        </pc:sldMkLst>
        <pc:spChg chg="mod">
          <ac:chgData name="Munyaradzi Nicholas Murira" userId="6ab3fae5-94bd-47ef-9f25-6c1f645127cf" providerId="ADAL" clId="{14BD3D72-5238-43FE-A509-4EF92E2A50B0}" dt="2023-02-14T07:10:57.687" v="2" actId="1076"/>
          <ac:spMkLst>
            <pc:docMk/>
            <pc:sldMk cId="618025583" sldId="312"/>
            <ac:spMk id="2" creationId="{00000000-0000-0000-0000-000000000000}"/>
          </ac:spMkLst>
        </pc:spChg>
      </pc:sldChg>
      <pc:sldChg chg="modSp mod">
        <pc:chgData name="Munyaradzi Nicholas Murira" userId="6ab3fae5-94bd-47ef-9f25-6c1f645127cf" providerId="ADAL" clId="{14BD3D72-5238-43FE-A509-4EF92E2A50B0}" dt="2023-02-14T08:25:51.365" v="8" actId="21"/>
        <pc:sldMkLst>
          <pc:docMk/>
          <pc:sldMk cId="575913349" sldId="313"/>
        </pc:sldMkLst>
        <pc:graphicFrameChg chg="modGraphic">
          <ac:chgData name="Munyaradzi Nicholas Murira" userId="6ab3fae5-94bd-47ef-9f25-6c1f645127cf" providerId="ADAL" clId="{14BD3D72-5238-43FE-A509-4EF92E2A50B0}" dt="2023-02-14T08:25:51.365" v="8" actId="21"/>
          <ac:graphicFrameMkLst>
            <pc:docMk/>
            <pc:sldMk cId="575913349" sldId="313"/>
            <ac:graphicFrameMk id="4" creationId="{ACDF1C54-809F-4BFE-BBC1-2CD17112AA36}"/>
          </ac:graphicFrameMkLst>
        </pc:graphicFrameChg>
      </pc:sldChg>
      <pc:sldChg chg="del">
        <pc:chgData name="Munyaradzi Nicholas Murira" userId="6ab3fae5-94bd-47ef-9f25-6c1f645127cf" providerId="ADAL" clId="{14BD3D72-5238-43FE-A509-4EF92E2A50B0}" dt="2023-02-14T07:17:20.634" v="4" actId="47"/>
        <pc:sldMkLst>
          <pc:docMk/>
          <pc:sldMk cId="3324726169" sldId="317"/>
        </pc:sldMkLst>
      </pc:sldChg>
      <pc:sldChg chg="del">
        <pc:chgData name="Munyaradzi Nicholas Murira" userId="6ab3fae5-94bd-47ef-9f25-6c1f645127cf" providerId="ADAL" clId="{14BD3D72-5238-43FE-A509-4EF92E2A50B0}" dt="2023-02-14T07:18:03.794" v="7" actId="47"/>
        <pc:sldMkLst>
          <pc:docMk/>
          <pc:sldMk cId="2804016135" sldId="318"/>
        </pc:sldMkLst>
      </pc:sldChg>
      <pc:sldChg chg="del">
        <pc:chgData name="Munyaradzi Nicholas Murira" userId="6ab3fae5-94bd-47ef-9f25-6c1f645127cf" providerId="ADAL" clId="{14BD3D72-5238-43FE-A509-4EF92E2A50B0}" dt="2023-02-14T07:17:35.044" v="5" actId="47"/>
        <pc:sldMkLst>
          <pc:docMk/>
          <pc:sldMk cId="2360063471" sldId="319"/>
        </pc:sldMkLst>
      </pc:sldChg>
      <pc:sldChg chg="del">
        <pc:chgData name="Munyaradzi Nicholas Murira" userId="6ab3fae5-94bd-47ef-9f25-6c1f645127cf" providerId="ADAL" clId="{14BD3D72-5238-43FE-A509-4EF92E2A50B0}" dt="2023-02-14T07:17:40.023" v="6" actId="47"/>
        <pc:sldMkLst>
          <pc:docMk/>
          <pc:sldMk cId="1764473920" sldId="320"/>
        </pc:sldMkLst>
      </pc:sldChg>
      <pc:sldChg chg="add">
        <pc:chgData name="Munyaradzi Nicholas Murira" userId="6ab3fae5-94bd-47ef-9f25-6c1f645127cf" providerId="ADAL" clId="{14BD3D72-5238-43FE-A509-4EF92E2A50B0}" dt="2023-02-14T07:16:38.280" v="3"/>
        <pc:sldMkLst>
          <pc:docMk/>
          <pc:sldMk cId="122344953" sldId="509"/>
        </pc:sldMkLst>
      </pc:sldChg>
      <pc:sldChg chg="add">
        <pc:chgData name="Munyaradzi Nicholas Murira" userId="6ab3fae5-94bd-47ef-9f25-6c1f645127cf" providerId="ADAL" clId="{14BD3D72-5238-43FE-A509-4EF92E2A50B0}" dt="2023-02-14T07:16:38.280" v="3"/>
        <pc:sldMkLst>
          <pc:docMk/>
          <pc:sldMk cId="1358697554" sldId="532"/>
        </pc:sldMkLst>
      </pc:sldChg>
      <pc:sldChg chg="add">
        <pc:chgData name="Munyaradzi Nicholas Murira" userId="6ab3fae5-94bd-47ef-9f25-6c1f645127cf" providerId="ADAL" clId="{14BD3D72-5238-43FE-A509-4EF92E2A50B0}" dt="2023-02-14T07:16:38.280" v="3"/>
        <pc:sldMkLst>
          <pc:docMk/>
          <pc:sldMk cId="2421066789" sldId="533"/>
        </pc:sldMkLst>
      </pc:sldChg>
      <pc:sldChg chg="add">
        <pc:chgData name="Munyaradzi Nicholas Murira" userId="6ab3fae5-94bd-47ef-9f25-6c1f645127cf" providerId="ADAL" clId="{14BD3D72-5238-43FE-A509-4EF92E2A50B0}" dt="2023-02-14T07:16:38.280" v="3"/>
        <pc:sldMkLst>
          <pc:docMk/>
          <pc:sldMk cId="450108815" sldId="534"/>
        </pc:sldMkLst>
      </pc:sldChg>
      <pc:sldChg chg="del">
        <pc:chgData name="Munyaradzi Nicholas Murira" userId="6ab3fae5-94bd-47ef-9f25-6c1f645127cf" providerId="ADAL" clId="{14BD3D72-5238-43FE-A509-4EF92E2A50B0}" dt="2023-02-14T08:37:41.343" v="9" actId="47"/>
        <pc:sldMkLst>
          <pc:docMk/>
          <pc:sldMk cId="1619359580" sldId="1056"/>
        </pc:sldMkLst>
      </pc:sldChg>
      <pc:sldChg chg="del">
        <pc:chgData name="Munyaradzi Nicholas Murira" userId="6ab3fae5-94bd-47ef-9f25-6c1f645127cf" providerId="ADAL" clId="{14BD3D72-5238-43FE-A509-4EF92E2A50B0}" dt="2023-02-14T08:37:41.343" v="9" actId="47"/>
        <pc:sldMkLst>
          <pc:docMk/>
          <pc:sldMk cId="1016896985" sldId="1103"/>
        </pc:sldMkLst>
      </pc:sldChg>
      <pc:sldChg chg="del">
        <pc:chgData name="Munyaradzi Nicholas Murira" userId="6ab3fae5-94bd-47ef-9f25-6c1f645127cf" providerId="ADAL" clId="{14BD3D72-5238-43FE-A509-4EF92E2A50B0}" dt="2023-02-14T08:37:41.343" v="9" actId="47"/>
        <pc:sldMkLst>
          <pc:docMk/>
          <pc:sldMk cId="311116627" sldId="1210"/>
        </pc:sldMkLst>
      </pc:sldChg>
      <pc:sldChg chg="del">
        <pc:chgData name="Munyaradzi Nicholas Murira" userId="6ab3fae5-94bd-47ef-9f25-6c1f645127cf" providerId="ADAL" clId="{14BD3D72-5238-43FE-A509-4EF92E2A50B0}" dt="2023-02-14T08:37:41.343" v="9" actId="47"/>
        <pc:sldMkLst>
          <pc:docMk/>
          <pc:sldMk cId="2790682861" sldId="1211"/>
        </pc:sldMkLst>
      </pc:sldChg>
      <pc:sldChg chg="del">
        <pc:chgData name="Munyaradzi Nicholas Murira" userId="6ab3fae5-94bd-47ef-9f25-6c1f645127cf" providerId="ADAL" clId="{14BD3D72-5238-43FE-A509-4EF92E2A50B0}" dt="2023-02-14T08:37:41.343" v="9" actId="47"/>
        <pc:sldMkLst>
          <pc:docMk/>
          <pc:sldMk cId="2373117208" sldId="1213"/>
        </pc:sldMkLst>
      </pc:sldChg>
      <pc:sldChg chg="del">
        <pc:chgData name="Munyaradzi Nicholas Murira" userId="6ab3fae5-94bd-47ef-9f25-6c1f645127cf" providerId="ADAL" clId="{14BD3D72-5238-43FE-A509-4EF92E2A50B0}" dt="2023-02-14T08:37:41.343" v="9" actId="47"/>
        <pc:sldMkLst>
          <pc:docMk/>
          <pc:sldMk cId="1356058875" sldId="1214"/>
        </pc:sldMkLst>
      </pc:sldChg>
      <pc:sldChg chg="del">
        <pc:chgData name="Munyaradzi Nicholas Murira" userId="6ab3fae5-94bd-47ef-9f25-6c1f645127cf" providerId="ADAL" clId="{14BD3D72-5238-43FE-A509-4EF92E2A50B0}" dt="2023-02-14T08:37:41.343" v="9" actId="47"/>
        <pc:sldMkLst>
          <pc:docMk/>
          <pc:sldMk cId="3779338705" sldId="1215"/>
        </pc:sldMkLst>
      </pc:sldChg>
      <pc:sldChg chg="del">
        <pc:chgData name="Munyaradzi Nicholas Murira" userId="6ab3fae5-94bd-47ef-9f25-6c1f645127cf" providerId="ADAL" clId="{14BD3D72-5238-43FE-A509-4EF92E2A50B0}" dt="2023-02-14T08:37:41.343" v="9" actId="47"/>
        <pc:sldMkLst>
          <pc:docMk/>
          <pc:sldMk cId="1384687559" sldId="1216"/>
        </pc:sldMkLst>
      </pc:sldChg>
      <pc:sldChg chg="del">
        <pc:chgData name="Munyaradzi Nicholas Murira" userId="6ab3fae5-94bd-47ef-9f25-6c1f645127cf" providerId="ADAL" clId="{14BD3D72-5238-43FE-A509-4EF92E2A50B0}" dt="2023-02-14T08:37:41.343" v="9" actId="47"/>
        <pc:sldMkLst>
          <pc:docMk/>
          <pc:sldMk cId="717879769" sldId="1217"/>
        </pc:sldMkLst>
      </pc:sldChg>
      <pc:sldChg chg="del">
        <pc:chgData name="Munyaradzi Nicholas Murira" userId="6ab3fae5-94bd-47ef-9f25-6c1f645127cf" providerId="ADAL" clId="{14BD3D72-5238-43FE-A509-4EF92E2A50B0}" dt="2023-02-14T08:37:41.343" v="9" actId="47"/>
        <pc:sldMkLst>
          <pc:docMk/>
          <pc:sldMk cId="2026771424" sldId="1219"/>
        </pc:sldMkLst>
      </pc:sldChg>
      <pc:sldChg chg="del">
        <pc:chgData name="Munyaradzi Nicholas Murira" userId="6ab3fae5-94bd-47ef-9f25-6c1f645127cf" providerId="ADAL" clId="{14BD3D72-5238-43FE-A509-4EF92E2A50B0}" dt="2023-02-14T08:37:41.343" v="9" actId="47"/>
        <pc:sldMkLst>
          <pc:docMk/>
          <pc:sldMk cId="3690900637" sldId="1220"/>
        </pc:sldMkLst>
      </pc:sldChg>
      <pc:sldChg chg="del">
        <pc:chgData name="Munyaradzi Nicholas Murira" userId="6ab3fae5-94bd-47ef-9f25-6c1f645127cf" providerId="ADAL" clId="{14BD3D72-5238-43FE-A509-4EF92E2A50B0}" dt="2023-02-14T08:37:41.343" v="9" actId="47"/>
        <pc:sldMkLst>
          <pc:docMk/>
          <pc:sldMk cId="1845808473" sldId="1222"/>
        </pc:sldMkLst>
      </pc:sldChg>
      <pc:sldChg chg="del">
        <pc:chgData name="Munyaradzi Nicholas Murira" userId="6ab3fae5-94bd-47ef-9f25-6c1f645127cf" providerId="ADAL" clId="{14BD3D72-5238-43FE-A509-4EF92E2A50B0}" dt="2023-02-14T08:37:41.343" v="9" actId="47"/>
        <pc:sldMkLst>
          <pc:docMk/>
          <pc:sldMk cId="3418611632" sldId="1223"/>
        </pc:sldMkLst>
      </pc:sldChg>
      <pc:sldChg chg="del">
        <pc:chgData name="Munyaradzi Nicholas Murira" userId="6ab3fae5-94bd-47ef-9f25-6c1f645127cf" providerId="ADAL" clId="{14BD3D72-5238-43FE-A509-4EF92E2A50B0}" dt="2023-02-14T08:37:41.343" v="9" actId="47"/>
        <pc:sldMkLst>
          <pc:docMk/>
          <pc:sldMk cId="2405043401" sldId="1224"/>
        </pc:sldMkLst>
      </pc:sldChg>
      <pc:sldChg chg="del">
        <pc:chgData name="Munyaradzi Nicholas Murira" userId="6ab3fae5-94bd-47ef-9f25-6c1f645127cf" providerId="ADAL" clId="{14BD3D72-5238-43FE-A509-4EF92E2A50B0}" dt="2023-02-14T08:37:41.343" v="9" actId="47"/>
        <pc:sldMkLst>
          <pc:docMk/>
          <pc:sldMk cId="3709354499" sldId="1225"/>
        </pc:sldMkLst>
      </pc:sldChg>
      <pc:sldChg chg="del">
        <pc:chgData name="Munyaradzi Nicholas Murira" userId="6ab3fae5-94bd-47ef-9f25-6c1f645127cf" providerId="ADAL" clId="{14BD3D72-5238-43FE-A509-4EF92E2A50B0}" dt="2023-02-14T08:37:41.343" v="9" actId="47"/>
        <pc:sldMkLst>
          <pc:docMk/>
          <pc:sldMk cId="3272916955" sldId="1231"/>
        </pc:sldMkLst>
      </pc:sldChg>
      <pc:sldMasterChg chg="delSldLayout">
        <pc:chgData name="Munyaradzi Nicholas Murira" userId="6ab3fae5-94bd-47ef-9f25-6c1f645127cf" providerId="ADAL" clId="{14BD3D72-5238-43FE-A509-4EF92E2A50B0}" dt="2023-02-14T08:37:41.343" v="9" actId="47"/>
        <pc:sldMasterMkLst>
          <pc:docMk/>
          <pc:sldMasterMk cId="876215568" sldId="2147483685"/>
        </pc:sldMasterMkLst>
        <pc:sldLayoutChg chg="del">
          <pc:chgData name="Munyaradzi Nicholas Murira" userId="6ab3fae5-94bd-47ef-9f25-6c1f645127cf" providerId="ADAL" clId="{14BD3D72-5238-43FE-A509-4EF92E2A50B0}" dt="2023-02-14T08:37:41.343" v="9" actId="47"/>
          <pc:sldLayoutMkLst>
            <pc:docMk/>
            <pc:sldMasterMk cId="876215568" sldId="2147483685"/>
            <pc:sldLayoutMk cId="1183341664" sldId="2147483688"/>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16/04/2024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35576225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32528070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35905572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27691602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14174901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Network Management</a:t>
            </a:r>
          </a:p>
          <a:p>
            <a:r>
              <a:rPr lang="en-US" dirty="0"/>
              <a:t>10.3 - NTP</a:t>
            </a:r>
          </a:p>
          <a:p>
            <a:r>
              <a:rPr lang="en-US" dirty="0"/>
              <a:t>10.3.2 - NTP Operation (Cont.)</a:t>
            </a:r>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42083020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Network Management</a:t>
            </a:r>
          </a:p>
          <a:p>
            <a:r>
              <a:rPr lang="en-US" dirty="0"/>
              <a:t>10.3 - NTP</a:t>
            </a:r>
          </a:p>
          <a:p>
            <a:r>
              <a:rPr lang="en-US" dirty="0"/>
              <a:t>10.3.3 - Configure and Verify NTP</a:t>
            </a:r>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15650178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Network Management</a:t>
            </a:r>
          </a:p>
          <a:p>
            <a:r>
              <a:rPr lang="en-US" dirty="0"/>
              <a:t>10.3 - NTP</a:t>
            </a:r>
          </a:p>
          <a:p>
            <a:r>
              <a:rPr lang="en-US" dirty="0"/>
              <a:t>10.3.3 - Configure and Verify NTP (Cont.)</a:t>
            </a:r>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4291566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Network Management</a:t>
            </a:r>
          </a:p>
          <a:p>
            <a:r>
              <a:rPr lang="en-US" dirty="0"/>
              <a:t>10.3 - NTP</a:t>
            </a:r>
          </a:p>
          <a:p>
            <a:r>
              <a:rPr lang="en-US" dirty="0"/>
              <a:t>10.3.3 - Configure and Verify NTP (Cont.)</a:t>
            </a: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36887423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dirty="0">
                <a:solidFill>
                  <a:schemeClr val="accent5">
                    <a:lumMod val="40000"/>
                    <a:lumOff val="60000"/>
                  </a:schemeClr>
                </a:solidFill>
              </a:rPr>
              <a:t>11</a:t>
            </a:r>
            <a:r>
              <a:rPr lang="en-US" sz="1200" baseline="0" dirty="0">
                <a:solidFill>
                  <a:schemeClr val="accent5">
                    <a:lumMod val="40000"/>
                    <a:lumOff val="60000"/>
                  </a:schemeClr>
                </a:solidFill>
              </a:rPr>
              <a:t> – </a:t>
            </a:r>
            <a:r>
              <a:rPr lang="en-CA" sz="1200" dirty="0">
                <a:solidFill>
                  <a:schemeClr val="accent5">
                    <a:lumMod val="40000"/>
                    <a:lumOff val="60000"/>
                  </a:schemeClr>
                </a:solidFill>
              </a:rPr>
              <a:t>Network Design</a:t>
            </a:r>
            <a:endParaRPr lang="en-US" dirty="0"/>
          </a:p>
          <a:p>
            <a:r>
              <a:rPr lang="en-CA" dirty="0"/>
              <a:t>11.1 – Hierarchical Networks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11.1.2 – </a:t>
            </a:r>
            <a:r>
              <a:rPr lang="en-CA" sz="1200" b="0" i="0" kern="1200" dirty="0">
                <a:solidFill>
                  <a:schemeClr val="tx1"/>
                </a:solidFill>
                <a:effectLst/>
                <a:latin typeface="+mn-lt"/>
                <a:ea typeface="+mn-ea"/>
                <a:cs typeface="+mn-cs"/>
              </a:rPr>
              <a:t>The Need to Scale the Network</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30442561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38012215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19664462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40593540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sz="1200" dirty="0"/>
              <a:t>Step</a:t>
            </a:r>
            <a:r>
              <a:rPr lang="en-CA" sz="1200" baseline="0" dirty="0"/>
              <a:t> 1 - </a:t>
            </a:r>
            <a:r>
              <a:rPr lang="en-CA" sz="1200" dirty="0"/>
              <a:t>Determine What Types of Data to Collect</a:t>
            </a:r>
          </a:p>
          <a:p>
            <a:r>
              <a:rPr lang="en-CA" sz="1200" dirty="0"/>
              <a:t>Step 2 - Identify Devices and Ports of Interest</a:t>
            </a:r>
          </a:p>
          <a:p>
            <a:r>
              <a:rPr lang="en-CA" sz="1200" dirty="0"/>
              <a:t>Step 3 - Determine the Baseline Duration</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13861726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dirty="0"/>
              <a:t>12 – Network Troubleshooting</a:t>
            </a:r>
          </a:p>
          <a:p>
            <a:r>
              <a:rPr lang="en-CA" dirty="0"/>
              <a:t>12.2 – Troubleshooting Process</a:t>
            </a:r>
          </a:p>
          <a:p>
            <a:r>
              <a:rPr lang="en-US" dirty="0"/>
              <a:t>12.2.1 – </a:t>
            </a:r>
            <a:r>
              <a:rPr lang="en-CA" sz="1200" b="0" i="0" kern="1200" dirty="0">
                <a:solidFill>
                  <a:schemeClr val="tx1"/>
                </a:solidFill>
                <a:effectLst/>
                <a:latin typeface="+mn-lt"/>
                <a:ea typeface="+mn-ea"/>
                <a:cs typeface="+mn-cs"/>
              </a:rPr>
              <a:t>General Troubleshooting Procedures</a:t>
            </a:r>
          </a:p>
          <a:p>
            <a:br>
              <a:rPr lang="en-CA" sz="1200" b="0" i="0" kern="1200" dirty="0">
                <a:solidFill>
                  <a:schemeClr val="tx1"/>
                </a:solidFill>
                <a:effectLst/>
                <a:latin typeface="+mn-lt"/>
                <a:ea typeface="+mn-ea"/>
                <a:cs typeface="+mn-cs"/>
              </a:rPr>
            </a:br>
            <a:endParaRPr lang="en-US" dirty="0"/>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24491579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27059496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25504705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699191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16/04/2024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684675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3" y="1797051"/>
            <a:ext cx="11040076" cy="4098595"/>
          </a:xfrm>
          <a:prstGeom prst="rect">
            <a:avLst/>
          </a:prstGeom>
        </p:spPr>
        <p:txBody>
          <a:bodyPr lIns="91420" tIns="45710" rIns="91420" bIns="45710">
            <a:noAutofit/>
          </a:bodyPr>
          <a:lstStyle>
            <a:lvl1pPr marL="380910" marR="0" indent="-380910" algn="ctr" defTabSz="609458" rtl="0" eaLnBrk="1" fontAlgn="auto" latinLnBrk="0" hangingPunct="1">
              <a:lnSpc>
                <a:spcPct val="100000"/>
              </a:lnSpc>
              <a:spcBef>
                <a:spcPct val="20000"/>
              </a:spcBef>
              <a:spcAft>
                <a:spcPts val="0"/>
              </a:spcAft>
              <a:buClrTx/>
              <a:buSzTx/>
              <a:buFont typeface="Arial"/>
              <a:buNone/>
              <a:tabLst/>
              <a:defRPr sz="2667"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350142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slideLayout" Target="../slideLayouts/slideLayout7.xml"/><Relationship Id="rId1" Type="http://schemas.openxmlformats.org/officeDocument/2006/relationships/slideLayout" Target="../slideLayouts/slideLayout6.xml"/><Relationship Id="rId5" Type="http://schemas.openxmlformats.org/officeDocument/2006/relationships/image" Target="../media/image3.png"/><Relationship Id="rId4"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4/16/2024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76215568"/>
      </p:ext>
    </p:extLst>
  </p:cSld>
  <p:clrMap bg1="lt1" tx1="dk1" bg2="lt2" tx2="dk2" accent1="accent1" accent2="accent2" accent3="accent3" accent4="accent4" accent5="accent5" accent6="accent6" hlink="hlink" folHlink="folHlink"/>
  <p:sldLayoutIdLst>
    <p:sldLayoutId id="2147483686" r:id="rId1"/>
    <p:sldLayoutId id="2147483689" r:id="rId2"/>
    <p:sldLayoutId id="214748369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8.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8.xml"/><Relationship Id="rId5" Type="http://schemas.openxmlformats.org/officeDocument/2006/relationships/image" Target="../media/image13.png"/><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8.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8.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8.xml"/><Relationship Id="rId4" Type="http://schemas.openxmlformats.org/officeDocument/2006/relationships/image" Target="../media/image26.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569692" cy="3864989"/>
          </a:xfrm>
        </p:spPr>
        <p:txBody>
          <a:bodyPr/>
          <a:lstStyle/>
          <a:p>
            <a:r>
              <a:rPr kumimoji="0" lang="en-US" altLang="en-US" sz="3600" b="1" i="0" u="none" strike="noStrike" cap="none" normalizeH="0" baseline="0" dirty="0">
                <a:ln>
                  <a:noFill/>
                </a:ln>
                <a:solidFill>
                  <a:schemeClr val="accent3">
                    <a:lumMod val="20000"/>
                    <a:lumOff val="80000"/>
                  </a:schemeClr>
                </a:solidFill>
                <a:effectLst/>
                <a:latin typeface="+mn-lt"/>
                <a:ea typeface="Calibri" panose="020F0502020204030204" pitchFamily="34" charset="0"/>
                <a:cs typeface="Calibri" panose="020F0502020204030204" pitchFamily="34" charset="0"/>
              </a:rPr>
              <a:t>Network Mgt and Design</a:t>
            </a:r>
            <a:endParaRPr lang="en-GB" sz="3600" b="1" dirty="0">
              <a:solidFill>
                <a:schemeClr val="accent3">
                  <a:lumMod val="20000"/>
                  <a:lumOff val="80000"/>
                </a:schemeClr>
              </a:solidFill>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ENSA</a:t>
            </a:r>
          </a:p>
          <a:p>
            <a:r>
              <a:rPr lang="en-GB" i="1" dirty="0"/>
              <a:t>(ACCA6023)</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Today’s objectives</a:t>
            </a:r>
            <a:endParaRPr lang="en-GB" dirty="0"/>
          </a:p>
        </p:txBody>
      </p:sp>
      <p:sp>
        <p:nvSpPr>
          <p:cNvPr id="3" name="Content Placeholder 2"/>
          <p:cNvSpPr>
            <a:spLocks noGrp="1"/>
          </p:cNvSpPr>
          <p:nvPr>
            <p:ph idx="1"/>
          </p:nvPr>
        </p:nvSpPr>
        <p:spPr>
          <a:xfrm>
            <a:off x="609599" y="1600200"/>
            <a:ext cx="11059633" cy="3046228"/>
          </a:xfrm>
        </p:spPr>
        <p:txBody>
          <a:bodyPr>
            <a:normAutofit/>
          </a:bodyPr>
          <a:lstStyle/>
          <a:p>
            <a:pPr marL="0" algn="l" rtl="0" eaLnBrk="1" fontAlgn="ctr" latinLnBrk="0" hangingPunct="1">
              <a:spcBef>
                <a:spcPts val="0"/>
              </a:spcBef>
              <a:spcAft>
                <a:spcPts val="0"/>
              </a:spcAft>
            </a:pPr>
            <a:r>
              <a:rPr lang="en-US" sz="1800" b="0" i="0" u="none" strike="noStrike" kern="1200" dirty="0">
                <a:solidFill>
                  <a:srgbClr val="FFFFFF"/>
                </a:solidFill>
                <a:effectLst/>
                <a:latin typeface="Arial" panose="020B0604020202020204" pitchFamily="34" charset="0"/>
              </a:rPr>
              <a:t>Use </a:t>
            </a:r>
          </a:p>
          <a:p>
            <a:pPr marL="0" algn="l" rtl="0" eaLnBrk="1" fontAlgn="ctr" latinLnBrk="0" hangingPunct="1">
              <a:spcBef>
                <a:spcPts val="0"/>
              </a:spcBef>
              <a:spcAft>
                <a:spcPts val="0"/>
              </a:spcAft>
            </a:pPr>
            <a:r>
              <a:rPr lang="en-US" sz="2400" b="0" i="0" u="none" strike="noStrike" kern="1200" dirty="0">
                <a:solidFill>
                  <a:schemeClr val="tx1">
                    <a:lumMod val="95000"/>
                    <a:lumOff val="5000"/>
                  </a:schemeClr>
                </a:solidFill>
                <a:effectLst/>
                <a:latin typeface="Arial" panose="020B0604020202020204" pitchFamily="34" charset="0"/>
                <a:cs typeface="Arial" panose="020B0604020202020204" pitchFamily="34" charset="0"/>
              </a:rPr>
              <a:t>CDP to map a network topology.</a:t>
            </a:r>
            <a:endParaRPr lang="en-GB" sz="2400" b="0" i="0" u="none" strike="noStrike" dirty="0">
              <a:solidFill>
                <a:schemeClr val="tx1">
                  <a:lumMod val="95000"/>
                  <a:lumOff val="5000"/>
                </a:schemeClr>
              </a:solidFill>
              <a:effectLst/>
              <a:latin typeface="Arial" panose="020B0604020202020204" pitchFamily="34" charset="0"/>
              <a:cs typeface="Arial" panose="020B0604020202020204" pitchFamily="34" charset="0"/>
            </a:endParaRPr>
          </a:p>
          <a:p>
            <a:pPr marL="0" algn="l" rtl="0" eaLnBrk="1" fontAlgn="ctr" latinLnBrk="0" hangingPunct="1">
              <a:spcBef>
                <a:spcPts val="0"/>
              </a:spcBef>
              <a:spcAft>
                <a:spcPts val="0"/>
              </a:spcAft>
            </a:pPr>
            <a:r>
              <a:rPr lang="en-US" sz="2400" b="0" i="0" u="none" strike="noStrike" kern="1200" dirty="0">
                <a:solidFill>
                  <a:schemeClr val="tx1">
                    <a:lumMod val="95000"/>
                    <a:lumOff val="5000"/>
                  </a:schemeClr>
                </a:solidFill>
                <a:effectLst/>
                <a:latin typeface="Arial" panose="020B0604020202020204" pitchFamily="34" charset="0"/>
                <a:cs typeface="Arial" panose="020B0604020202020204" pitchFamily="34" charset="0"/>
              </a:rPr>
              <a:t>Use LLDP to map a network topology.</a:t>
            </a:r>
          </a:p>
          <a:p>
            <a:pPr marL="0" algn="l" rtl="0" eaLnBrk="1" fontAlgn="ctr" latinLnBrk="0" hangingPunct="1">
              <a:spcBef>
                <a:spcPts val="0"/>
              </a:spcBef>
              <a:spcAft>
                <a:spcPts val="0"/>
              </a:spcAft>
            </a:pPr>
            <a:r>
              <a:rPr lang="en-US" sz="2400" dirty="0">
                <a:solidFill>
                  <a:srgbClr val="000000"/>
                </a:solidFill>
                <a:latin typeface="Arial" panose="020B0604020202020204" pitchFamily="34" charset="0"/>
                <a:cs typeface="Arial" panose="020B0604020202020204" pitchFamily="34" charset="0"/>
              </a:rPr>
              <a:t>Configure NTP clients to allow time synchronization with the NTP server.</a:t>
            </a:r>
          </a:p>
          <a:p>
            <a:pPr marL="0" fontAlgn="ctr">
              <a:spcBef>
                <a:spcPts val="0"/>
              </a:spcBef>
            </a:pPr>
            <a:r>
              <a:rPr lang="en-CA" sz="2400" kern="1200" dirty="0">
                <a:solidFill>
                  <a:schemeClr val="tx1">
                    <a:lumMod val="95000"/>
                    <a:lumOff val="5000"/>
                  </a:schemeClr>
                </a:solidFill>
                <a:effectLst/>
                <a:latin typeface="Arial" panose="020B0604020202020204" pitchFamily="34" charset="0"/>
                <a:cs typeface="Arial" panose="020B0604020202020204" pitchFamily="34" charset="0"/>
              </a:rPr>
              <a:t>Explain considerations for designing a scalable network.</a:t>
            </a:r>
          </a:p>
          <a:p>
            <a:pPr marL="0" fontAlgn="ctr">
              <a:spcBef>
                <a:spcPts val="0"/>
              </a:spcBef>
            </a:pPr>
            <a:r>
              <a:rPr lang="en-CA" sz="2400" kern="1200" dirty="0">
                <a:solidFill>
                  <a:schemeClr val="tx1">
                    <a:lumMod val="95000"/>
                    <a:lumOff val="5000"/>
                  </a:schemeClr>
                </a:solidFill>
                <a:effectLst/>
                <a:latin typeface="Arial" panose="020B0604020202020204" pitchFamily="34" charset="0"/>
                <a:cs typeface="Arial" panose="020B0604020202020204" pitchFamily="34" charset="0"/>
              </a:rPr>
              <a:t>Troubleshoot a network </a:t>
            </a:r>
            <a:endParaRPr lang="en-US" sz="2400" kern="1200" dirty="0">
              <a:solidFill>
                <a:schemeClr val="tx1">
                  <a:lumMod val="95000"/>
                  <a:lumOff val="5000"/>
                </a:schemeClr>
              </a:solidFill>
              <a:effectLst/>
              <a:latin typeface="Arial" panose="020B0604020202020204" pitchFamily="34" charset="0"/>
              <a:cs typeface="Arial" panose="020B0604020202020204" pitchFamily="34" charset="0"/>
            </a:endParaRPr>
          </a:p>
          <a:p>
            <a:pPr marL="0" algn="l" rtl="0" eaLnBrk="1" fontAlgn="ctr" latinLnBrk="0" hangingPunct="1">
              <a:spcBef>
                <a:spcPts val="0"/>
              </a:spcBef>
              <a:spcAft>
                <a:spcPts val="0"/>
              </a:spcAft>
            </a:pPr>
            <a:endParaRPr lang="en-GB" sz="1800" b="0" i="0" u="none" strike="noStrike" dirty="0">
              <a:effectLst/>
              <a:latin typeface="Arial" panose="020B0604020202020204" pitchFamily="34" charset="0"/>
            </a:endParaRPr>
          </a:p>
          <a:p>
            <a:pPr marL="0" indent="0" fontAlgn="ctr">
              <a:buNone/>
            </a:pPr>
            <a:endParaRPr lang="en-GB" dirty="0"/>
          </a:p>
        </p:txBody>
      </p:sp>
    </p:spTree>
    <p:extLst>
      <p:ext uri="{BB962C8B-B14F-4D97-AF65-F5344CB8AC3E}">
        <p14:creationId xmlns:p14="http://schemas.microsoft.com/office/powerpoint/2010/main" val="21873078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C9D1C4-B9E3-489B-800E-BA01649A61D8}"/>
              </a:ext>
            </a:extLst>
          </p:cNvPr>
          <p:cNvSpPr txBox="1"/>
          <p:nvPr/>
        </p:nvSpPr>
        <p:spPr>
          <a:xfrm>
            <a:off x="113044" y="930781"/>
            <a:ext cx="4952177" cy="4708981"/>
          </a:xfrm>
          <a:prstGeom prst="rect">
            <a:avLst/>
          </a:prstGeom>
          <a:noFill/>
        </p:spPr>
        <p:txBody>
          <a:bodyPr wrap="square" rtlCol="0">
            <a:spAutoFit/>
          </a:bodyPr>
          <a:lstStyle/>
          <a:p>
            <a:pPr marL="342900" indent="-342900" algn="just">
              <a:buFont typeface="Wingdings" panose="05000000000000000000" pitchFamily="2" charset="2"/>
              <a:buChar char="§"/>
            </a:pPr>
            <a:r>
              <a:rPr lang="en-US" sz="2000" dirty="0">
                <a:solidFill>
                  <a:srgbClr val="000000"/>
                </a:solidFill>
              </a:rPr>
              <a:t>CDP is a Cisco proprietary Layer 2 protocol that is used to gather information about Cisco devices which share the same data link. </a:t>
            </a:r>
          </a:p>
          <a:p>
            <a:pPr marL="342900" indent="-342900" algn="just">
              <a:buFont typeface="Wingdings" panose="05000000000000000000" pitchFamily="2" charset="2"/>
              <a:buChar char="§"/>
            </a:pPr>
            <a:r>
              <a:rPr lang="en-US" sz="2000" dirty="0">
                <a:solidFill>
                  <a:srgbClr val="000000"/>
                </a:solidFill>
              </a:rPr>
              <a:t>CDP is media and protocol independent and runs on all Cisco devices, such as routers, switches, and access servers.</a:t>
            </a:r>
          </a:p>
          <a:p>
            <a:pPr marL="342900" indent="-342900" algn="just">
              <a:buFont typeface="Wingdings" panose="05000000000000000000" pitchFamily="2" charset="2"/>
              <a:buChar char="§"/>
            </a:pPr>
            <a:r>
              <a:rPr lang="en-US" sz="2000" dirty="0">
                <a:solidFill>
                  <a:srgbClr val="000000"/>
                </a:solidFill>
              </a:rPr>
              <a:t>The device sends periodic CDP advertisements to connected devices. These advertisements share information about the type of device that is discovered, the name of the devices, and the number and type of the interfaces.</a:t>
            </a:r>
          </a:p>
          <a:p>
            <a:pPr marL="342900" indent="-342900" algn="just">
              <a:buFont typeface="Wingdings" panose="05000000000000000000" pitchFamily="2" charset="2"/>
              <a:buChar char="§"/>
            </a:pPr>
            <a:r>
              <a:rPr lang="en-US" sz="2000" dirty="0">
                <a:solidFill>
                  <a:srgbClr val="000000"/>
                </a:solidFill>
              </a:rPr>
              <a:t>For Cisco devices, </a:t>
            </a:r>
            <a:r>
              <a:rPr lang="en-US" sz="2000" b="1" dirty="0">
                <a:solidFill>
                  <a:srgbClr val="000000"/>
                </a:solidFill>
              </a:rPr>
              <a:t>CDP is enabled by default</a:t>
            </a:r>
            <a:r>
              <a:rPr lang="en-US" sz="2000" dirty="0">
                <a:solidFill>
                  <a:srgbClr val="000000"/>
                </a:solidFill>
              </a:rPr>
              <a:t>. </a:t>
            </a:r>
          </a:p>
        </p:txBody>
      </p:sp>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101210"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70000" lnSpcReduction="2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Protocols to Manage Networks </a:t>
            </a:r>
            <a:r>
              <a:rPr lang="en-US" sz="2400" dirty="0"/>
              <a:t>Device Discovery with CDP</a:t>
            </a:r>
          </a:p>
        </p:txBody>
      </p:sp>
      <p:pic>
        <p:nvPicPr>
          <p:cNvPr id="4" name="Picture 3">
            <a:extLst>
              <a:ext uri="{FF2B5EF4-FFF2-40B4-BE49-F238E27FC236}">
                <a16:creationId xmlns:a16="http://schemas.microsoft.com/office/drawing/2014/main" id="{79CC965C-E9DD-0740-9101-544EE00163EF}"/>
              </a:ext>
            </a:extLst>
          </p:cNvPr>
          <p:cNvPicPr>
            <a:picLocks noChangeAspect="1"/>
          </p:cNvPicPr>
          <p:nvPr/>
        </p:nvPicPr>
        <p:blipFill>
          <a:blip r:embed="rId3"/>
          <a:stretch>
            <a:fillRect/>
          </a:stretch>
        </p:blipFill>
        <p:spPr>
          <a:xfrm>
            <a:off x="7753020" y="96227"/>
            <a:ext cx="4222848" cy="681715"/>
          </a:xfrm>
          <a:prstGeom prst="rect">
            <a:avLst/>
          </a:prstGeom>
        </p:spPr>
      </p:pic>
      <p:graphicFrame>
        <p:nvGraphicFramePr>
          <p:cNvPr id="3" name="Table 2"/>
          <p:cNvGraphicFramePr>
            <a:graphicFrameLocks noGrp="1"/>
          </p:cNvGraphicFramePr>
          <p:nvPr/>
        </p:nvGraphicFramePr>
        <p:xfrm>
          <a:off x="5131727" y="825166"/>
          <a:ext cx="6927269" cy="3180080"/>
        </p:xfrm>
        <a:graphic>
          <a:graphicData uri="http://schemas.openxmlformats.org/drawingml/2006/table">
            <a:tbl>
              <a:tblPr firstRow="1" bandRow="1">
                <a:tableStyleId>{5C22544A-7EE6-4342-B048-85BDC9FD1C3A}</a:tableStyleId>
              </a:tblPr>
              <a:tblGrid>
                <a:gridCol w="4738251">
                  <a:extLst>
                    <a:ext uri="{9D8B030D-6E8A-4147-A177-3AD203B41FA5}">
                      <a16:colId xmlns:a16="http://schemas.microsoft.com/office/drawing/2014/main" val="468806406"/>
                    </a:ext>
                  </a:extLst>
                </a:gridCol>
                <a:gridCol w="2189018">
                  <a:extLst>
                    <a:ext uri="{9D8B030D-6E8A-4147-A177-3AD203B41FA5}">
                      <a16:colId xmlns:a16="http://schemas.microsoft.com/office/drawing/2014/main" val="1794412762"/>
                    </a:ext>
                  </a:extLst>
                </a:gridCol>
              </a:tblGrid>
              <a:tr h="370840">
                <a:tc>
                  <a:txBody>
                    <a:bodyPr/>
                    <a:lstStyle/>
                    <a:p>
                      <a:r>
                        <a:rPr lang="en-US" sz="1500" i="1" dirty="0">
                          <a:solidFill>
                            <a:srgbClr val="000000"/>
                          </a:solidFill>
                        </a:rPr>
                        <a:t>Verify the status of CDP </a:t>
                      </a:r>
                      <a:endParaRPr lang="en-GB" sz="1500" i="1" dirty="0"/>
                    </a:p>
                  </a:txBody>
                  <a:tcPr/>
                </a:tc>
                <a:tc>
                  <a:txBody>
                    <a:bodyPr/>
                    <a:lstStyle/>
                    <a:p>
                      <a:r>
                        <a:rPr lang="en-US" sz="1500" b="1" dirty="0">
                          <a:solidFill>
                            <a:srgbClr val="000000"/>
                          </a:solidFill>
                        </a:rPr>
                        <a:t>show </a:t>
                      </a:r>
                      <a:r>
                        <a:rPr lang="en-US" sz="1500" b="1" dirty="0" err="1">
                          <a:solidFill>
                            <a:srgbClr val="000000"/>
                          </a:solidFill>
                        </a:rPr>
                        <a:t>cdp</a:t>
                      </a:r>
                      <a:endParaRPr lang="en-GB" sz="1500" dirty="0"/>
                    </a:p>
                  </a:txBody>
                  <a:tcPr/>
                </a:tc>
                <a:extLst>
                  <a:ext uri="{0D108BD9-81ED-4DB2-BD59-A6C34878D82A}">
                    <a16:rowId xmlns:a16="http://schemas.microsoft.com/office/drawing/2014/main" val="204759946"/>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500" i="1" dirty="0">
                          <a:solidFill>
                            <a:srgbClr val="000000"/>
                          </a:solidFill>
                        </a:rPr>
                        <a:t>Disable CDP on a specific interface </a:t>
                      </a:r>
                      <a:r>
                        <a:rPr lang="en-US" sz="1500" b="0" i="1" dirty="0">
                          <a:solidFill>
                            <a:srgbClr val="000000"/>
                          </a:solidFill>
                        </a:rPr>
                        <a:t>(CDP is still enabled on the device; however, no more CDP advertisements will be sent out that interface)</a:t>
                      </a:r>
                      <a:endParaRPr lang="en-GB" sz="1500" b="0" i="1" dirty="0"/>
                    </a:p>
                  </a:txBody>
                  <a:tcPr/>
                </a:tc>
                <a:tc>
                  <a:txBody>
                    <a:bodyPr/>
                    <a:lstStyle/>
                    <a:p>
                      <a:r>
                        <a:rPr lang="en-US" sz="1500" b="1" dirty="0">
                          <a:solidFill>
                            <a:srgbClr val="000000"/>
                          </a:solidFill>
                        </a:rPr>
                        <a:t>no </a:t>
                      </a:r>
                      <a:r>
                        <a:rPr lang="en-US" sz="1500" b="1" dirty="0" err="1">
                          <a:solidFill>
                            <a:srgbClr val="000000"/>
                          </a:solidFill>
                        </a:rPr>
                        <a:t>cdp</a:t>
                      </a:r>
                      <a:r>
                        <a:rPr lang="en-US" sz="1500" b="1" dirty="0">
                          <a:solidFill>
                            <a:srgbClr val="000000"/>
                          </a:solidFill>
                        </a:rPr>
                        <a:t> enable</a:t>
                      </a:r>
                      <a:endParaRPr lang="en-GB" sz="1500" b="0" i="1" dirty="0"/>
                    </a:p>
                  </a:txBody>
                  <a:tcPr/>
                </a:tc>
                <a:extLst>
                  <a:ext uri="{0D108BD9-81ED-4DB2-BD59-A6C34878D82A}">
                    <a16:rowId xmlns:a16="http://schemas.microsoft.com/office/drawing/2014/main" val="597660823"/>
                  </a:ext>
                </a:extLst>
              </a:tr>
              <a:tr h="370840">
                <a:tc>
                  <a:txBody>
                    <a:bodyPr/>
                    <a:lstStyle/>
                    <a:p>
                      <a:r>
                        <a:rPr lang="en-US" sz="1500" i="1" dirty="0">
                          <a:solidFill>
                            <a:srgbClr val="000000"/>
                          </a:solidFill>
                        </a:rPr>
                        <a:t>Enable CDP on the specific interface</a:t>
                      </a:r>
                      <a:endParaRPr lang="en-GB" sz="1500" i="1" dirty="0"/>
                    </a:p>
                  </a:txBody>
                  <a:tcPr/>
                </a:tc>
                <a:tc>
                  <a:txBody>
                    <a:bodyPr/>
                    <a:lstStyle/>
                    <a:p>
                      <a:r>
                        <a:rPr lang="en-US" sz="1500" b="1" dirty="0" err="1">
                          <a:solidFill>
                            <a:srgbClr val="000000"/>
                          </a:solidFill>
                        </a:rPr>
                        <a:t>cdp</a:t>
                      </a:r>
                      <a:r>
                        <a:rPr lang="en-US" sz="1500" b="1" dirty="0">
                          <a:solidFill>
                            <a:srgbClr val="000000"/>
                          </a:solidFill>
                        </a:rPr>
                        <a:t> enable</a:t>
                      </a:r>
                      <a:endParaRPr lang="en-GB" sz="1500" dirty="0"/>
                    </a:p>
                  </a:txBody>
                  <a:tcPr/>
                </a:tc>
                <a:extLst>
                  <a:ext uri="{0D108BD9-81ED-4DB2-BD59-A6C34878D82A}">
                    <a16:rowId xmlns:a16="http://schemas.microsoft.com/office/drawing/2014/main" val="3724530190"/>
                  </a:ext>
                </a:extLst>
              </a:tr>
              <a:tr h="370840">
                <a:tc>
                  <a:txBody>
                    <a:bodyPr/>
                    <a:lstStyle/>
                    <a:p>
                      <a:r>
                        <a:rPr lang="en-US" sz="1500" i="1" dirty="0">
                          <a:solidFill>
                            <a:srgbClr val="000000"/>
                          </a:solidFill>
                        </a:rPr>
                        <a:t>Enable CDP globally for all the supported interfaces on the device</a:t>
                      </a:r>
                      <a:endParaRPr lang="en-GB" sz="1500" i="1" dirty="0"/>
                    </a:p>
                  </a:txBody>
                  <a:tcPr/>
                </a:tc>
                <a:tc>
                  <a:txBody>
                    <a:bodyPr/>
                    <a:lstStyle/>
                    <a:p>
                      <a:r>
                        <a:rPr lang="en-US" sz="1500" b="1" dirty="0" err="1">
                          <a:solidFill>
                            <a:srgbClr val="000000"/>
                          </a:solidFill>
                        </a:rPr>
                        <a:t>cdp</a:t>
                      </a:r>
                      <a:r>
                        <a:rPr lang="en-US" sz="1500" b="1" dirty="0">
                          <a:solidFill>
                            <a:srgbClr val="000000"/>
                          </a:solidFill>
                        </a:rPr>
                        <a:t> run</a:t>
                      </a:r>
                      <a:endParaRPr lang="en-GB" sz="1500" dirty="0"/>
                    </a:p>
                  </a:txBody>
                  <a:tcPr/>
                </a:tc>
                <a:extLst>
                  <a:ext uri="{0D108BD9-81ED-4DB2-BD59-A6C34878D82A}">
                    <a16:rowId xmlns:a16="http://schemas.microsoft.com/office/drawing/2014/main" val="771891805"/>
                  </a:ext>
                </a:extLst>
              </a:tr>
              <a:tr h="370840">
                <a:tc>
                  <a:txBody>
                    <a:bodyPr/>
                    <a:lstStyle/>
                    <a:p>
                      <a:r>
                        <a:rPr lang="en-US" sz="1500" i="1" dirty="0">
                          <a:solidFill>
                            <a:srgbClr val="000000"/>
                          </a:solidFill>
                        </a:rPr>
                        <a:t>Display the interfaces that are CDP-enabled on a device</a:t>
                      </a:r>
                      <a:endParaRPr lang="en-GB" sz="1500" i="1" dirty="0"/>
                    </a:p>
                  </a:txBody>
                  <a:tcPr/>
                </a:tc>
                <a:tc>
                  <a:txBody>
                    <a:bodyPr/>
                    <a:lstStyle/>
                    <a:p>
                      <a:r>
                        <a:rPr lang="en-US" sz="1500" b="1" dirty="0">
                          <a:solidFill>
                            <a:srgbClr val="000000"/>
                          </a:solidFill>
                        </a:rPr>
                        <a:t>show </a:t>
                      </a:r>
                      <a:r>
                        <a:rPr lang="en-US" sz="1500" b="1" dirty="0" err="1">
                          <a:solidFill>
                            <a:srgbClr val="000000"/>
                          </a:solidFill>
                        </a:rPr>
                        <a:t>cdp</a:t>
                      </a:r>
                      <a:r>
                        <a:rPr lang="en-US" sz="1500" b="1" dirty="0">
                          <a:solidFill>
                            <a:srgbClr val="000000"/>
                          </a:solidFill>
                        </a:rPr>
                        <a:t> interface</a:t>
                      </a:r>
                      <a:r>
                        <a:rPr lang="en-US" sz="1500" dirty="0">
                          <a:solidFill>
                            <a:srgbClr val="000000"/>
                          </a:solidFill>
                        </a:rPr>
                        <a:t> </a:t>
                      </a:r>
                      <a:endParaRPr lang="en-GB" sz="1500" dirty="0"/>
                    </a:p>
                  </a:txBody>
                  <a:tcPr/>
                </a:tc>
                <a:extLst>
                  <a:ext uri="{0D108BD9-81ED-4DB2-BD59-A6C34878D82A}">
                    <a16:rowId xmlns:a16="http://schemas.microsoft.com/office/drawing/2014/main" val="2711370573"/>
                  </a:ext>
                </a:extLst>
              </a:tr>
              <a:tr h="370840">
                <a:tc>
                  <a:txBody>
                    <a:bodyPr/>
                    <a:lstStyle/>
                    <a:p>
                      <a:r>
                        <a:rPr lang="en-US" sz="1500" i="1" kern="1200" dirty="0">
                          <a:solidFill>
                            <a:srgbClr val="000000"/>
                          </a:solidFill>
                          <a:latin typeface="+mn-lt"/>
                          <a:ea typeface="+mn-ea"/>
                          <a:cs typeface="+mn-cs"/>
                        </a:rPr>
                        <a:t>Determine the network layout</a:t>
                      </a:r>
                      <a:endParaRPr lang="en-GB" sz="1500" i="1" kern="1200" dirty="0">
                        <a:solidFill>
                          <a:srgbClr val="000000"/>
                        </a:solidFill>
                        <a:latin typeface="+mn-lt"/>
                        <a:ea typeface="+mn-ea"/>
                        <a:cs typeface="+mn-cs"/>
                      </a:endParaRPr>
                    </a:p>
                  </a:txBody>
                  <a:tcPr/>
                </a:tc>
                <a:tc>
                  <a:txBody>
                    <a:bodyPr/>
                    <a:lstStyle/>
                    <a:p>
                      <a:r>
                        <a:rPr lang="en-US" sz="1400" b="1" dirty="0">
                          <a:solidFill>
                            <a:srgbClr val="000000"/>
                          </a:solidFill>
                        </a:rPr>
                        <a:t>show </a:t>
                      </a:r>
                      <a:r>
                        <a:rPr lang="en-US" sz="1400" b="1" dirty="0" err="1">
                          <a:solidFill>
                            <a:srgbClr val="000000"/>
                          </a:solidFill>
                        </a:rPr>
                        <a:t>cdp</a:t>
                      </a:r>
                      <a:r>
                        <a:rPr lang="en-US" sz="1400" b="1" dirty="0">
                          <a:solidFill>
                            <a:srgbClr val="000000"/>
                          </a:solidFill>
                        </a:rPr>
                        <a:t> neighbors</a:t>
                      </a:r>
                      <a:endParaRPr lang="en-GB" sz="1500" dirty="0"/>
                    </a:p>
                  </a:txBody>
                  <a:tcPr/>
                </a:tc>
                <a:extLst>
                  <a:ext uri="{0D108BD9-81ED-4DB2-BD59-A6C34878D82A}">
                    <a16:rowId xmlns:a16="http://schemas.microsoft.com/office/drawing/2014/main" val="1539982533"/>
                  </a:ext>
                </a:extLst>
              </a:tr>
              <a:tr h="370840">
                <a:tc>
                  <a:txBody>
                    <a:bodyPr/>
                    <a:lstStyle/>
                    <a:p>
                      <a:endParaRPr lang="en-GB" sz="1500" i="1" kern="1200" dirty="0">
                        <a:solidFill>
                          <a:srgbClr val="000000"/>
                        </a:solidFill>
                        <a:latin typeface="+mn-lt"/>
                        <a:ea typeface="+mn-ea"/>
                        <a:cs typeface="+mn-cs"/>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kern="1200" dirty="0">
                          <a:solidFill>
                            <a:srgbClr val="000000"/>
                          </a:solidFill>
                          <a:latin typeface="+mn-lt"/>
                          <a:ea typeface="+mn-ea"/>
                          <a:cs typeface="+mn-cs"/>
                        </a:rPr>
                        <a:t>show </a:t>
                      </a:r>
                      <a:r>
                        <a:rPr lang="en-US" sz="1400" b="1" kern="1200" dirty="0" err="1">
                          <a:solidFill>
                            <a:srgbClr val="000000"/>
                          </a:solidFill>
                          <a:latin typeface="+mn-lt"/>
                          <a:ea typeface="+mn-ea"/>
                          <a:cs typeface="+mn-cs"/>
                        </a:rPr>
                        <a:t>cdp</a:t>
                      </a:r>
                      <a:r>
                        <a:rPr lang="en-US" sz="1400" b="1" kern="1200" dirty="0">
                          <a:solidFill>
                            <a:srgbClr val="000000"/>
                          </a:solidFill>
                          <a:latin typeface="+mn-lt"/>
                          <a:ea typeface="+mn-ea"/>
                          <a:cs typeface="+mn-cs"/>
                        </a:rPr>
                        <a:t> neighbors detail</a:t>
                      </a:r>
                      <a:endParaRPr lang="en-GB" sz="1400" b="1" kern="1200" dirty="0">
                        <a:solidFill>
                          <a:srgbClr val="000000"/>
                        </a:solidFill>
                        <a:latin typeface="+mn-lt"/>
                        <a:ea typeface="+mn-ea"/>
                        <a:cs typeface="+mn-cs"/>
                      </a:endParaRPr>
                    </a:p>
                  </a:txBody>
                  <a:tcPr/>
                </a:tc>
                <a:extLst>
                  <a:ext uri="{0D108BD9-81ED-4DB2-BD59-A6C34878D82A}">
                    <a16:rowId xmlns:a16="http://schemas.microsoft.com/office/drawing/2014/main" val="534243953"/>
                  </a:ext>
                </a:extLst>
              </a:tr>
            </a:tbl>
          </a:graphicData>
        </a:graphic>
      </p:graphicFrame>
      <p:sp>
        <p:nvSpPr>
          <p:cNvPr id="8" name="Rectangle 7">
            <a:extLst>
              <a:ext uri="{FF2B5EF4-FFF2-40B4-BE49-F238E27FC236}">
                <a16:creationId xmlns:a16="http://schemas.microsoft.com/office/drawing/2014/main" id="{799A2198-7AFD-BE46-B7EF-314352F4A2E7}"/>
              </a:ext>
            </a:extLst>
          </p:cNvPr>
          <p:cNvSpPr/>
          <p:nvPr/>
        </p:nvSpPr>
        <p:spPr>
          <a:xfrm>
            <a:off x="5809500" y="4052470"/>
            <a:ext cx="5989031" cy="1631216"/>
          </a:xfrm>
          <a:prstGeom prst="rect">
            <a:avLst/>
          </a:prstGeom>
          <a:solidFill>
            <a:srgbClr val="000000"/>
          </a:solidFill>
        </p:spPr>
        <p:txBody>
          <a:bodyPr wrap="square">
            <a:spAutoFit/>
          </a:bodyPr>
          <a:lstStyle/>
          <a:p>
            <a:r>
              <a:rPr lang="en-US" sz="1000" dirty="0">
                <a:solidFill>
                  <a:srgbClr val="DFDFDF"/>
                </a:solidFill>
                <a:latin typeface="Courier New" panose="02070309020205020404" pitchFamily="49" charset="0"/>
              </a:rPr>
              <a:t>R1# </a:t>
            </a:r>
            <a:r>
              <a:rPr lang="en-US" sz="1000" b="1" dirty="0">
                <a:solidFill>
                  <a:srgbClr val="FFFFFF"/>
                </a:solidFill>
                <a:latin typeface="Courier New" panose="02070309020205020404" pitchFamily="49" charset="0"/>
              </a:rPr>
              <a:t>show </a:t>
            </a:r>
            <a:r>
              <a:rPr lang="en-US" sz="1000" b="1" dirty="0" err="1">
                <a:solidFill>
                  <a:srgbClr val="FFFFFF"/>
                </a:solidFill>
                <a:latin typeface="Courier New" panose="02070309020205020404" pitchFamily="49" charset="0"/>
              </a:rPr>
              <a:t>cdp</a:t>
            </a:r>
            <a:r>
              <a:rPr lang="en-US" sz="1000" b="1" dirty="0">
                <a:solidFill>
                  <a:srgbClr val="FFFFFF"/>
                </a:solidFill>
                <a:latin typeface="Courier New" panose="02070309020205020404" pitchFamily="49" charset="0"/>
              </a:rPr>
              <a:t> neighbors detail</a:t>
            </a:r>
            <a:r>
              <a:rPr lang="en-US" sz="1000" dirty="0">
                <a:solidFill>
                  <a:srgbClr val="DFDFDF"/>
                </a:solidFill>
                <a:latin typeface="Courier New" panose="02070309020205020404" pitchFamily="49" charset="0"/>
              </a:rPr>
              <a:t> </a:t>
            </a:r>
          </a:p>
          <a:p>
            <a:r>
              <a:rPr lang="en-US" sz="1000" dirty="0">
                <a:solidFill>
                  <a:srgbClr val="DFDFDF"/>
                </a:solidFill>
                <a:latin typeface="Courier New" panose="02070309020205020404" pitchFamily="49" charset="0"/>
              </a:rPr>
              <a:t>------------------------- </a:t>
            </a:r>
          </a:p>
          <a:p>
            <a:r>
              <a:rPr lang="en-US" sz="1000" dirty="0">
                <a:solidFill>
                  <a:srgbClr val="DFDFDF"/>
                </a:solidFill>
                <a:latin typeface="Courier New" panose="02070309020205020404" pitchFamily="49" charset="0"/>
              </a:rPr>
              <a:t>Device ID: S1 </a:t>
            </a:r>
          </a:p>
          <a:p>
            <a:r>
              <a:rPr lang="en-US" sz="1000" dirty="0">
                <a:solidFill>
                  <a:srgbClr val="DFDFDF"/>
                </a:solidFill>
                <a:latin typeface="Courier New" panose="02070309020205020404" pitchFamily="49" charset="0"/>
              </a:rPr>
              <a:t>Entry address(es): </a:t>
            </a:r>
          </a:p>
          <a:p>
            <a:r>
              <a:rPr lang="en-US" sz="1000" dirty="0">
                <a:solidFill>
                  <a:srgbClr val="FBAB18"/>
                </a:solidFill>
                <a:latin typeface="Courier New" panose="02070309020205020404" pitchFamily="49" charset="0"/>
              </a:rPr>
              <a:t>  IP address: 192.168.1.2</a:t>
            </a:r>
            <a:r>
              <a:rPr lang="en-US" sz="1000" dirty="0">
                <a:solidFill>
                  <a:srgbClr val="DFDFDF"/>
                </a:solidFill>
                <a:latin typeface="Courier New" panose="02070309020205020404" pitchFamily="49" charset="0"/>
              </a:rPr>
              <a:t> </a:t>
            </a:r>
          </a:p>
          <a:p>
            <a:r>
              <a:rPr lang="en-US" sz="1000" dirty="0">
                <a:solidFill>
                  <a:srgbClr val="DFDFDF"/>
                </a:solidFill>
                <a:latin typeface="Courier New" panose="02070309020205020404" pitchFamily="49" charset="0"/>
              </a:rPr>
              <a:t>Platform: cisco WS-C3560-24TS, Capabilities: Switch IGMP</a:t>
            </a:r>
          </a:p>
          <a:p>
            <a:r>
              <a:rPr lang="en-US" sz="1000" dirty="0">
                <a:solidFill>
                  <a:srgbClr val="DFDFDF"/>
                </a:solidFill>
                <a:latin typeface="Courier New" panose="02070309020205020404" pitchFamily="49" charset="0"/>
              </a:rPr>
              <a:t>Interface: GigabitEthernet0/0/1, Port ID (outgoing port): FastEthernet0/5</a:t>
            </a:r>
          </a:p>
          <a:p>
            <a:r>
              <a:rPr lang="en-US" sz="1000" dirty="0" err="1">
                <a:solidFill>
                  <a:srgbClr val="DFDFDF"/>
                </a:solidFill>
                <a:latin typeface="Courier New" panose="02070309020205020404" pitchFamily="49" charset="0"/>
              </a:rPr>
              <a:t>Holdtime</a:t>
            </a:r>
            <a:r>
              <a:rPr lang="en-US" sz="1000" dirty="0">
                <a:solidFill>
                  <a:srgbClr val="DFDFDF"/>
                </a:solidFill>
                <a:latin typeface="Courier New" panose="02070309020205020404" pitchFamily="49" charset="0"/>
              </a:rPr>
              <a:t> : 136 sec </a:t>
            </a:r>
          </a:p>
          <a:p>
            <a:endParaRPr lang="en-US" sz="1000" dirty="0">
              <a:solidFill>
                <a:srgbClr val="DFDFDF"/>
              </a:solidFill>
              <a:latin typeface="Courier New" panose="02070309020205020404" pitchFamily="49" charset="0"/>
            </a:endParaRPr>
          </a:p>
          <a:p>
            <a:r>
              <a:rPr lang="en-US" sz="1000" dirty="0">
                <a:solidFill>
                  <a:srgbClr val="DFDFDF"/>
                </a:solidFill>
                <a:latin typeface="Courier New" panose="02070309020205020404" pitchFamily="49" charset="0"/>
              </a:rPr>
              <a:t>(output omitted)</a:t>
            </a:r>
          </a:p>
        </p:txBody>
      </p:sp>
    </p:spTree>
    <p:extLst>
      <p:ext uri="{BB962C8B-B14F-4D97-AF65-F5344CB8AC3E}">
        <p14:creationId xmlns:p14="http://schemas.microsoft.com/office/powerpoint/2010/main" val="29292421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C9D1C4-B9E3-489B-800E-BA01649A61D8}"/>
              </a:ext>
            </a:extLst>
          </p:cNvPr>
          <p:cNvSpPr txBox="1"/>
          <p:nvPr/>
        </p:nvSpPr>
        <p:spPr>
          <a:xfrm>
            <a:off x="113044" y="930781"/>
            <a:ext cx="4952177" cy="3477875"/>
          </a:xfrm>
          <a:prstGeom prst="rect">
            <a:avLst/>
          </a:prstGeom>
          <a:noFill/>
        </p:spPr>
        <p:txBody>
          <a:bodyPr wrap="square" rtlCol="0">
            <a:spAutoFit/>
          </a:bodyPr>
          <a:lstStyle/>
          <a:p>
            <a:pPr marL="342900" indent="-342900" algn="just">
              <a:buFont typeface="Wingdings" panose="05000000000000000000" pitchFamily="2" charset="2"/>
              <a:buChar char="§"/>
            </a:pPr>
            <a:r>
              <a:rPr lang="en-US" sz="2000" dirty="0">
                <a:solidFill>
                  <a:srgbClr val="000000"/>
                </a:solidFill>
              </a:rPr>
              <a:t>Link Layer Discovery Protocol (LLDP) is a vendor-neutral neighbor discovery protocol similar to CDP. </a:t>
            </a:r>
          </a:p>
          <a:p>
            <a:pPr marL="342900" indent="-342900" algn="just">
              <a:buFont typeface="Wingdings" panose="05000000000000000000" pitchFamily="2" charset="2"/>
              <a:buChar char="§"/>
            </a:pPr>
            <a:r>
              <a:rPr lang="en-US" sz="2000" dirty="0">
                <a:solidFill>
                  <a:srgbClr val="000000"/>
                </a:solidFill>
              </a:rPr>
              <a:t>LLDP works with network devices, such as routers, switches, and wireless LAN access points. </a:t>
            </a:r>
          </a:p>
          <a:p>
            <a:pPr marL="342900" indent="-342900" algn="just">
              <a:buFont typeface="Wingdings" panose="05000000000000000000" pitchFamily="2" charset="2"/>
              <a:buChar char="§"/>
            </a:pPr>
            <a:r>
              <a:rPr lang="en-US" sz="2000" dirty="0">
                <a:solidFill>
                  <a:srgbClr val="000000"/>
                </a:solidFill>
              </a:rPr>
              <a:t>This protocol advertises its identity and capabilities to other devices and receives the information from a physically-connected Layer 2 device.</a:t>
            </a:r>
          </a:p>
          <a:p>
            <a:pPr marL="342900" indent="-342900" algn="just">
              <a:buFont typeface="Wingdings" panose="05000000000000000000" pitchFamily="2" charset="2"/>
              <a:buChar char="§"/>
            </a:pPr>
            <a:endParaRPr lang="en-US" sz="2000" dirty="0">
              <a:solidFill>
                <a:srgbClr val="000000"/>
              </a:solidFill>
            </a:endParaRPr>
          </a:p>
        </p:txBody>
      </p:sp>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101210"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70000" lnSpcReduction="2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Protocols to Manage Networks </a:t>
            </a:r>
            <a:r>
              <a:rPr lang="en-US" sz="2400" dirty="0"/>
              <a:t>Device Discovery with LLDP</a:t>
            </a:r>
          </a:p>
        </p:txBody>
      </p:sp>
      <p:pic>
        <p:nvPicPr>
          <p:cNvPr id="7" name="Picture 6">
            <a:extLst>
              <a:ext uri="{FF2B5EF4-FFF2-40B4-BE49-F238E27FC236}">
                <a16:creationId xmlns:a16="http://schemas.microsoft.com/office/drawing/2014/main" id="{DD96AD08-DA0E-AC4C-BB94-54F8FC3789C7}"/>
              </a:ext>
            </a:extLst>
          </p:cNvPr>
          <p:cNvPicPr>
            <a:picLocks noChangeAspect="1"/>
          </p:cNvPicPr>
          <p:nvPr/>
        </p:nvPicPr>
        <p:blipFill>
          <a:blip r:embed="rId3"/>
          <a:stretch>
            <a:fillRect/>
          </a:stretch>
        </p:blipFill>
        <p:spPr>
          <a:xfrm>
            <a:off x="854426" y="4366388"/>
            <a:ext cx="3469411" cy="725978"/>
          </a:xfrm>
          <a:prstGeom prst="rect">
            <a:avLst/>
          </a:prstGeom>
        </p:spPr>
      </p:pic>
      <p:sp>
        <p:nvSpPr>
          <p:cNvPr id="9" name="Rectangle 8">
            <a:extLst>
              <a:ext uri="{FF2B5EF4-FFF2-40B4-BE49-F238E27FC236}">
                <a16:creationId xmlns:a16="http://schemas.microsoft.com/office/drawing/2014/main" id="{2062C1EF-305D-3148-8E4D-A7457923E797}"/>
              </a:ext>
            </a:extLst>
          </p:cNvPr>
          <p:cNvSpPr/>
          <p:nvPr/>
        </p:nvSpPr>
        <p:spPr>
          <a:xfrm>
            <a:off x="5468152" y="144306"/>
            <a:ext cx="5282977" cy="3616375"/>
          </a:xfrm>
          <a:prstGeom prst="rect">
            <a:avLst/>
          </a:prstGeom>
          <a:solidFill>
            <a:srgbClr val="000000"/>
          </a:solidFill>
        </p:spPr>
        <p:txBody>
          <a:bodyPr wrap="square">
            <a:spAutoFit/>
          </a:bodyPr>
          <a:lstStyle/>
          <a:p>
            <a:r>
              <a:rPr lang="en-US" sz="1100" dirty="0">
                <a:solidFill>
                  <a:srgbClr val="DFDFDF"/>
                </a:solidFill>
                <a:latin typeface="Courier New" panose="02070309020205020404" pitchFamily="49" charset="0"/>
              </a:rPr>
              <a:t>Switch# </a:t>
            </a:r>
            <a:r>
              <a:rPr lang="en-US" sz="1100" b="1" dirty="0">
                <a:solidFill>
                  <a:srgbClr val="FFFFFF"/>
                </a:solidFill>
                <a:latin typeface="Courier New" panose="02070309020205020404" pitchFamily="49" charset="0"/>
              </a:rPr>
              <a:t>conf t</a:t>
            </a:r>
            <a:r>
              <a:rPr lang="en-US" sz="1100" dirty="0">
                <a:solidFill>
                  <a:srgbClr val="DFDFDF"/>
                </a:solidFill>
                <a:latin typeface="Courier New" panose="02070309020205020404" pitchFamily="49" charset="0"/>
              </a:rPr>
              <a:t> </a:t>
            </a:r>
          </a:p>
          <a:p>
            <a:r>
              <a:rPr lang="en-US" sz="1100" dirty="0">
                <a:solidFill>
                  <a:srgbClr val="DFDFDF"/>
                </a:solidFill>
                <a:latin typeface="Courier New" panose="02070309020205020404" pitchFamily="49" charset="0"/>
              </a:rPr>
              <a:t>Enter configuration commands, one per line. End with CNTL/Z. </a:t>
            </a:r>
          </a:p>
          <a:p>
            <a:r>
              <a:rPr lang="en-US" sz="1100" dirty="0">
                <a:solidFill>
                  <a:srgbClr val="DFDFDF"/>
                </a:solidFill>
                <a:latin typeface="Courier New" panose="02070309020205020404" pitchFamily="49" charset="0"/>
              </a:rPr>
              <a:t>Switch(config)# </a:t>
            </a:r>
            <a:r>
              <a:rPr lang="en-US" sz="1100" b="1" dirty="0" err="1">
                <a:solidFill>
                  <a:srgbClr val="FFFFFF"/>
                </a:solidFill>
                <a:latin typeface="Courier New" panose="02070309020205020404" pitchFamily="49" charset="0"/>
              </a:rPr>
              <a:t>lldp</a:t>
            </a:r>
            <a:r>
              <a:rPr lang="en-US" sz="1100" b="1" dirty="0">
                <a:solidFill>
                  <a:srgbClr val="FFFFFF"/>
                </a:solidFill>
                <a:latin typeface="Courier New" panose="02070309020205020404" pitchFamily="49" charset="0"/>
              </a:rPr>
              <a:t> run</a:t>
            </a:r>
            <a:r>
              <a:rPr lang="en-US" sz="1100" dirty="0">
                <a:solidFill>
                  <a:srgbClr val="DFDFDF"/>
                </a:solidFill>
                <a:latin typeface="Courier New" panose="02070309020205020404" pitchFamily="49" charset="0"/>
              </a:rPr>
              <a:t> </a:t>
            </a:r>
          </a:p>
          <a:p>
            <a:r>
              <a:rPr lang="en-US" sz="1100" dirty="0">
                <a:solidFill>
                  <a:srgbClr val="DFDFDF"/>
                </a:solidFill>
                <a:latin typeface="Courier New" panose="02070309020205020404" pitchFamily="49" charset="0"/>
              </a:rPr>
              <a:t>Switch(config)# </a:t>
            </a:r>
            <a:r>
              <a:rPr lang="en-US" sz="1100" b="1" dirty="0">
                <a:solidFill>
                  <a:srgbClr val="FFFFFF"/>
                </a:solidFill>
                <a:latin typeface="Courier New" panose="02070309020205020404" pitchFamily="49" charset="0"/>
              </a:rPr>
              <a:t>interface </a:t>
            </a:r>
            <a:r>
              <a:rPr lang="en-US" sz="1100" b="1" dirty="0" err="1">
                <a:solidFill>
                  <a:srgbClr val="FFFFFF"/>
                </a:solidFill>
                <a:latin typeface="Courier New" panose="02070309020205020404" pitchFamily="49" charset="0"/>
              </a:rPr>
              <a:t>gigabitethernet</a:t>
            </a:r>
            <a:r>
              <a:rPr lang="en-US" sz="1100" b="1" dirty="0">
                <a:solidFill>
                  <a:srgbClr val="FFFFFF"/>
                </a:solidFill>
                <a:latin typeface="Courier New" panose="02070309020205020404" pitchFamily="49" charset="0"/>
              </a:rPr>
              <a:t> 0/1</a:t>
            </a:r>
            <a:r>
              <a:rPr lang="en-US" sz="1100" dirty="0">
                <a:solidFill>
                  <a:srgbClr val="DFDFDF"/>
                </a:solidFill>
                <a:latin typeface="Courier New" panose="02070309020205020404" pitchFamily="49" charset="0"/>
              </a:rPr>
              <a:t> </a:t>
            </a:r>
          </a:p>
          <a:p>
            <a:r>
              <a:rPr lang="en-US" sz="1100" dirty="0">
                <a:solidFill>
                  <a:srgbClr val="DFDFDF"/>
                </a:solidFill>
                <a:latin typeface="Courier New" panose="02070309020205020404" pitchFamily="49" charset="0"/>
              </a:rPr>
              <a:t>Switch(config-if)# </a:t>
            </a:r>
            <a:r>
              <a:rPr lang="en-US" sz="1100" b="1" dirty="0" err="1">
                <a:solidFill>
                  <a:srgbClr val="FFFFFF"/>
                </a:solidFill>
                <a:latin typeface="Courier New" panose="02070309020205020404" pitchFamily="49" charset="0"/>
              </a:rPr>
              <a:t>lldp</a:t>
            </a:r>
            <a:r>
              <a:rPr lang="en-US" sz="1100" b="1" dirty="0">
                <a:solidFill>
                  <a:srgbClr val="FFFFFF"/>
                </a:solidFill>
                <a:latin typeface="Courier New" panose="02070309020205020404" pitchFamily="49" charset="0"/>
              </a:rPr>
              <a:t> transmit</a:t>
            </a:r>
            <a:r>
              <a:rPr lang="en-US" sz="1100" dirty="0">
                <a:solidFill>
                  <a:srgbClr val="DFDFDF"/>
                </a:solidFill>
                <a:latin typeface="Courier New" panose="02070309020205020404" pitchFamily="49" charset="0"/>
              </a:rPr>
              <a:t> </a:t>
            </a:r>
          </a:p>
          <a:p>
            <a:r>
              <a:rPr lang="en-US" sz="1100" dirty="0">
                <a:solidFill>
                  <a:srgbClr val="DFDFDF"/>
                </a:solidFill>
                <a:latin typeface="Courier New" panose="02070309020205020404" pitchFamily="49" charset="0"/>
              </a:rPr>
              <a:t>Switch(config-if)# </a:t>
            </a:r>
            <a:r>
              <a:rPr lang="en-US" sz="1100" b="1" dirty="0" err="1">
                <a:solidFill>
                  <a:srgbClr val="FFFFFF"/>
                </a:solidFill>
                <a:latin typeface="Courier New" panose="02070309020205020404" pitchFamily="49" charset="0"/>
              </a:rPr>
              <a:t>lldp</a:t>
            </a:r>
            <a:r>
              <a:rPr lang="en-US" sz="1100" b="1" dirty="0">
                <a:solidFill>
                  <a:srgbClr val="FFFFFF"/>
                </a:solidFill>
                <a:latin typeface="Courier New" panose="02070309020205020404" pitchFamily="49" charset="0"/>
              </a:rPr>
              <a:t> receive</a:t>
            </a:r>
            <a:r>
              <a:rPr lang="en-US" sz="1100" dirty="0">
                <a:solidFill>
                  <a:srgbClr val="DFDFDF"/>
                </a:solidFill>
                <a:latin typeface="Courier New" panose="02070309020205020404" pitchFamily="49" charset="0"/>
              </a:rPr>
              <a:t> </a:t>
            </a:r>
          </a:p>
          <a:p>
            <a:r>
              <a:rPr lang="en-US" sz="1100" dirty="0">
                <a:solidFill>
                  <a:srgbClr val="DFDFDF"/>
                </a:solidFill>
                <a:latin typeface="Courier New" panose="02070309020205020404" pitchFamily="49" charset="0"/>
              </a:rPr>
              <a:t>Switch(config-if)# </a:t>
            </a:r>
            <a:r>
              <a:rPr lang="en-US" sz="1100" b="1" dirty="0">
                <a:solidFill>
                  <a:srgbClr val="DFDFDF"/>
                </a:solidFill>
                <a:latin typeface="Courier New" panose="02070309020205020404" pitchFamily="49" charset="0"/>
              </a:rPr>
              <a:t>end</a:t>
            </a:r>
          </a:p>
          <a:p>
            <a:r>
              <a:rPr lang="en-US" sz="1100" dirty="0">
                <a:solidFill>
                  <a:srgbClr val="DFDFDF"/>
                </a:solidFill>
                <a:latin typeface="Courier New" panose="02070309020205020404" pitchFamily="49" charset="0"/>
              </a:rPr>
              <a:t>Switch# </a:t>
            </a:r>
            <a:r>
              <a:rPr lang="en-US" sz="1100" b="1" dirty="0">
                <a:solidFill>
                  <a:srgbClr val="FFFFFF"/>
                </a:solidFill>
                <a:latin typeface="Courier New" panose="02070309020205020404" pitchFamily="49" charset="0"/>
              </a:rPr>
              <a:t>show </a:t>
            </a:r>
            <a:r>
              <a:rPr lang="en-US" sz="1100" b="1" dirty="0" err="1">
                <a:solidFill>
                  <a:srgbClr val="FFFFFF"/>
                </a:solidFill>
                <a:latin typeface="Courier New" panose="02070309020205020404" pitchFamily="49" charset="0"/>
              </a:rPr>
              <a:t>lldp</a:t>
            </a:r>
            <a:r>
              <a:rPr lang="en-US" sz="1100" dirty="0">
                <a:solidFill>
                  <a:srgbClr val="DFDFDF"/>
                </a:solidFill>
                <a:latin typeface="Courier New" panose="02070309020205020404" pitchFamily="49" charset="0"/>
              </a:rPr>
              <a:t> </a:t>
            </a:r>
          </a:p>
          <a:p>
            <a:r>
              <a:rPr lang="en-US" sz="1100" dirty="0">
                <a:solidFill>
                  <a:srgbClr val="DFDFDF"/>
                </a:solidFill>
                <a:latin typeface="Courier New" panose="02070309020205020404" pitchFamily="49" charset="0"/>
              </a:rPr>
              <a:t>Global LLDP Information: </a:t>
            </a:r>
          </a:p>
          <a:p>
            <a:r>
              <a:rPr lang="en-US" sz="1100" dirty="0">
                <a:solidFill>
                  <a:srgbClr val="DFDFDF"/>
                </a:solidFill>
                <a:latin typeface="Courier New" panose="02070309020205020404" pitchFamily="49" charset="0"/>
              </a:rPr>
              <a:t>   Status: ACTIVE </a:t>
            </a:r>
          </a:p>
          <a:p>
            <a:r>
              <a:rPr lang="en-US" sz="1100" dirty="0">
                <a:solidFill>
                  <a:srgbClr val="DFDFDF"/>
                </a:solidFill>
                <a:latin typeface="Courier New" panose="02070309020205020404" pitchFamily="49" charset="0"/>
              </a:rPr>
              <a:t>   LLDP advertisements are sent every 30 seconds </a:t>
            </a:r>
          </a:p>
          <a:p>
            <a:r>
              <a:rPr lang="en-US" sz="1100" dirty="0">
                <a:solidFill>
                  <a:srgbClr val="DFDFDF"/>
                </a:solidFill>
                <a:latin typeface="Courier New" panose="02070309020205020404" pitchFamily="49" charset="0"/>
              </a:rPr>
              <a:t>   LLDP hold time advertised is 120 seconds </a:t>
            </a:r>
          </a:p>
          <a:p>
            <a:r>
              <a:rPr lang="en-US" sz="1100" dirty="0">
                <a:solidFill>
                  <a:srgbClr val="DFDFDF"/>
                </a:solidFill>
                <a:latin typeface="Courier New" panose="02070309020205020404" pitchFamily="49" charset="0"/>
              </a:rPr>
              <a:t>   LLDP interface </a:t>
            </a:r>
            <a:r>
              <a:rPr lang="en-US" sz="1100" dirty="0" err="1">
                <a:solidFill>
                  <a:srgbClr val="DFDFDF"/>
                </a:solidFill>
                <a:latin typeface="Courier New" panose="02070309020205020404" pitchFamily="49" charset="0"/>
              </a:rPr>
              <a:t>reinitialisation</a:t>
            </a:r>
            <a:r>
              <a:rPr lang="en-US" sz="1100" dirty="0">
                <a:solidFill>
                  <a:srgbClr val="DFDFDF"/>
                </a:solidFill>
                <a:latin typeface="Courier New" panose="02070309020205020404" pitchFamily="49" charset="0"/>
              </a:rPr>
              <a:t> delay is 2 seconds</a:t>
            </a:r>
          </a:p>
          <a:p>
            <a:r>
              <a:rPr lang="en-US" sz="1100" dirty="0">
                <a:solidFill>
                  <a:srgbClr val="DFDFDF"/>
                </a:solidFill>
                <a:latin typeface="Courier New" panose="02070309020205020404" pitchFamily="49" charset="0"/>
              </a:rPr>
              <a:t>S1# </a:t>
            </a:r>
            <a:r>
              <a:rPr lang="en-US" sz="1100" b="1" dirty="0">
                <a:solidFill>
                  <a:srgbClr val="FFFFFF"/>
                </a:solidFill>
                <a:latin typeface="Courier New" panose="02070309020205020404" pitchFamily="49" charset="0"/>
              </a:rPr>
              <a:t>show </a:t>
            </a:r>
            <a:r>
              <a:rPr lang="en-US" sz="1100" b="1" dirty="0" err="1">
                <a:solidFill>
                  <a:srgbClr val="FFFFFF"/>
                </a:solidFill>
                <a:latin typeface="Courier New" panose="02070309020205020404" pitchFamily="49" charset="0"/>
              </a:rPr>
              <a:t>lldp</a:t>
            </a:r>
            <a:r>
              <a:rPr lang="en-US" sz="1100" b="1" dirty="0">
                <a:solidFill>
                  <a:srgbClr val="FFFFFF"/>
                </a:solidFill>
                <a:latin typeface="Courier New" panose="02070309020205020404" pitchFamily="49" charset="0"/>
              </a:rPr>
              <a:t> neighbors</a:t>
            </a:r>
            <a:r>
              <a:rPr lang="en-US" sz="1100" dirty="0">
                <a:solidFill>
                  <a:srgbClr val="DFDFDF"/>
                </a:solidFill>
                <a:latin typeface="Courier New" panose="02070309020205020404" pitchFamily="49" charset="0"/>
              </a:rPr>
              <a:t> </a:t>
            </a:r>
          </a:p>
          <a:p>
            <a:r>
              <a:rPr lang="en-US" sz="1050" dirty="0">
                <a:solidFill>
                  <a:srgbClr val="DFDFDF"/>
                </a:solidFill>
                <a:latin typeface="Courier New" panose="02070309020205020404" pitchFamily="49" charset="0"/>
              </a:rPr>
              <a:t>(R) Router, (B) Bridge, (T) Telephone, (C) DOCSIS Cable Device (W) WLAN Access Point, (P) Repeater, (S) Station, (O) Other </a:t>
            </a:r>
          </a:p>
          <a:p>
            <a:r>
              <a:rPr lang="en-US" sz="800" dirty="0">
                <a:solidFill>
                  <a:srgbClr val="DFDFDF"/>
                </a:solidFill>
                <a:latin typeface="Courier New" panose="02070309020205020404" pitchFamily="49" charset="0"/>
              </a:rPr>
              <a:t>Device ID 	Local </a:t>
            </a:r>
            <a:r>
              <a:rPr lang="en-US" sz="800" dirty="0" err="1">
                <a:solidFill>
                  <a:srgbClr val="DFDFDF"/>
                </a:solidFill>
                <a:latin typeface="Courier New" panose="02070309020205020404" pitchFamily="49" charset="0"/>
              </a:rPr>
              <a:t>Intf</a:t>
            </a:r>
            <a:r>
              <a:rPr lang="en-US" sz="800" dirty="0">
                <a:solidFill>
                  <a:srgbClr val="DFDFDF"/>
                </a:solidFill>
                <a:latin typeface="Courier New" panose="02070309020205020404" pitchFamily="49" charset="0"/>
              </a:rPr>
              <a:t> 	Hold-time 	Capability 	Port ID </a:t>
            </a:r>
          </a:p>
          <a:p>
            <a:r>
              <a:rPr lang="en-US" sz="800" dirty="0">
                <a:solidFill>
                  <a:srgbClr val="DFDFDF"/>
                </a:solidFill>
                <a:latin typeface="Courier New" panose="02070309020205020404" pitchFamily="49" charset="0"/>
              </a:rPr>
              <a:t>R1 	Fa0/5 	117 	R 	Gi0/0/1 </a:t>
            </a:r>
          </a:p>
          <a:p>
            <a:r>
              <a:rPr lang="en-US" sz="800" dirty="0">
                <a:solidFill>
                  <a:srgbClr val="DFDFDF"/>
                </a:solidFill>
                <a:latin typeface="Courier New" panose="02070309020205020404" pitchFamily="49" charset="0"/>
              </a:rPr>
              <a:t>S2 	Fa0/1 	112 	B 	Fa0/1 </a:t>
            </a:r>
          </a:p>
          <a:p>
            <a:r>
              <a:rPr lang="en-US" sz="800" dirty="0">
                <a:solidFill>
                  <a:srgbClr val="DFDFDF"/>
                </a:solidFill>
                <a:latin typeface="Courier New" panose="02070309020205020404" pitchFamily="49" charset="0"/>
              </a:rPr>
              <a:t>Total entries displayed: 2</a:t>
            </a:r>
            <a:endParaRPr lang="en-US" sz="800" dirty="0"/>
          </a:p>
          <a:p>
            <a:endParaRPr lang="en-US" sz="1100" dirty="0">
              <a:solidFill>
                <a:srgbClr val="DFDFDF"/>
              </a:solidFill>
              <a:latin typeface="Courier New" panose="02070309020205020404" pitchFamily="49" charset="0"/>
            </a:endParaRPr>
          </a:p>
          <a:p>
            <a:endParaRPr lang="en-US" sz="1100" dirty="0"/>
          </a:p>
        </p:txBody>
      </p:sp>
      <p:sp>
        <p:nvSpPr>
          <p:cNvPr id="2" name="Rectangle 1"/>
          <p:cNvSpPr/>
          <p:nvPr/>
        </p:nvSpPr>
        <p:spPr>
          <a:xfrm>
            <a:off x="5166453" y="4169036"/>
            <a:ext cx="6754823" cy="923330"/>
          </a:xfrm>
          <a:prstGeom prst="rect">
            <a:avLst/>
          </a:prstGeom>
        </p:spPr>
        <p:txBody>
          <a:bodyPr wrap="square">
            <a:spAutoFit/>
          </a:bodyPr>
          <a:lstStyle/>
          <a:p>
            <a:pPr algn="just"/>
            <a:r>
              <a:rPr lang="en-US" i="1" dirty="0">
                <a:solidFill>
                  <a:srgbClr val="000000"/>
                </a:solidFill>
              </a:rPr>
              <a:t>When more details about the neighbors are needed, the </a:t>
            </a:r>
            <a:r>
              <a:rPr lang="en-US" b="1" i="1" dirty="0">
                <a:solidFill>
                  <a:srgbClr val="000000"/>
                </a:solidFill>
              </a:rPr>
              <a:t>show </a:t>
            </a:r>
            <a:r>
              <a:rPr lang="en-US" b="1" i="1" dirty="0" err="1">
                <a:solidFill>
                  <a:srgbClr val="000000"/>
                </a:solidFill>
              </a:rPr>
              <a:t>lldp</a:t>
            </a:r>
            <a:r>
              <a:rPr lang="en-US" b="1" i="1" dirty="0">
                <a:solidFill>
                  <a:srgbClr val="000000"/>
                </a:solidFill>
              </a:rPr>
              <a:t> neighbors detail</a:t>
            </a:r>
            <a:r>
              <a:rPr lang="en-US" i="1" dirty="0">
                <a:solidFill>
                  <a:srgbClr val="000000"/>
                </a:solidFill>
              </a:rPr>
              <a:t> command can provide information, such as the neighbor IOS version, IP address, and device capability.</a:t>
            </a:r>
          </a:p>
        </p:txBody>
      </p:sp>
    </p:spTree>
    <p:extLst>
      <p:ext uri="{BB962C8B-B14F-4D97-AF65-F5344CB8AC3E}">
        <p14:creationId xmlns:p14="http://schemas.microsoft.com/office/powerpoint/2010/main" val="32901387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C9D1C4-B9E3-489B-800E-BA01649A61D8}"/>
              </a:ext>
            </a:extLst>
          </p:cNvPr>
          <p:cNvSpPr txBox="1"/>
          <p:nvPr/>
        </p:nvSpPr>
        <p:spPr>
          <a:xfrm>
            <a:off x="256601" y="975116"/>
            <a:ext cx="11602890" cy="3785652"/>
          </a:xfrm>
          <a:prstGeom prst="rect">
            <a:avLst/>
          </a:prstGeom>
          <a:noFill/>
        </p:spPr>
        <p:txBody>
          <a:bodyPr wrap="square" rtlCol="0">
            <a:spAutoFit/>
          </a:bodyPr>
          <a:lstStyle/>
          <a:p>
            <a:pPr marL="342900" indent="-342900" algn="just">
              <a:buFont typeface="Wingdings" panose="05000000000000000000" pitchFamily="2" charset="2"/>
              <a:buChar char="§"/>
            </a:pPr>
            <a:r>
              <a:rPr lang="en-US" sz="2000" dirty="0"/>
              <a:t>A </a:t>
            </a:r>
            <a:r>
              <a:rPr lang="en-US" sz="2000" b="1" dirty="0"/>
              <a:t>device’s system time </a:t>
            </a:r>
            <a:r>
              <a:rPr lang="en-US" sz="2000" dirty="0"/>
              <a:t>is used to measure periods of idle state or computation. </a:t>
            </a:r>
          </a:p>
          <a:p>
            <a:pPr marL="342900" indent="-342900" algn="just">
              <a:buFont typeface="Wingdings" panose="05000000000000000000" pitchFamily="2" charset="2"/>
              <a:buChar char="§"/>
            </a:pPr>
            <a:r>
              <a:rPr lang="en-US" sz="2000" dirty="0"/>
              <a:t>It is important that </a:t>
            </a:r>
            <a:r>
              <a:rPr lang="en-US" sz="2000" b="1" i="1" dirty="0">
                <a:solidFill>
                  <a:srgbClr val="0070C0"/>
                </a:solidFill>
              </a:rPr>
              <a:t>time is consistent on a system because applications often use the system time to tune internal processes</a:t>
            </a:r>
            <a:r>
              <a:rPr lang="en-US" sz="2000" dirty="0"/>
              <a:t>.</a:t>
            </a:r>
          </a:p>
          <a:p>
            <a:pPr marL="342900" indent="-342900" algn="just">
              <a:buFont typeface="Wingdings" panose="05000000000000000000" pitchFamily="2" charset="2"/>
              <a:buChar char="§"/>
            </a:pPr>
            <a:r>
              <a:rPr lang="en-US" sz="2000" dirty="0"/>
              <a:t>The rate a device can maintain its time can deviate from device to device. Time intervals can </a:t>
            </a:r>
            <a:r>
              <a:rPr lang="en-US" sz="2000" i="1" dirty="0">
                <a:solidFill>
                  <a:schemeClr val="accent6"/>
                </a:solidFill>
              </a:rPr>
              <a:t>vary from one device to another </a:t>
            </a:r>
            <a:r>
              <a:rPr lang="en-US" sz="2000" dirty="0"/>
              <a:t>and the </a:t>
            </a:r>
            <a:r>
              <a:rPr lang="en-US" sz="2000" i="1" dirty="0">
                <a:solidFill>
                  <a:schemeClr val="accent6"/>
                </a:solidFill>
              </a:rPr>
              <a:t>times would eventually begin to drift away from each other</a:t>
            </a:r>
            <a:r>
              <a:rPr lang="en-US" sz="2000" dirty="0"/>
              <a:t>.</a:t>
            </a:r>
          </a:p>
          <a:p>
            <a:pPr marL="342900" indent="-342900" algn="just">
              <a:buFont typeface="Wingdings" panose="05000000000000000000" pitchFamily="2" charset="2"/>
              <a:buChar char="§"/>
            </a:pPr>
            <a:r>
              <a:rPr lang="en-US" sz="2000" dirty="0"/>
              <a:t>The software clock on a router or switch starts when the system boots. It is the primary source of time for the system. It is important to synchronize the time across all devices on the network. When the time is not synchronized between devices, it will be impossible to determine the order of the events and the cause of an event.</a:t>
            </a:r>
          </a:p>
          <a:p>
            <a:pPr marL="342900" indent="-342900" algn="just">
              <a:buFont typeface="Wingdings" panose="05000000000000000000" pitchFamily="2" charset="2"/>
              <a:buChar char="§"/>
            </a:pPr>
            <a:r>
              <a:rPr lang="en-US" sz="2000" dirty="0"/>
              <a:t>Typically, the date and time settings on a router or switch can be set by using one of two methods You can manually configure the date and time, as shown in the example, or configure the Network Time Protocol (NTP).</a:t>
            </a:r>
          </a:p>
        </p:txBody>
      </p:sp>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Protocols to Manage Networks </a:t>
            </a:r>
            <a:r>
              <a:rPr lang="en-US" sz="2400" dirty="0"/>
              <a:t>NTP</a:t>
            </a:r>
          </a:p>
        </p:txBody>
      </p:sp>
      <p:sp>
        <p:nvSpPr>
          <p:cNvPr id="8" name="Rectangle 7">
            <a:extLst>
              <a:ext uri="{FF2B5EF4-FFF2-40B4-BE49-F238E27FC236}">
                <a16:creationId xmlns:a16="http://schemas.microsoft.com/office/drawing/2014/main" id="{EE0E6282-25CD-2741-9C99-7622D723E531}"/>
              </a:ext>
            </a:extLst>
          </p:cNvPr>
          <p:cNvSpPr/>
          <p:nvPr/>
        </p:nvSpPr>
        <p:spPr>
          <a:xfrm>
            <a:off x="4374491" y="4422175"/>
            <a:ext cx="7485000" cy="1169551"/>
          </a:xfrm>
          <a:prstGeom prst="rect">
            <a:avLst/>
          </a:prstGeom>
          <a:solidFill>
            <a:srgbClr val="000000"/>
          </a:solidFill>
        </p:spPr>
        <p:txBody>
          <a:bodyPr wrap="square">
            <a:spAutoFit/>
          </a:bodyPr>
          <a:lstStyle/>
          <a:p>
            <a:r>
              <a:rPr lang="en-US" sz="1400" dirty="0">
                <a:solidFill>
                  <a:srgbClr val="DFDFDF"/>
                </a:solidFill>
                <a:latin typeface="Courier New" panose="02070309020205020404" pitchFamily="49" charset="0"/>
              </a:rPr>
              <a:t>R1# </a:t>
            </a:r>
            <a:r>
              <a:rPr lang="en-US" sz="1400" b="1" dirty="0">
                <a:solidFill>
                  <a:srgbClr val="FFFFFF"/>
                </a:solidFill>
                <a:latin typeface="Courier New" panose="02070309020205020404" pitchFamily="49" charset="0"/>
              </a:rPr>
              <a:t>clock set 20:36:00 </a:t>
            </a:r>
            <a:r>
              <a:rPr lang="en-US" sz="1400" b="1" dirty="0" err="1">
                <a:solidFill>
                  <a:srgbClr val="FFFFFF"/>
                </a:solidFill>
                <a:latin typeface="Courier New" panose="02070309020205020404" pitchFamily="49" charset="0"/>
              </a:rPr>
              <a:t>nov</a:t>
            </a:r>
            <a:r>
              <a:rPr lang="en-US" sz="1400" b="1" dirty="0">
                <a:solidFill>
                  <a:srgbClr val="FFFFFF"/>
                </a:solidFill>
                <a:latin typeface="Courier New" panose="02070309020205020404" pitchFamily="49" charset="0"/>
              </a:rPr>
              <a:t> 15 2019</a:t>
            </a:r>
            <a:r>
              <a:rPr lang="en-US" sz="1400" dirty="0">
                <a:solidFill>
                  <a:srgbClr val="DFDFDF"/>
                </a:solidFill>
                <a:latin typeface="Courier New" panose="02070309020205020404" pitchFamily="49" charset="0"/>
              </a:rPr>
              <a:t> </a:t>
            </a:r>
          </a:p>
          <a:p>
            <a:r>
              <a:rPr lang="en-US" sz="1400" dirty="0">
                <a:solidFill>
                  <a:srgbClr val="DFDFDF"/>
                </a:solidFill>
                <a:latin typeface="Courier New" panose="02070309020205020404" pitchFamily="49" charset="0"/>
              </a:rPr>
              <a:t>R1# </a:t>
            </a:r>
          </a:p>
          <a:p>
            <a:r>
              <a:rPr lang="en-US" sz="1400" dirty="0">
                <a:solidFill>
                  <a:srgbClr val="DFDFDF"/>
                </a:solidFill>
                <a:latin typeface="Courier New" panose="02070309020205020404" pitchFamily="49" charset="0"/>
              </a:rPr>
              <a:t>*Nov 15 20:36:00.000: %SYS-6-CLOCKUPDATE: System clock has been updated from 21:32:31 UTC Fri Nov 15 2019 to 20:36:00 UTC Fri Nov 15 2019, configured from console by console.</a:t>
            </a:r>
            <a:endParaRPr lang="en-US" sz="1400" dirty="0"/>
          </a:p>
        </p:txBody>
      </p:sp>
    </p:spTree>
    <p:extLst>
      <p:ext uri="{BB962C8B-B14F-4D97-AF65-F5344CB8AC3E}">
        <p14:creationId xmlns:p14="http://schemas.microsoft.com/office/powerpoint/2010/main" val="19033534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C9D1C4-B9E3-489B-800E-BA01649A61D8}"/>
              </a:ext>
            </a:extLst>
          </p:cNvPr>
          <p:cNvSpPr txBox="1"/>
          <p:nvPr/>
        </p:nvSpPr>
        <p:spPr>
          <a:xfrm>
            <a:off x="334719" y="1025028"/>
            <a:ext cx="11231056" cy="3785652"/>
          </a:xfrm>
          <a:prstGeom prst="rect">
            <a:avLst/>
          </a:prstGeom>
          <a:noFill/>
        </p:spPr>
        <p:txBody>
          <a:bodyPr wrap="square" rtlCol="0">
            <a:spAutoFit/>
          </a:bodyPr>
          <a:lstStyle/>
          <a:p>
            <a:pPr algn="just" eaLnBrk="0" hangingPunct="0"/>
            <a:r>
              <a:rPr lang="en-US" sz="2000" b="1" dirty="0">
                <a:solidFill>
                  <a:srgbClr val="000000"/>
                </a:solidFill>
              </a:rPr>
              <a:t>Network Time Protocol </a:t>
            </a:r>
            <a:r>
              <a:rPr lang="en-US" sz="2000" dirty="0">
                <a:solidFill>
                  <a:srgbClr val="000000"/>
                </a:solidFill>
              </a:rPr>
              <a:t>(NTP) is used to </a:t>
            </a:r>
            <a:r>
              <a:rPr lang="en-US" sz="2000" b="1" i="1" dirty="0">
                <a:solidFill>
                  <a:srgbClr val="7030A0"/>
                </a:solidFill>
              </a:rPr>
              <a:t>synchronize a set of network clocks in a distributed client/server architecture</a:t>
            </a:r>
            <a:r>
              <a:rPr lang="en-US" sz="2000" dirty="0">
                <a:solidFill>
                  <a:srgbClr val="000000"/>
                </a:solidFill>
              </a:rPr>
              <a:t>. </a:t>
            </a:r>
          </a:p>
          <a:p>
            <a:pPr marL="285750" indent="-285750" algn="just" eaLnBrk="0" hangingPunct="0">
              <a:buFont typeface="Wingdings" panose="05000000000000000000" pitchFamily="2" charset="2"/>
              <a:buChar char="§"/>
            </a:pPr>
            <a:endParaRPr lang="en-US" sz="2000" dirty="0">
              <a:solidFill>
                <a:srgbClr val="000000"/>
              </a:solidFill>
            </a:endParaRPr>
          </a:p>
          <a:p>
            <a:pPr marL="285750" indent="-285750" algn="just" eaLnBrk="0" hangingPunct="0">
              <a:buFont typeface="Wingdings" panose="05000000000000000000" pitchFamily="2" charset="2"/>
              <a:buChar char="§"/>
            </a:pPr>
            <a:r>
              <a:rPr lang="en-US" sz="2000" dirty="0">
                <a:solidFill>
                  <a:srgbClr val="000000"/>
                </a:solidFill>
              </a:rPr>
              <a:t>NTP is a </a:t>
            </a:r>
            <a:r>
              <a:rPr lang="en-US" sz="2000" b="1" i="1" dirty="0">
                <a:solidFill>
                  <a:srgbClr val="7030A0"/>
                </a:solidFill>
              </a:rPr>
              <a:t>UDP-based protocol </a:t>
            </a:r>
            <a:r>
              <a:rPr lang="en-US" sz="2000" dirty="0">
                <a:solidFill>
                  <a:srgbClr val="000000"/>
                </a:solidFill>
              </a:rPr>
              <a:t>that connects with </a:t>
            </a:r>
            <a:r>
              <a:rPr lang="en-US" sz="2000" dirty="0">
                <a:solidFill>
                  <a:srgbClr val="7030A0"/>
                </a:solidFill>
              </a:rPr>
              <a:t>servers</a:t>
            </a:r>
            <a:r>
              <a:rPr lang="en-US" sz="2000" dirty="0">
                <a:solidFill>
                  <a:srgbClr val="000000"/>
                </a:solidFill>
              </a:rPr>
              <a:t> on </a:t>
            </a:r>
            <a:r>
              <a:rPr lang="en-US" sz="2000" b="1" i="1" dirty="0">
                <a:solidFill>
                  <a:srgbClr val="7030A0"/>
                </a:solidFill>
              </a:rPr>
              <a:t>port 123</a:t>
            </a:r>
            <a:r>
              <a:rPr lang="en-US" sz="2000" dirty="0">
                <a:solidFill>
                  <a:srgbClr val="000000"/>
                </a:solidFill>
              </a:rPr>
              <a:t>. The </a:t>
            </a:r>
            <a:r>
              <a:rPr lang="en-US" sz="2000" dirty="0">
                <a:solidFill>
                  <a:srgbClr val="7030A0"/>
                </a:solidFill>
              </a:rPr>
              <a:t>client</a:t>
            </a:r>
            <a:r>
              <a:rPr lang="en-US" sz="2000" dirty="0">
                <a:solidFill>
                  <a:srgbClr val="000000"/>
                </a:solidFill>
              </a:rPr>
              <a:t> source </a:t>
            </a:r>
            <a:r>
              <a:rPr lang="en-US" sz="2000" b="1" i="1" dirty="0">
                <a:solidFill>
                  <a:srgbClr val="7030A0"/>
                </a:solidFill>
              </a:rPr>
              <a:t>port </a:t>
            </a:r>
            <a:r>
              <a:rPr lang="en-US" sz="2000" dirty="0">
                <a:solidFill>
                  <a:srgbClr val="7030A0"/>
                </a:solidFill>
              </a:rPr>
              <a:t>is </a:t>
            </a:r>
            <a:r>
              <a:rPr lang="en-US" sz="2000" b="1" i="1" dirty="0">
                <a:solidFill>
                  <a:srgbClr val="7030A0"/>
                </a:solidFill>
              </a:rPr>
              <a:t>dynamic</a:t>
            </a:r>
            <a:r>
              <a:rPr lang="en-US" sz="2000" dirty="0">
                <a:solidFill>
                  <a:srgbClr val="000000"/>
                </a:solidFill>
              </a:rPr>
              <a:t>. The Time zone in Cisco devices is </a:t>
            </a:r>
            <a:r>
              <a:rPr lang="en-US" sz="2000" b="1" i="1" dirty="0">
                <a:solidFill>
                  <a:srgbClr val="0070C0"/>
                </a:solidFill>
              </a:rPr>
              <a:t>UTC</a:t>
            </a:r>
          </a:p>
          <a:p>
            <a:pPr marL="285750" indent="-285750" algn="just" eaLnBrk="0" hangingPunct="0">
              <a:buFont typeface="Wingdings" panose="05000000000000000000" pitchFamily="2" charset="2"/>
              <a:buChar char="§"/>
            </a:pPr>
            <a:endParaRPr lang="en-US" sz="2000" dirty="0">
              <a:solidFill>
                <a:srgbClr val="000000"/>
              </a:solidFill>
            </a:endParaRPr>
          </a:p>
          <a:p>
            <a:pPr marL="285750" indent="-285750" algn="just" eaLnBrk="0" hangingPunct="0">
              <a:buFont typeface="Wingdings" panose="05000000000000000000" pitchFamily="2" charset="2"/>
              <a:buChar char="§"/>
            </a:pPr>
            <a:r>
              <a:rPr lang="en-US" sz="2000" dirty="0">
                <a:solidFill>
                  <a:srgbClr val="000000"/>
                </a:solidFill>
              </a:rPr>
              <a:t>NTP is based on a </a:t>
            </a:r>
            <a:r>
              <a:rPr lang="en-US" sz="2000" b="1" i="1" dirty="0">
                <a:solidFill>
                  <a:srgbClr val="7030A0"/>
                </a:solidFill>
              </a:rPr>
              <a:t>hierarchical concept</a:t>
            </a:r>
            <a:r>
              <a:rPr lang="en-US" sz="2000" dirty="0">
                <a:solidFill>
                  <a:srgbClr val="000000"/>
                </a:solidFill>
              </a:rPr>
              <a:t> of communication. </a:t>
            </a:r>
          </a:p>
          <a:p>
            <a:pPr marL="285750" indent="-285750" algn="just" eaLnBrk="0" hangingPunct="0">
              <a:buFont typeface="Wingdings" panose="05000000000000000000" pitchFamily="2" charset="2"/>
              <a:buChar char="§"/>
            </a:pPr>
            <a:endParaRPr lang="en-US" sz="2000" dirty="0">
              <a:solidFill>
                <a:srgbClr val="000000"/>
              </a:solidFill>
            </a:endParaRPr>
          </a:p>
          <a:p>
            <a:pPr marL="742950" lvl="1" indent="-285750" algn="just" eaLnBrk="0" hangingPunct="0">
              <a:buFont typeface="Wingdings" panose="05000000000000000000" pitchFamily="2" charset="2"/>
              <a:buChar char="§"/>
            </a:pPr>
            <a:r>
              <a:rPr lang="en-US" sz="2000" dirty="0">
                <a:solidFill>
                  <a:srgbClr val="000000"/>
                </a:solidFill>
              </a:rPr>
              <a:t>At the top of the hierarchy are </a:t>
            </a:r>
            <a:r>
              <a:rPr lang="en-US" sz="2000" u="sng" dirty="0">
                <a:solidFill>
                  <a:srgbClr val="000000"/>
                </a:solidFill>
              </a:rPr>
              <a:t>authoritative devices </a:t>
            </a:r>
            <a:r>
              <a:rPr lang="en-US" sz="2000" dirty="0">
                <a:solidFill>
                  <a:srgbClr val="000000"/>
                </a:solidFill>
              </a:rPr>
              <a:t>that operate as an </a:t>
            </a:r>
            <a:r>
              <a:rPr lang="en-US" sz="2000" b="1" i="1" dirty="0">
                <a:solidFill>
                  <a:srgbClr val="7030A0"/>
                </a:solidFill>
              </a:rPr>
              <a:t>NTP server with an atomic clock</a:t>
            </a:r>
            <a:r>
              <a:rPr lang="en-US" sz="2000" dirty="0">
                <a:solidFill>
                  <a:srgbClr val="000000"/>
                </a:solidFill>
              </a:rPr>
              <a:t>. </a:t>
            </a:r>
          </a:p>
          <a:p>
            <a:pPr marL="742950" lvl="1" indent="-285750" algn="just" eaLnBrk="0" hangingPunct="0">
              <a:buFont typeface="Wingdings" panose="05000000000000000000" pitchFamily="2" charset="2"/>
              <a:buChar char="§"/>
            </a:pPr>
            <a:r>
              <a:rPr lang="en-US" sz="2000" dirty="0">
                <a:solidFill>
                  <a:srgbClr val="000000"/>
                </a:solidFill>
              </a:rPr>
              <a:t>The </a:t>
            </a:r>
            <a:r>
              <a:rPr lang="en-US" sz="2000" b="1" i="1" dirty="0">
                <a:solidFill>
                  <a:srgbClr val="7030A0"/>
                </a:solidFill>
              </a:rPr>
              <a:t>NTP client queries the NTP server </a:t>
            </a:r>
            <a:r>
              <a:rPr lang="en-US" sz="2000" dirty="0">
                <a:solidFill>
                  <a:srgbClr val="000000"/>
                </a:solidFill>
              </a:rPr>
              <a:t>for its time and then </a:t>
            </a:r>
            <a:r>
              <a:rPr lang="en-US" sz="2000" u="sng" dirty="0">
                <a:solidFill>
                  <a:srgbClr val="000000"/>
                </a:solidFill>
              </a:rPr>
              <a:t>updates its time </a:t>
            </a:r>
            <a:r>
              <a:rPr lang="en-US" sz="2000" dirty="0">
                <a:solidFill>
                  <a:srgbClr val="000000"/>
                </a:solidFill>
              </a:rPr>
              <a:t>based on the response.</a:t>
            </a:r>
          </a:p>
          <a:p>
            <a:pPr marL="285750" indent="-285750" algn="just" eaLnBrk="0" hangingPunct="0">
              <a:buFont typeface="Wingdings" panose="05000000000000000000" pitchFamily="2" charset="2"/>
              <a:buChar char="§"/>
            </a:pPr>
            <a:endParaRPr lang="en-US" sz="2000" dirty="0">
              <a:solidFill>
                <a:srgbClr val="000000"/>
              </a:solidFill>
            </a:endParaRPr>
          </a:p>
        </p:txBody>
      </p:sp>
      <p:sp>
        <p:nvSpPr>
          <p:cNvPr id="4"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Protocols to Manage Networks </a:t>
            </a:r>
            <a:r>
              <a:rPr lang="en-US" sz="2400" dirty="0"/>
              <a:t>NTP</a:t>
            </a:r>
          </a:p>
        </p:txBody>
      </p:sp>
    </p:spTree>
    <p:extLst>
      <p:ext uri="{BB962C8B-B14F-4D97-AF65-F5344CB8AC3E}">
        <p14:creationId xmlns:p14="http://schemas.microsoft.com/office/powerpoint/2010/main" val="3899572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C9D1C4-B9E3-489B-800E-BA01649A61D8}"/>
              </a:ext>
            </a:extLst>
          </p:cNvPr>
          <p:cNvSpPr txBox="1"/>
          <p:nvPr/>
        </p:nvSpPr>
        <p:spPr>
          <a:xfrm>
            <a:off x="257062" y="1019486"/>
            <a:ext cx="6919593" cy="3785652"/>
          </a:xfrm>
          <a:prstGeom prst="rect">
            <a:avLst/>
          </a:prstGeom>
          <a:noFill/>
        </p:spPr>
        <p:txBody>
          <a:bodyPr wrap="square" rtlCol="0">
            <a:spAutoFit/>
          </a:bodyPr>
          <a:lstStyle/>
          <a:p>
            <a:pPr algn="just" eaLnBrk="0" hangingPunct="0"/>
            <a:r>
              <a:rPr lang="en-US" sz="2000" dirty="0">
                <a:solidFill>
                  <a:srgbClr val="000000"/>
                </a:solidFill>
              </a:rPr>
              <a:t>Stratums are used to </a:t>
            </a:r>
            <a:r>
              <a:rPr lang="en-US" sz="2000" b="1" i="1" dirty="0">
                <a:solidFill>
                  <a:srgbClr val="0070C0"/>
                </a:solidFill>
              </a:rPr>
              <a:t>identify the accuracy of the time clock source</a:t>
            </a:r>
            <a:r>
              <a:rPr lang="en-US" sz="2000" dirty="0">
                <a:solidFill>
                  <a:srgbClr val="000000"/>
                </a:solidFill>
              </a:rPr>
              <a:t>. </a:t>
            </a:r>
          </a:p>
          <a:p>
            <a:pPr marL="285750" indent="-285750" algn="just" eaLnBrk="0" hangingPunct="0">
              <a:buFont typeface="Wingdings" panose="05000000000000000000" pitchFamily="2" charset="2"/>
              <a:buChar char="§"/>
            </a:pPr>
            <a:endParaRPr lang="en-US" sz="2000" dirty="0">
              <a:solidFill>
                <a:srgbClr val="000000"/>
              </a:solidFill>
            </a:endParaRPr>
          </a:p>
          <a:p>
            <a:pPr marL="285750" indent="-285750" algn="just" eaLnBrk="0" hangingPunct="0">
              <a:buFont typeface="Wingdings" panose="05000000000000000000" pitchFamily="2" charset="2"/>
              <a:buChar char="§"/>
            </a:pPr>
            <a:r>
              <a:rPr lang="en-US" sz="2000" dirty="0">
                <a:solidFill>
                  <a:srgbClr val="000000"/>
                </a:solidFill>
              </a:rPr>
              <a:t>NTP servers directly attached to an authoritative time source are stratum 1 servers. </a:t>
            </a:r>
          </a:p>
          <a:p>
            <a:pPr marL="285750" indent="-285750" algn="just" eaLnBrk="0" hangingPunct="0">
              <a:buFont typeface="Wingdings" panose="05000000000000000000" pitchFamily="2" charset="2"/>
              <a:buChar char="§"/>
            </a:pPr>
            <a:endParaRPr lang="en-US" sz="2000" dirty="0">
              <a:solidFill>
                <a:srgbClr val="000000"/>
              </a:solidFill>
            </a:endParaRPr>
          </a:p>
          <a:p>
            <a:pPr marL="285750" indent="-285750" algn="just" eaLnBrk="0" hangingPunct="0">
              <a:buFont typeface="Wingdings" panose="05000000000000000000" pitchFamily="2" charset="2"/>
              <a:buChar char="§"/>
            </a:pPr>
            <a:r>
              <a:rPr lang="en-US" sz="2000" dirty="0">
                <a:solidFill>
                  <a:srgbClr val="000000"/>
                </a:solidFill>
              </a:rPr>
              <a:t>An NTP client that queries a stratum 1 server is considered a stratum 2 client. </a:t>
            </a:r>
          </a:p>
          <a:p>
            <a:pPr marL="285750" indent="-285750" algn="just" eaLnBrk="0" hangingPunct="0">
              <a:buFont typeface="Wingdings" panose="05000000000000000000" pitchFamily="2" charset="2"/>
              <a:buChar char="§"/>
            </a:pPr>
            <a:endParaRPr lang="en-US" sz="2000" dirty="0">
              <a:solidFill>
                <a:srgbClr val="000000"/>
              </a:solidFill>
            </a:endParaRPr>
          </a:p>
          <a:p>
            <a:pPr marL="285750" indent="-285750" algn="just" eaLnBrk="0" hangingPunct="0">
              <a:buFont typeface="Wingdings" panose="05000000000000000000" pitchFamily="2" charset="2"/>
              <a:buChar char="§"/>
            </a:pPr>
            <a:r>
              <a:rPr lang="en-US" sz="2000" dirty="0">
                <a:solidFill>
                  <a:srgbClr val="000000"/>
                </a:solidFill>
              </a:rPr>
              <a:t>The higher the stratum, the greater the chance of deviation in time from the authoritative time source due to the number of time drifts between the NTP stratums.</a:t>
            </a:r>
            <a:endParaRPr lang="en-US" sz="2000" dirty="0">
              <a:solidFill>
                <a:schemeClr val="tx1">
                  <a:lumMod val="50000"/>
                </a:schemeClr>
              </a:solidFill>
            </a:endParaRPr>
          </a:p>
        </p:txBody>
      </p:sp>
      <p:pic>
        <p:nvPicPr>
          <p:cNvPr id="4" name="Picture 3">
            <a:extLst>
              <a:ext uri="{FF2B5EF4-FFF2-40B4-BE49-F238E27FC236}">
                <a16:creationId xmlns:a16="http://schemas.microsoft.com/office/drawing/2014/main" id="{F0504FAB-2495-2D41-8B2D-B3A3D61DF76A}"/>
              </a:ext>
            </a:extLst>
          </p:cNvPr>
          <p:cNvPicPr>
            <a:picLocks noChangeAspect="1"/>
          </p:cNvPicPr>
          <p:nvPr/>
        </p:nvPicPr>
        <p:blipFill>
          <a:blip r:embed="rId3"/>
          <a:stretch>
            <a:fillRect/>
          </a:stretch>
        </p:blipFill>
        <p:spPr>
          <a:xfrm>
            <a:off x="7437152" y="1200240"/>
            <a:ext cx="4693624" cy="3321546"/>
          </a:xfrm>
          <a:prstGeom prst="rect">
            <a:avLst/>
          </a:prstGeom>
        </p:spPr>
      </p:pic>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Protocols to Manage Networks </a:t>
            </a:r>
            <a:r>
              <a:rPr lang="en-US" sz="2400" dirty="0"/>
              <a:t>NTP</a:t>
            </a:r>
          </a:p>
        </p:txBody>
      </p:sp>
    </p:spTree>
    <p:extLst>
      <p:ext uri="{BB962C8B-B14F-4D97-AF65-F5344CB8AC3E}">
        <p14:creationId xmlns:p14="http://schemas.microsoft.com/office/powerpoint/2010/main" val="10434549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NTP</a:t>
            </a:r>
            <a:br>
              <a:rPr lang="en-US" dirty="0"/>
            </a:br>
            <a:r>
              <a:rPr lang="en-US" sz="3200" dirty="0"/>
              <a:t>NTP Operation (Cont.)</a:t>
            </a:r>
          </a:p>
        </p:txBody>
      </p:sp>
      <p:sp>
        <p:nvSpPr>
          <p:cNvPr id="5" name="Content Placeholder 4">
            <a:extLst>
              <a:ext uri="{FF2B5EF4-FFF2-40B4-BE49-F238E27FC236}">
                <a16:creationId xmlns:a16="http://schemas.microsoft.com/office/drawing/2014/main" id="{35529AAF-85E6-8841-8F27-1860B937818D}"/>
              </a:ext>
            </a:extLst>
          </p:cNvPr>
          <p:cNvSpPr>
            <a:spLocks noGrp="1"/>
          </p:cNvSpPr>
          <p:nvPr>
            <p:ph idx="1"/>
          </p:nvPr>
        </p:nvSpPr>
        <p:spPr>
          <a:xfrm>
            <a:off x="632883" y="975783"/>
            <a:ext cx="11040076" cy="4919863"/>
          </a:xfrm>
        </p:spPr>
        <p:txBody>
          <a:bodyPr/>
          <a:lstStyle/>
          <a:p>
            <a:pPr marL="457189" indent="-457189" algn="l">
              <a:buFont typeface="Arial" panose="020B0604020202020204" pitchFamily="34" charset="0"/>
              <a:buChar char="•"/>
            </a:pPr>
            <a:r>
              <a:rPr lang="en-US" sz="2133" b="1" dirty="0">
                <a:solidFill>
                  <a:srgbClr val="000000"/>
                </a:solidFill>
              </a:rPr>
              <a:t>Stratum 0: </a:t>
            </a:r>
            <a:r>
              <a:rPr lang="en-US" sz="2133" dirty="0">
                <a:solidFill>
                  <a:srgbClr val="000000"/>
                </a:solidFill>
              </a:rPr>
              <a:t>These authoritative time sources are high-precision timekeeping devices assumed to be accurate and with little or no delay associated with them. </a:t>
            </a:r>
          </a:p>
          <a:p>
            <a:pPr marL="457189" indent="-457189" algn="l">
              <a:buFont typeface="Arial" panose="020B0604020202020204" pitchFamily="34" charset="0"/>
              <a:buChar char="•"/>
            </a:pPr>
            <a:r>
              <a:rPr lang="en-US" sz="2133" b="1" dirty="0">
                <a:solidFill>
                  <a:srgbClr val="000000"/>
                </a:solidFill>
              </a:rPr>
              <a:t>Stratum 1: </a:t>
            </a:r>
            <a:r>
              <a:rPr lang="en-US" sz="2133" dirty="0">
                <a:solidFill>
                  <a:srgbClr val="000000"/>
                </a:solidFill>
              </a:rPr>
              <a:t>Devices that are directly connected to the authoritative time sources. They act as the primary network time standard.</a:t>
            </a:r>
          </a:p>
          <a:p>
            <a:pPr marL="457189" indent="-457189" algn="l">
              <a:buFont typeface="Arial" panose="020B0604020202020204" pitchFamily="34" charset="0"/>
              <a:buChar char="•"/>
            </a:pPr>
            <a:r>
              <a:rPr lang="en-US" sz="2133" b="1" dirty="0">
                <a:solidFill>
                  <a:srgbClr val="000000"/>
                </a:solidFill>
              </a:rPr>
              <a:t>Stratum 2 and Lower: </a:t>
            </a:r>
            <a:r>
              <a:rPr lang="en-US" sz="2133" dirty="0">
                <a:solidFill>
                  <a:srgbClr val="000000"/>
                </a:solidFill>
              </a:rPr>
              <a:t>Stratum 2 servers are connected to stratum 1 devices through network connections. Stratum 2 devices, such as NTP clients, synchronize their time by using the NTP packets from stratum 1 servers. They could also act as servers for stratum 3 devices.</a:t>
            </a:r>
          </a:p>
          <a:p>
            <a:pPr marL="0" indent="0" algn="l"/>
            <a:endParaRPr lang="en-US" sz="2133" dirty="0">
              <a:solidFill>
                <a:srgbClr val="000000"/>
              </a:solidFill>
            </a:endParaRPr>
          </a:p>
          <a:p>
            <a:pPr marL="0" indent="0" algn="l"/>
            <a:r>
              <a:rPr lang="en-US" sz="2133" dirty="0">
                <a:solidFill>
                  <a:srgbClr val="000000"/>
                </a:solidFill>
              </a:rPr>
              <a:t>Time servers on the same stratum level can be configured to act as a peer with other time servers on the same stratum level for backup or verification of time.</a:t>
            </a:r>
            <a:br>
              <a:rPr lang="en-US" sz="2133" dirty="0">
                <a:solidFill>
                  <a:srgbClr val="000000"/>
                </a:solidFill>
              </a:rPr>
            </a:br>
            <a:endParaRPr lang="en-US" sz="2133" dirty="0">
              <a:solidFill>
                <a:srgbClr val="000000"/>
              </a:solidFill>
            </a:endParaRPr>
          </a:p>
        </p:txBody>
      </p:sp>
    </p:spTree>
    <p:extLst>
      <p:ext uri="{BB962C8B-B14F-4D97-AF65-F5344CB8AC3E}">
        <p14:creationId xmlns:p14="http://schemas.microsoft.com/office/powerpoint/2010/main" val="3538592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NTP</a:t>
            </a:r>
            <a:br>
              <a:rPr lang="en-US" dirty="0"/>
            </a:br>
            <a:r>
              <a:rPr lang="en-US" sz="3200" dirty="0"/>
              <a:t>Configure and Verify NTP</a:t>
            </a:r>
          </a:p>
        </p:txBody>
      </p:sp>
      <p:sp>
        <p:nvSpPr>
          <p:cNvPr id="4" name="Content Placeholder 3">
            <a:extLst>
              <a:ext uri="{FF2B5EF4-FFF2-40B4-BE49-F238E27FC236}">
                <a16:creationId xmlns:a16="http://schemas.microsoft.com/office/drawing/2014/main" id="{74561E44-FF67-444F-A8D7-72BD342EF8DB}"/>
              </a:ext>
            </a:extLst>
          </p:cNvPr>
          <p:cNvSpPr>
            <a:spLocks noGrp="1"/>
          </p:cNvSpPr>
          <p:nvPr>
            <p:ph idx="1"/>
          </p:nvPr>
        </p:nvSpPr>
        <p:spPr>
          <a:xfrm>
            <a:off x="632883" y="975783"/>
            <a:ext cx="11040076" cy="2346124"/>
          </a:xfrm>
        </p:spPr>
        <p:txBody>
          <a:bodyPr/>
          <a:lstStyle/>
          <a:p>
            <a:pPr marL="457189" indent="-457189" algn="l">
              <a:buFont typeface="Arial" panose="020B0604020202020204" pitchFamily="34" charset="0"/>
              <a:buChar char="•"/>
            </a:pPr>
            <a:r>
              <a:rPr lang="en-US" sz="2133" dirty="0">
                <a:solidFill>
                  <a:srgbClr val="000000"/>
                </a:solidFill>
              </a:rPr>
              <a:t>Before NTP is configured on the network, the </a:t>
            </a:r>
            <a:r>
              <a:rPr lang="en-US" sz="2133" b="1" dirty="0">
                <a:solidFill>
                  <a:srgbClr val="000000"/>
                </a:solidFill>
              </a:rPr>
              <a:t>show clock</a:t>
            </a:r>
            <a:r>
              <a:rPr lang="en-US" sz="2133" dirty="0">
                <a:solidFill>
                  <a:srgbClr val="000000"/>
                </a:solidFill>
              </a:rPr>
              <a:t> command displays the current time on the software clock. With the </a:t>
            </a:r>
            <a:r>
              <a:rPr lang="en-US" sz="2133" b="1" dirty="0">
                <a:solidFill>
                  <a:srgbClr val="000000"/>
                </a:solidFill>
              </a:rPr>
              <a:t>detail</a:t>
            </a:r>
            <a:r>
              <a:rPr lang="en-US" sz="2133" dirty="0">
                <a:solidFill>
                  <a:srgbClr val="000000"/>
                </a:solidFill>
              </a:rPr>
              <a:t> option, notice that the time source is user configuration. That means the time was manually configured with the </a:t>
            </a:r>
            <a:r>
              <a:rPr lang="en-US" sz="2133" b="1" dirty="0">
                <a:solidFill>
                  <a:srgbClr val="000000"/>
                </a:solidFill>
              </a:rPr>
              <a:t>clock</a:t>
            </a:r>
            <a:r>
              <a:rPr lang="en-US" sz="2133" dirty="0">
                <a:solidFill>
                  <a:srgbClr val="000000"/>
                </a:solidFill>
              </a:rPr>
              <a:t> command.</a:t>
            </a:r>
          </a:p>
          <a:p>
            <a:pPr marL="457189" indent="-457189" algn="l">
              <a:buFont typeface="Arial" panose="020B0604020202020204" pitchFamily="34" charset="0"/>
              <a:buChar char="•"/>
            </a:pPr>
            <a:r>
              <a:rPr lang="en-US" sz="2133" dirty="0">
                <a:solidFill>
                  <a:srgbClr val="000000"/>
                </a:solidFill>
              </a:rPr>
              <a:t>The </a:t>
            </a:r>
            <a:r>
              <a:rPr lang="en-US" sz="2133" b="1" dirty="0" err="1">
                <a:solidFill>
                  <a:srgbClr val="000000"/>
                </a:solidFill>
              </a:rPr>
              <a:t>ntp</a:t>
            </a:r>
            <a:r>
              <a:rPr lang="en-US" sz="2133" b="1" dirty="0">
                <a:solidFill>
                  <a:srgbClr val="000000"/>
                </a:solidFill>
              </a:rPr>
              <a:t> server</a:t>
            </a:r>
            <a:r>
              <a:rPr lang="en-US" sz="2133" dirty="0">
                <a:solidFill>
                  <a:srgbClr val="000000"/>
                </a:solidFill>
              </a:rPr>
              <a:t> </a:t>
            </a:r>
            <a:r>
              <a:rPr lang="en-US" sz="2133" i="1" dirty="0" err="1">
                <a:solidFill>
                  <a:srgbClr val="000000"/>
                </a:solidFill>
              </a:rPr>
              <a:t>ip</a:t>
            </a:r>
            <a:r>
              <a:rPr lang="en-US" sz="2133" i="1" dirty="0">
                <a:solidFill>
                  <a:srgbClr val="000000"/>
                </a:solidFill>
              </a:rPr>
              <a:t>-address</a:t>
            </a:r>
            <a:r>
              <a:rPr lang="en-US" sz="2133" dirty="0">
                <a:solidFill>
                  <a:srgbClr val="000000"/>
                </a:solidFill>
              </a:rPr>
              <a:t> command is issued in global configuration mode to configure 209.165.200.225 as the NTP server for R1. To verify the time source is set to NTP, use the </a:t>
            </a:r>
            <a:r>
              <a:rPr lang="en-US" sz="2133" b="1" dirty="0">
                <a:solidFill>
                  <a:srgbClr val="000000"/>
                </a:solidFill>
              </a:rPr>
              <a:t>show clock detail</a:t>
            </a:r>
            <a:r>
              <a:rPr lang="en-US" sz="2133" dirty="0">
                <a:solidFill>
                  <a:srgbClr val="000000"/>
                </a:solidFill>
              </a:rPr>
              <a:t> command. Notice that now the time source is NTP.</a:t>
            </a:r>
          </a:p>
        </p:txBody>
      </p:sp>
      <p:sp>
        <p:nvSpPr>
          <p:cNvPr id="6" name="Rectangle 5">
            <a:extLst>
              <a:ext uri="{FF2B5EF4-FFF2-40B4-BE49-F238E27FC236}">
                <a16:creationId xmlns:a16="http://schemas.microsoft.com/office/drawing/2014/main" id="{51B22678-E006-FD46-8500-D6ADF6C21132}"/>
              </a:ext>
            </a:extLst>
          </p:cNvPr>
          <p:cNvSpPr/>
          <p:nvPr/>
        </p:nvSpPr>
        <p:spPr>
          <a:xfrm>
            <a:off x="2943633" y="3027524"/>
            <a:ext cx="6119801" cy="2678234"/>
          </a:xfrm>
          <a:prstGeom prst="rect">
            <a:avLst/>
          </a:prstGeom>
          <a:solidFill>
            <a:srgbClr val="000000"/>
          </a:solidFill>
        </p:spPr>
        <p:txBody>
          <a:bodyPr wrap="square">
            <a:spAutoFit/>
          </a:bodyPr>
          <a:lstStyle/>
          <a:p>
            <a:r>
              <a:rPr lang="en-US" sz="1867" dirty="0">
                <a:solidFill>
                  <a:schemeClr val="bg1"/>
                </a:solidFill>
                <a:latin typeface="Courier New" panose="02070309020205020404" pitchFamily="49" charset="0"/>
                <a:cs typeface="Courier New" panose="02070309020205020404" pitchFamily="49" charset="0"/>
              </a:rPr>
              <a:t>R1# </a:t>
            </a:r>
            <a:r>
              <a:rPr lang="en-US" sz="1867" b="1" dirty="0">
                <a:solidFill>
                  <a:schemeClr val="bg1"/>
                </a:solidFill>
                <a:latin typeface="Courier New" panose="02070309020205020404" pitchFamily="49" charset="0"/>
                <a:cs typeface="Courier New" panose="02070309020205020404" pitchFamily="49" charset="0"/>
              </a:rPr>
              <a:t>show clock detail</a:t>
            </a:r>
            <a:r>
              <a:rPr lang="en-US" sz="1867" dirty="0">
                <a:solidFill>
                  <a:schemeClr val="bg1"/>
                </a:solidFill>
                <a:latin typeface="Courier New" panose="02070309020205020404" pitchFamily="49" charset="0"/>
                <a:cs typeface="Courier New" panose="02070309020205020404" pitchFamily="49" charset="0"/>
              </a:rPr>
              <a:t> </a:t>
            </a:r>
          </a:p>
          <a:p>
            <a:r>
              <a:rPr lang="en-US" sz="1867" dirty="0">
                <a:solidFill>
                  <a:schemeClr val="bg1"/>
                </a:solidFill>
                <a:latin typeface="Courier New" panose="02070309020205020404" pitchFamily="49" charset="0"/>
                <a:cs typeface="Courier New" panose="02070309020205020404" pitchFamily="49" charset="0"/>
              </a:rPr>
              <a:t>20:55:10.207 UTC Fri Nov 15 2019 </a:t>
            </a:r>
          </a:p>
          <a:p>
            <a:r>
              <a:rPr lang="en-US" sz="1867" dirty="0">
                <a:solidFill>
                  <a:schemeClr val="accent6">
                    <a:lumMod val="60000"/>
                    <a:lumOff val="40000"/>
                  </a:schemeClr>
                </a:solidFill>
                <a:latin typeface="Courier New" panose="02070309020205020404" pitchFamily="49" charset="0"/>
                <a:cs typeface="Courier New" panose="02070309020205020404" pitchFamily="49" charset="0"/>
              </a:rPr>
              <a:t>Time source is user configuration</a:t>
            </a:r>
          </a:p>
          <a:p>
            <a:r>
              <a:rPr lang="en-US" sz="1867" dirty="0">
                <a:solidFill>
                  <a:schemeClr val="bg1"/>
                </a:solidFill>
                <a:latin typeface="Courier New" panose="02070309020205020404" pitchFamily="49" charset="0"/>
                <a:cs typeface="Courier New" panose="02070309020205020404" pitchFamily="49" charset="0"/>
              </a:rPr>
              <a:t>R1# config t</a:t>
            </a:r>
          </a:p>
          <a:p>
            <a:r>
              <a:rPr lang="en-US" sz="1867" dirty="0">
                <a:solidFill>
                  <a:schemeClr val="bg1"/>
                </a:solidFill>
                <a:latin typeface="Courier New" panose="02070309020205020404" pitchFamily="49" charset="0"/>
                <a:cs typeface="Courier New" panose="02070309020205020404" pitchFamily="49" charset="0"/>
              </a:rPr>
              <a:t>R1(config)# </a:t>
            </a:r>
            <a:r>
              <a:rPr lang="en-US" sz="1867" b="1" dirty="0" err="1">
                <a:solidFill>
                  <a:schemeClr val="bg1"/>
                </a:solidFill>
                <a:latin typeface="Courier New" panose="02070309020205020404" pitchFamily="49" charset="0"/>
                <a:cs typeface="Courier New" panose="02070309020205020404" pitchFamily="49" charset="0"/>
              </a:rPr>
              <a:t>ntp</a:t>
            </a:r>
            <a:r>
              <a:rPr lang="en-US" sz="1867" b="1" dirty="0">
                <a:solidFill>
                  <a:schemeClr val="bg1"/>
                </a:solidFill>
                <a:latin typeface="Courier New" panose="02070309020205020404" pitchFamily="49" charset="0"/>
                <a:cs typeface="Courier New" panose="02070309020205020404" pitchFamily="49" charset="0"/>
              </a:rPr>
              <a:t> server 209.165.200.225</a:t>
            </a:r>
            <a:r>
              <a:rPr lang="en-US" sz="1867" dirty="0">
                <a:solidFill>
                  <a:schemeClr val="bg1"/>
                </a:solidFill>
                <a:latin typeface="Courier New" panose="02070309020205020404" pitchFamily="49" charset="0"/>
                <a:cs typeface="Courier New" panose="02070309020205020404" pitchFamily="49" charset="0"/>
              </a:rPr>
              <a:t> </a:t>
            </a:r>
          </a:p>
          <a:p>
            <a:r>
              <a:rPr lang="en-US" sz="1867" dirty="0">
                <a:solidFill>
                  <a:schemeClr val="bg1"/>
                </a:solidFill>
                <a:latin typeface="Courier New" panose="02070309020205020404" pitchFamily="49" charset="0"/>
                <a:cs typeface="Courier New" panose="02070309020205020404" pitchFamily="49" charset="0"/>
              </a:rPr>
              <a:t>R1(config)# </a:t>
            </a:r>
            <a:r>
              <a:rPr lang="en-US" sz="1867" b="1" dirty="0">
                <a:solidFill>
                  <a:schemeClr val="bg1"/>
                </a:solidFill>
                <a:latin typeface="Courier New" panose="02070309020205020404" pitchFamily="49" charset="0"/>
                <a:cs typeface="Courier New" panose="02070309020205020404" pitchFamily="49" charset="0"/>
              </a:rPr>
              <a:t>end</a:t>
            </a:r>
            <a:r>
              <a:rPr lang="en-US" sz="1867" dirty="0">
                <a:solidFill>
                  <a:schemeClr val="bg1"/>
                </a:solidFill>
                <a:latin typeface="Courier New" panose="02070309020205020404" pitchFamily="49" charset="0"/>
                <a:cs typeface="Courier New" panose="02070309020205020404" pitchFamily="49" charset="0"/>
              </a:rPr>
              <a:t> </a:t>
            </a:r>
          </a:p>
          <a:p>
            <a:r>
              <a:rPr lang="en-US" sz="1867" dirty="0">
                <a:solidFill>
                  <a:schemeClr val="bg1"/>
                </a:solidFill>
                <a:latin typeface="Courier New" panose="02070309020205020404" pitchFamily="49" charset="0"/>
                <a:cs typeface="Courier New" panose="02070309020205020404" pitchFamily="49" charset="0"/>
              </a:rPr>
              <a:t>R1# </a:t>
            </a:r>
            <a:r>
              <a:rPr lang="en-US" sz="1867" b="1" dirty="0">
                <a:solidFill>
                  <a:schemeClr val="bg1"/>
                </a:solidFill>
                <a:latin typeface="Courier New" panose="02070309020205020404" pitchFamily="49" charset="0"/>
                <a:cs typeface="Courier New" panose="02070309020205020404" pitchFamily="49" charset="0"/>
              </a:rPr>
              <a:t>show clock detail</a:t>
            </a:r>
            <a:r>
              <a:rPr lang="en-US" sz="1867" dirty="0">
                <a:solidFill>
                  <a:schemeClr val="bg1"/>
                </a:solidFill>
                <a:latin typeface="Courier New" panose="02070309020205020404" pitchFamily="49" charset="0"/>
                <a:cs typeface="Courier New" panose="02070309020205020404" pitchFamily="49" charset="0"/>
              </a:rPr>
              <a:t> </a:t>
            </a:r>
          </a:p>
          <a:p>
            <a:r>
              <a:rPr lang="en-US" sz="1867" dirty="0">
                <a:solidFill>
                  <a:schemeClr val="bg1"/>
                </a:solidFill>
                <a:latin typeface="Courier New" panose="02070309020205020404" pitchFamily="49" charset="0"/>
                <a:cs typeface="Courier New" panose="02070309020205020404" pitchFamily="49" charset="0"/>
              </a:rPr>
              <a:t>21:01:34.563 UTC Fri Nov 15 2019 </a:t>
            </a:r>
          </a:p>
          <a:p>
            <a:r>
              <a:rPr lang="en-US" sz="1867" dirty="0">
                <a:solidFill>
                  <a:schemeClr val="accent6">
                    <a:lumMod val="60000"/>
                    <a:lumOff val="40000"/>
                  </a:schemeClr>
                </a:solidFill>
                <a:latin typeface="Courier New" panose="02070309020205020404" pitchFamily="49" charset="0"/>
                <a:cs typeface="Courier New" panose="02070309020205020404" pitchFamily="49" charset="0"/>
              </a:rPr>
              <a:t>Time source is NTP</a:t>
            </a:r>
          </a:p>
        </p:txBody>
      </p:sp>
    </p:spTree>
    <p:extLst>
      <p:ext uri="{BB962C8B-B14F-4D97-AF65-F5344CB8AC3E}">
        <p14:creationId xmlns:p14="http://schemas.microsoft.com/office/powerpoint/2010/main" val="17292972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NTP</a:t>
            </a:r>
            <a:br>
              <a:rPr lang="en-US" dirty="0"/>
            </a:br>
            <a:r>
              <a:rPr lang="en-US" sz="3200" dirty="0"/>
              <a:t>Configure and Verify NTP (Cont.)</a:t>
            </a:r>
          </a:p>
        </p:txBody>
      </p:sp>
      <p:sp>
        <p:nvSpPr>
          <p:cNvPr id="5" name="Content Placeholder 4">
            <a:extLst>
              <a:ext uri="{FF2B5EF4-FFF2-40B4-BE49-F238E27FC236}">
                <a16:creationId xmlns:a16="http://schemas.microsoft.com/office/drawing/2014/main" id="{E73F1391-C049-054A-9C80-F8300E82D868}"/>
              </a:ext>
            </a:extLst>
          </p:cNvPr>
          <p:cNvSpPr>
            <a:spLocks noGrp="1"/>
          </p:cNvSpPr>
          <p:nvPr>
            <p:ph idx="1"/>
          </p:nvPr>
        </p:nvSpPr>
        <p:spPr>
          <a:xfrm>
            <a:off x="156595" y="975783"/>
            <a:ext cx="11766957" cy="1775807"/>
          </a:xfrm>
        </p:spPr>
        <p:txBody>
          <a:bodyPr/>
          <a:lstStyle/>
          <a:p>
            <a:pPr marL="0" indent="0" algn="l"/>
            <a:r>
              <a:rPr lang="en-US" sz="2133" dirty="0">
                <a:solidFill>
                  <a:srgbClr val="000000"/>
                </a:solidFill>
              </a:rPr>
              <a:t>The </a:t>
            </a:r>
            <a:r>
              <a:rPr lang="en-US" sz="2133" b="1" dirty="0">
                <a:solidFill>
                  <a:srgbClr val="000000"/>
                </a:solidFill>
              </a:rPr>
              <a:t>show </a:t>
            </a:r>
            <a:r>
              <a:rPr lang="en-US" sz="2133" b="1" dirty="0" err="1">
                <a:solidFill>
                  <a:srgbClr val="000000"/>
                </a:solidFill>
              </a:rPr>
              <a:t>ntp</a:t>
            </a:r>
            <a:r>
              <a:rPr lang="en-US" sz="2133" b="1" dirty="0">
                <a:solidFill>
                  <a:srgbClr val="000000"/>
                </a:solidFill>
              </a:rPr>
              <a:t> associations</a:t>
            </a:r>
            <a:r>
              <a:rPr lang="en-US" sz="2133" dirty="0">
                <a:solidFill>
                  <a:srgbClr val="000000"/>
                </a:solidFill>
              </a:rPr>
              <a:t> and </a:t>
            </a:r>
            <a:r>
              <a:rPr lang="en-US" sz="2133" b="1" dirty="0">
                <a:solidFill>
                  <a:srgbClr val="000000"/>
                </a:solidFill>
              </a:rPr>
              <a:t>show </a:t>
            </a:r>
            <a:r>
              <a:rPr lang="en-US" sz="2133" b="1" dirty="0" err="1">
                <a:solidFill>
                  <a:srgbClr val="000000"/>
                </a:solidFill>
              </a:rPr>
              <a:t>ntp</a:t>
            </a:r>
            <a:r>
              <a:rPr lang="en-US" sz="2133" b="1" dirty="0">
                <a:solidFill>
                  <a:srgbClr val="000000"/>
                </a:solidFill>
              </a:rPr>
              <a:t> status</a:t>
            </a:r>
            <a:r>
              <a:rPr lang="en-US" sz="2133" dirty="0">
                <a:solidFill>
                  <a:srgbClr val="000000"/>
                </a:solidFill>
              </a:rPr>
              <a:t> commands are used to verify that R1 is synchronized with the NTP server at 209.165.200.225. Notice that R1 is synchronized with a stratum 1 NTP server at 209.165.200.225, which is synchronized with a GPS clock. The </a:t>
            </a:r>
            <a:r>
              <a:rPr lang="en-US" sz="2133" b="1" dirty="0">
                <a:solidFill>
                  <a:srgbClr val="000000"/>
                </a:solidFill>
              </a:rPr>
              <a:t>show </a:t>
            </a:r>
            <a:r>
              <a:rPr lang="en-US" sz="2133" b="1" dirty="0" err="1">
                <a:solidFill>
                  <a:srgbClr val="000000"/>
                </a:solidFill>
              </a:rPr>
              <a:t>ntp</a:t>
            </a:r>
            <a:r>
              <a:rPr lang="en-US" sz="2133" b="1" dirty="0">
                <a:solidFill>
                  <a:srgbClr val="000000"/>
                </a:solidFill>
              </a:rPr>
              <a:t> status</a:t>
            </a:r>
            <a:r>
              <a:rPr lang="en-US" sz="2133" dirty="0">
                <a:solidFill>
                  <a:srgbClr val="000000"/>
                </a:solidFill>
              </a:rPr>
              <a:t> command displays that R1 is now a stratum 2 device that is synchronized with the NTP server at 209.165.220.225.</a:t>
            </a:r>
          </a:p>
        </p:txBody>
      </p:sp>
      <p:sp>
        <p:nvSpPr>
          <p:cNvPr id="7" name="Rectangle 6">
            <a:extLst>
              <a:ext uri="{FF2B5EF4-FFF2-40B4-BE49-F238E27FC236}">
                <a16:creationId xmlns:a16="http://schemas.microsoft.com/office/drawing/2014/main" id="{952345B1-4C5C-954D-8232-4582E83334BB}"/>
              </a:ext>
            </a:extLst>
          </p:cNvPr>
          <p:cNvSpPr/>
          <p:nvPr/>
        </p:nvSpPr>
        <p:spPr>
          <a:xfrm>
            <a:off x="326263" y="2479972"/>
            <a:ext cx="11653284" cy="2965555"/>
          </a:xfrm>
          <a:prstGeom prst="rect">
            <a:avLst/>
          </a:prstGeom>
          <a:solidFill>
            <a:srgbClr val="000000"/>
          </a:solidFill>
        </p:spPr>
        <p:txBody>
          <a:bodyPr wrap="square">
            <a:spAutoFit/>
          </a:bodyPr>
          <a:lstStyle/>
          <a:p>
            <a:r>
              <a:rPr lang="en-US" sz="1867" dirty="0">
                <a:solidFill>
                  <a:srgbClr val="DFDFDF"/>
                </a:solidFill>
                <a:latin typeface="Courier New" panose="02070309020205020404" pitchFamily="49" charset="0"/>
              </a:rPr>
              <a:t>R1# </a:t>
            </a:r>
            <a:r>
              <a:rPr lang="en-US" sz="1867" b="1" dirty="0">
                <a:solidFill>
                  <a:srgbClr val="FFFFFF"/>
                </a:solidFill>
                <a:latin typeface="Courier New" panose="02070309020205020404" pitchFamily="49" charset="0"/>
              </a:rPr>
              <a:t>show </a:t>
            </a:r>
            <a:r>
              <a:rPr lang="en-US" sz="1867" b="1" dirty="0" err="1">
                <a:solidFill>
                  <a:srgbClr val="FFFFFF"/>
                </a:solidFill>
                <a:latin typeface="Courier New" panose="02070309020205020404" pitchFamily="49" charset="0"/>
              </a:rPr>
              <a:t>ntp</a:t>
            </a:r>
            <a:r>
              <a:rPr lang="en-US" sz="1867" b="1" dirty="0">
                <a:solidFill>
                  <a:srgbClr val="FFFFFF"/>
                </a:solidFill>
                <a:latin typeface="Courier New" panose="02070309020205020404" pitchFamily="49" charset="0"/>
              </a:rPr>
              <a:t> associations</a:t>
            </a:r>
          </a:p>
          <a:p>
            <a:r>
              <a:rPr lang="en-US" sz="1867" dirty="0">
                <a:solidFill>
                  <a:srgbClr val="DFDFDF"/>
                </a:solidFill>
                <a:latin typeface="Courier New" panose="02070309020205020404" pitchFamily="49" charset="0"/>
              </a:rPr>
              <a:t> </a:t>
            </a:r>
          </a:p>
          <a:p>
            <a:r>
              <a:rPr lang="en-US" sz="1867" dirty="0">
                <a:solidFill>
                  <a:srgbClr val="DFDFDF"/>
                </a:solidFill>
                <a:latin typeface="Courier New" panose="02070309020205020404" pitchFamily="49" charset="0"/>
              </a:rPr>
              <a:t>address 	      ref clock 	      </a:t>
            </a:r>
            <a:r>
              <a:rPr lang="en-US" sz="1867" dirty="0" err="1">
                <a:solidFill>
                  <a:srgbClr val="FBAB18"/>
                </a:solidFill>
                <a:latin typeface="Courier New" panose="02070309020205020404" pitchFamily="49" charset="0"/>
              </a:rPr>
              <a:t>st</a:t>
            </a:r>
            <a:r>
              <a:rPr lang="en-US" sz="1867" dirty="0">
                <a:solidFill>
                  <a:srgbClr val="DFDFDF"/>
                </a:solidFill>
                <a:latin typeface="Courier New" panose="02070309020205020404" pitchFamily="49" charset="0"/>
              </a:rPr>
              <a:t> 	 when poll each delay offset </a:t>
            </a:r>
            <a:r>
              <a:rPr lang="en-US" sz="1867" dirty="0" err="1">
                <a:solidFill>
                  <a:srgbClr val="DFDFDF"/>
                </a:solidFill>
                <a:latin typeface="Courier New" panose="02070309020205020404" pitchFamily="49" charset="0"/>
              </a:rPr>
              <a:t>disp</a:t>
            </a:r>
            <a:r>
              <a:rPr lang="en-US" sz="1867" dirty="0">
                <a:solidFill>
                  <a:srgbClr val="DFDFDF"/>
                </a:solidFill>
                <a:latin typeface="Courier New" panose="02070309020205020404" pitchFamily="49" charset="0"/>
              </a:rPr>
              <a:t> </a:t>
            </a:r>
          </a:p>
          <a:p>
            <a:r>
              <a:rPr lang="en-US" sz="1867" dirty="0">
                <a:solidFill>
                  <a:srgbClr val="FBAB18"/>
                </a:solidFill>
                <a:latin typeface="Courier New" panose="02070309020205020404" pitchFamily="49" charset="0"/>
              </a:rPr>
              <a:t>*~209.165.200.225   .GPS. 		1</a:t>
            </a:r>
            <a:r>
              <a:rPr lang="en-US" sz="1867" dirty="0">
                <a:solidFill>
                  <a:srgbClr val="DFDFDF"/>
                </a:solidFill>
                <a:latin typeface="Courier New" panose="02070309020205020404" pitchFamily="49" charset="0"/>
              </a:rPr>
              <a:t>    61   64   377  0.481 7.480  4.261 </a:t>
            </a:r>
          </a:p>
          <a:p>
            <a:pPr marL="228594" indent="-228594">
              <a:buFont typeface="Arial" panose="020B0604020202020204" pitchFamily="34" charset="0"/>
              <a:buChar char="•"/>
            </a:pPr>
            <a:r>
              <a:rPr lang="en-US" sz="1867" dirty="0" err="1">
                <a:solidFill>
                  <a:srgbClr val="DFDFDF"/>
                </a:solidFill>
                <a:latin typeface="Courier New" panose="02070309020205020404" pitchFamily="49" charset="0"/>
              </a:rPr>
              <a:t>sys.peer</a:t>
            </a:r>
            <a:r>
              <a:rPr lang="en-US" sz="1867" dirty="0">
                <a:solidFill>
                  <a:srgbClr val="DFDFDF"/>
                </a:solidFill>
                <a:latin typeface="Courier New" panose="02070309020205020404" pitchFamily="49" charset="0"/>
              </a:rPr>
              <a:t>, # selected, + candidate, - </a:t>
            </a:r>
            <a:r>
              <a:rPr lang="en-US" sz="1867" dirty="0" err="1">
                <a:solidFill>
                  <a:srgbClr val="DFDFDF"/>
                </a:solidFill>
                <a:latin typeface="Courier New" panose="02070309020205020404" pitchFamily="49" charset="0"/>
              </a:rPr>
              <a:t>outlyer</a:t>
            </a:r>
            <a:r>
              <a:rPr lang="en-US" sz="1867" dirty="0">
                <a:solidFill>
                  <a:srgbClr val="DFDFDF"/>
                </a:solidFill>
                <a:latin typeface="Courier New" panose="02070309020205020404" pitchFamily="49" charset="0"/>
              </a:rPr>
              <a:t>, x </a:t>
            </a:r>
            <a:r>
              <a:rPr lang="en-US" sz="1867" dirty="0" err="1">
                <a:solidFill>
                  <a:srgbClr val="DFDFDF"/>
                </a:solidFill>
                <a:latin typeface="Courier New" panose="02070309020205020404" pitchFamily="49" charset="0"/>
              </a:rPr>
              <a:t>falseticker</a:t>
            </a:r>
            <a:r>
              <a:rPr lang="en-US" sz="1867" dirty="0">
                <a:solidFill>
                  <a:srgbClr val="DFDFDF"/>
                </a:solidFill>
                <a:latin typeface="Courier New" panose="02070309020205020404" pitchFamily="49" charset="0"/>
              </a:rPr>
              <a:t>, ~ configured </a:t>
            </a:r>
          </a:p>
          <a:p>
            <a:pPr marL="228594" indent="-228594">
              <a:buFont typeface="Arial" panose="020B0604020202020204" pitchFamily="34" charset="0"/>
              <a:buChar char="•"/>
            </a:pPr>
            <a:endParaRPr lang="en-US" sz="1867" dirty="0">
              <a:solidFill>
                <a:srgbClr val="DFDFDF"/>
              </a:solidFill>
              <a:latin typeface="Courier New" panose="02070309020205020404" pitchFamily="49" charset="0"/>
            </a:endParaRPr>
          </a:p>
          <a:p>
            <a:r>
              <a:rPr lang="en-US" sz="1867" dirty="0">
                <a:solidFill>
                  <a:srgbClr val="DFDFDF"/>
                </a:solidFill>
                <a:latin typeface="Courier New" panose="02070309020205020404" pitchFamily="49" charset="0"/>
              </a:rPr>
              <a:t>R1# </a:t>
            </a:r>
            <a:r>
              <a:rPr lang="en-US" sz="1867" b="1" dirty="0">
                <a:solidFill>
                  <a:srgbClr val="FFFFFF"/>
                </a:solidFill>
                <a:latin typeface="Courier New" panose="02070309020205020404" pitchFamily="49" charset="0"/>
              </a:rPr>
              <a:t>show </a:t>
            </a:r>
            <a:r>
              <a:rPr lang="en-US" sz="1867" b="1" dirty="0" err="1">
                <a:solidFill>
                  <a:srgbClr val="FFFFFF"/>
                </a:solidFill>
                <a:latin typeface="Courier New" panose="02070309020205020404" pitchFamily="49" charset="0"/>
              </a:rPr>
              <a:t>ntp</a:t>
            </a:r>
            <a:r>
              <a:rPr lang="en-US" sz="1867" b="1" dirty="0">
                <a:solidFill>
                  <a:srgbClr val="FFFFFF"/>
                </a:solidFill>
                <a:latin typeface="Courier New" panose="02070309020205020404" pitchFamily="49" charset="0"/>
              </a:rPr>
              <a:t> status</a:t>
            </a:r>
            <a:r>
              <a:rPr lang="en-US" sz="1867" dirty="0">
                <a:solidFill>
                  <a:srgbClr val="DFDFDF"/>
                </a:solidFill>
                <a:latin typeface="Courier New" panose="02070309020205020404" pitchFamily="49" charset="0"/>
              </a:rPr>
              <a:t> </a:t>
            </a:r>
          </a:p>
          <a:p>
            <a:r>
              <a:rPr lang="en-US" sz="1867" dirty="0">
                <a:solidFill>
                  <a:srgbClr val="DFDFDF"/>
                </a:solidFill>
                <a:latin typeface="Courier New" panose="02070309020205020404" pitchFamily="49" charset="0"/>
              </a:rPr>
              <a:t>Clock is synchronized, </a:t>
            </a:r>
            <a:r>
              <a:rPr lang="en-US" sz="1867" dirty="0">
                <a:solidFill>
                  <a:srgbClr val="FBAB18"/>
                </a:solidFill>
                <a:latin typeface="Courier New" panose="02070309020205020404" pitchFamily="49" charset="0"/>
              </a:rPr>
              <a:t>stratum 2</a:t>
            </a:r>
            <a:r>
              <a:rPr lang="en-US" sz="1867" dirty="0">
                <a:solidFill>
                  <a:srgbClr val="DFDFDF"/>
                </a:solidFill>
                <a:latin typeface="Courier New" panose="02070309020205020404" pitchFamily="49" charset="0"/>
              </a:rPr>
              <a:t>, reference is 209.165.200.225 </a:t>
            </a:r>
          </a:p>
          <a:p>
            <a:r>
              <a:rPr lang="en-US" sz="1867" dirty="0">
                <a:solidFill>
                  <a:srgbClr val="DFDFDF"/>
                </a:solidFill>
                <a:latin typeface="Courier New" panose="02070309020205020404" pitchFamily="49" charset="0"/>
              </a:rPr>
              <a:t>nominal </a:t>
            </a:r>
            <a:r>
              <a:rPr lang="en-US" sz="1867" dirty="0" err="1">
                <a:solidFill>
                  <a:srgbClr val="DFDFDF"/>
                </a:solidFill>
                <a:latin typeface="Courier New" panose="02070309020205020404" pitchFamily="49" charset="0"/>
              </a:rPr>
              <a:t>freq</a:t>
            </a:r>
            <a:r>
              <a:rPr lang="en-US" sz="1867" dirty="0">
                <a:solidFill>
                  <a:srgbClr val="DFDFDF"/>
                </a:solidFill>
                <a:latin typeface="Courier New" panose="02070309020205020404" pitchFamily="49" charset="0"/>
              </a:rPr>
              <a:t> is 250.0000 Hz, actual </a:t>
            </a:r>
            <a:r>
              <a:rPr lang="en-US" sz="1867" dirty="0" err="1">
                <a:solidFill>
                  <a:srgbClr val="DFDFDF"/>
                </a:solidFill>
                <a:latin typeface="Courier New" panose="02070309020205020404" pitchFamily="49" charset="0"/>
              </a:rPr>
              <a:t>freq</a:t>
            </a:r>
            <a:r>
              <a:rPr lang="en-US" sz="1867" dirty="0">
                <a:solidFill>
                  <a:srgbClr val="DFDFDF"/>
                </a:solidFill>
                <a:latin typeface="Courier New" panose="02070309020205020404" pitchFamily="49" charset="0"/>
              </a:rPr>
              <a:t> is 249.9995 Hz, precision is 2**19</a:t>
            </a:r>
          </a:p>
          <a:p>
            <a:r>
              <a:rPr lang="en-US" sz="1867" dirty="0">
                <a:solidFill>
                  <a:srgbClr val="DFDFDF"/>
                </a:solidFill>
                <a:latin typeface="Courier New" panose="02070309020205020404" pitchFamily="49" charset="0"/>
              </a:rPr>
              <a:t>(output omitted)</a:t>
            </a:r>
            <a:endParaRPr lang="en-US" sz="1867" dirty="0"/>
          </a:p>
        </p:txBody>
      </p:sp>
    </p:spTree>
    <p:extLst>
      <p:ext uri="{BB962C8B-B14F-4D97-AF65-F5344CB8AC3E}">
        <p14:creationId xmlns:p14="http://schemas.microsoft.com/office/powerpoint/2010/main" val="4708840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NTP</a:t>
            </a:r>
            <a:br>
              <a:rPr lang="en-US" dirty="0"/>
            </a:br>
            <a:r>
              <a:rPr lang="en-US" sz="3200" dirty="0"/>
              <a:t>Configure and Verify NTP (Cont.)</a:t>
            </a:r>
          </a:p>
        </p:txBody>
      </p:sp>
      <p:sp>
        <p:nvSpPr>
          <p:cNvPr id="4" name="Content Placeholder 3">
            <a:extLst>
              <a:ext uri="{FF2B5EF4-FFF2-40B4-BE49-F238E27FC236}">
                <a16:creationId xmlns:a16="http://schemas.microsoft.com/office/drawing/2014/main" id="{21685673-F341-7B40-BE7B-C4A19A4569F4}"/>
              </a:ext>
            </a:extLst>
          </p:cNvPr>
          <p:cNvSpPr>
            <a:spLocks noGrp="1"/>
          </p:cNvSpPr>
          <p:nvPr>
            <p:ph idx="1"/>
          </p:nvPr>
        </p:nvSpPr>
        <p:spPr>
          <a:xfrm>
            <a:off x="632883" y="975784"/>
            <a:ext cx="11040076" cy="1869017"/>
          </a:xfrm>
        </p:spPr>
        <p:txBody>
          <a:bodyPr/>
          <a:lstStyle/>
          <a:p>
            <a:pPr marL="457189" indent="-457189" algn="l">
              <a:buFont typeface="Arial" panose="020B0604020202020204" pitchFamily="34" charset="0"/>
              <a:buChar char="•"/>
            </a:pPr>
            <a:r>
              <a:rPr lang="en-US" sz="2133" dirty="0">
                <a:solidFill>
                  <a:srgbClr val="000000"/>
                </a:solidFill>
              </a:rPr>
              <a:t>The clock on S1 is configured to synchronize to R1 with the </a:t>
            </a:r>
            <a:r>
              <a:rPr lang="en-US" sz="2133" b="1" dirty="0" err="1">
                <a:solidFill>
                  <a:srgbClr val="000000"/>
                </a:solidFill>
              </a:rPr>
              <a:t>ntp</a:t>
            </a:r>
            <a:r>
              <a:rPr lang="en-US" sz="2133" b="1" dirty="0">
                <a:solidFill>
                  <a:srgbClr val="000000"/>
                </a:solidFill>
              </a:rPr>
              <a:t> server</a:t>
            </a:r>
            <a:r>
              <a:rPr lang="en-US" sz="2133" dirty="0">
                <a:solidFill>
                  <a:srgbClr val="000000"/>
                </a:solidFill>
              </a:rPr>
              <a:t> command and the configuration is verified with the </a:t>
            </a:r>
            <a:r>
              <a:rPr lang="en-US" sz="2133" b="1" dirty="0">
                <a:solidFill>
                  <a:srgbClr val="000000"/>
                </a:solidFill>
              </a:rPr>
              <a:t>show </a:t>
            </a:r>
            <a:r>
              <a:rPr lang="en-US" sz="2133" b="1" dirty="0" err="1">
                <a:solidFill>
                  <a:srgbClr val="000000"/>
                </a:solidFill>
              </a:rPr>
              <a:t>ntp</a:t>
            </a:r>
            <a:r>
              <a:rPr lang="en-US" sz="2133" b="1" dirty="0">
                <a:solidFill>
                  <a:srgbClr val="000000"/>
                </a:solidFill>
              </a:rPr>
              <a:t> associations</a:t>
            </a:r>
            <a:r>
              <a:rPr lang="en-US" sz="2133" dirty="0">
                <a:solidFill>
                  <a:srgbClr val="000000"/>
                </a:solidFill>
              </a:rPr>
              <a:t> command.</a:t>
            </a:r>
          </a:p>
          <a:p>
            <a:pPr marL="457189" indent="-457189" algn="l">
              <a:buFont typeface="Arial" panose="020B0604020202020204" pitchFamily="34" charset="0"/>
              <a:buChar char="•"/>
            </a:pPr>
            <a:r>
              <a:rPr lang="en-US" sz="2133" dirty="0">
                <a:solidFill>
                  <a:srgbClr val="000000"/>
                </a:solidFill>
              </a:rPr>
              <a:t>Output from the </a:t>
            </a:r>
            <a:r>
              <a:rPr lang="en-US" sz="2133" b="1" dirty="0">
                <a:solidFill>
                  <a:srgbClr val="000000"/>
                </a:solidFill>
              </a:rPr>
              <a:t>show </a:t>
            </a:r>
            <a:r>
              <a:rPr lang="en-US" sz="2133" b="1" dirty="0" err="1">
                <a:solidFill>
                  <a:srgbClr val="000000"/>
                </a:solidFill>
              </a:rPr>
              <a:t>ntp</a:t>
            </a:r>
            <a:r>
              <a:rPr lang="en-US" sz="2133" b="1" dirty="0">
                <a:solidFill>
                  <a:srgbClr val="000000"/>
                </a:solidFill>
              </a:rPr>
              <a:t> associations</a:t>
            </a:r>
            <a:r>
              <a:rPr lang="en-US" sz="2133" dirty="0">
                <a:solidFill>
                  <a:srgbClr val="000000"/>
                </a:solidFill>
              </a:rPr>
              <a:t> command verifies that the clock on S1 is now synchronized with R1 at 192.168.1.1 via NTP. R1 is a stratum 2 device, making S1 is a stratum 3 device that can provide NTP service to other devices in the network.</a:t>
            </a:r>
          </a:p>
        </p:txBody>
      </p:sp>
      <p:sp>
        <p:nvSpPr>
          <p:cNvPr id="6" name="Rectangle 5">
            <a:extLst>
              <a:ext uri="{FF2B5EF4-FFF2-40B4-BE49-F238E27FC236}">
                <a16:creationId xmlns:a16="http://schemas.microsoft.com/office/drawing/2014/main" id="{7842DAC9-E661-BB45-9473-83E12DDD77AA}"/>
              </a:ext>
            </a:extLst>
          </p:cNvPr>
          <p:cNvSpPr/>
          <p:nvPr/>
        </p:nvSpPr>
        <p:spPr>
          <a:xfrm>
            <a:off x="883297" y="2758863"/>
            <a:ext cx="10425405" cy="3046988"/>
          </a:xfrm>
          <a:prstGeom prst="rect">
            <a:avLst/>
          </a:prstGeom>
          <a:solidFill>
            <a:srgbClr val="000000"/>
          </a:solidFill>
        </p:spPr>
        <p:txBody>
          <a:bodyPr wrap="square">
            <a:spAutoFit/>
          </a:bodyPr>
          <a:lstStyle/>
          <a:p>
            <a:r>
              <a:rPr lang="en-US" sz="1600" dirty="0">
                <a:solidFill>
                  <a:srgbClr val="DFDFDF"/>
                </a:solidFill>
                <a:latin typeface="Courier New" panose="02070309020205020404" pitchFamily="49" charset="0"/>
              </a:rPr>
              <a:t>S1(config)# </a:t>
            </a:r>
            <a:r>
              <a:rPr lang="en-US" sz="1600" b="1" dirty="0" err="1">
                <a:solidFill>
                  <a:srgbClr val="FFFFFF"/>
                </a:solidFill>
                <a:latin typeface="Courier New" panose="02070309020205020404" pitchFamily="49" charset="0"/>
              </a:rPr>
              <a:t>ntp</a:t>
            </a:r>
            <a:r>
              <a:rPr lang="en-US" sz="1600" b="1" dirty="0">
                <a:solidFill>
                  <a:srgbClr val="FFFFFF"/>
                </a:solidFill>
                <a:latin typeface="Courier New" panose="02070309020205020404" pitchFamily="49" charset="0"/>
              </a:rPr>
              <a:t> server 192.168.1.1</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S1(config)# </a:t>
            </a:r>
            <a:r>
              <a:rPr lang="en-US" sz="1600" b="1" dirty="0">
                <a:solidFill>
                  <a:srgbClr val="FFFFFF"/>
                </a:solidFill>
                <a:latin typeface="Courier New" panose="02070309020205020404" pitchFamily="49" charset="0"/>
              </a:rPr>
              <a:t>end</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S1# </a:t>
            </a:r>
            <a:r>
              <a:rPr lang="en-US" sz="1600" b="1" dirty="0">
                <a:solidFill>
                  <a:srgbClr val="FFFFFF"/>
                </a:solidFill>
                <a:latin typeface="Courier New" panose="02070309020205020404" pitchFamily="49" charset="0"/>
              </a:rPr>
              <a:t>show </a:t>
            </a:r>
            <a:r>
              <a:rPr lang="en-US" sz="1600" b="1" dirty="0" err="1">
                <a:solidFill>
                  <a:srgbClr val="FFFFFF"/>
                </a:solidFill>
                <a:latin typeface="Courier New" panose="02070309020205020404" pitchFamily="49" charset="0"/>
              </a:rPr>
              <a:t>ntp</a:t>
            </a:r>
            <a:r>
              <a:rPr lang="en-US" sz="1600" b="1" dirty="0">
                <a:solidFill>
                  <a:srgbClr val="FFFFFF"/>
                </a:solidFill>
                <a:latin typeface="Courier New" panose="02070309020205020404" pitchFamily="49" charset="0"/>
              </a:rPr>
              <a:t> associations</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address 	ref clock 	  </a:t>
            </a:r>
            <a:r>
              <a:rPr lang="en-US" sz="1600" dirty="0" err="1">
                <a:solidFill>
                  <a:srgbClr val="DFDFDF"/>
                </a:solidFill>
                <a:latin typeface="Courier New" panose="02070309020205020404" pitchFamily="49" charset="0"/>
              </a:rPr>
              <a:t>st</a:t>
            </a:r>
            <a:r>
              <a:rPr lang="en-US" sz="1600" dirty="0">
                <a:solidFill>
                  <a:srgbClr val="DFDFDF"/>
                </a:solidFill>
                <a:latin typeface="Courier New" panose="02070309020205020404" pitchFamily="49" charset="0"/>
              </a:rPr>
              <a:t> when poll reach delay offset </a:t>
            </a:r>
            <a:r>
              <a:rPr lang="en-US" sz="1600" dirty="0" err="1">
                <a:solidFill>
                  <a:srgbClr val="DFDFDF"/>
                </a:solidFill>
                <a:latin typeface="Courier New" panose="02070309020205020404" pitchFamily="49" charset="0"/>
              </a:rPr>
              <a:t>disp</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a:t>
            </a:r>
            <a:r>
              <a:rPr lang="en-US" sz="1600" b="1" dirty="0">
                <a:solidFill>
                  <a:srgbClr val="FBAB18"/>
                </a:solidFill>
                <a:latin typeface="Courier New" panose="02070309020205020404" pitchFamily="49" charset="0"/>
              </a:rPr>
              <a:t>192.168.1.1  209.165.200.225  2</a:t>
            </a:r>
            <a:r>
              <a:rPr lang="en-US" sz="1600" dirty="0">
                <a:solidFill>
                  <a:srgbClr val="DFDFDF"/>
                </a:solidFill>
                <a:latin typeface="Courier New" panose="02070309020205020404" pitchFamily="49" charset="0"/>
              </a:rPr>
              <a:t>  12   64   377   1.066 13.616 3.840 </a:t>
            </a:r>
          </a:p>
          <a:p>
            <a:pPr marL="228594" indent="-228594">
              <a:buFont typeface="Arial" panose="020B0604020202020204" pitchFamily="34" charset="0"/>
              <a:buChar char="•"/>
            </a:pPr>
            <a:r>
              <a:rPr lang="en-US" sz="1600" dirty="0" err="1">
                <a:solidFill>
                  <a:srgbClr val="DFDFDF"/>
                </a:solidFill>
                <a:latin typeface="Courier New" panose="02070309020205020404" pitchFamily="49" charset="0"/>
              </a:rPr>
              <a:t>sys.peer</a:t>
            </a:r>
            <a:r>
              <a:rPr lang="en-US" sz="1600" dirty="0">
                <a:solidFill>
                  <a:srgbClr val="DFDFDF"/>
                </a:solidFill>
                <a:latin typeface="Courier New" panose="02070309020205020404" pitchFamily="49" charset="0"/>
              </a:rPr>
              <a:t>, # selected, + candidate, - </a:t>
            </a:r>
            <a:r>
              <a:rPr lang="en-US" sz="1600" dirty="0" err="1">
                <a:solidFill>
                  <a:srgbClr val="DFDFDF"/>
                </a:solidFill>
                <a:latin typeface="Courier New" panose="02070309020205020404" pitchFamily="49" charset="0"/>
              </a:rPr>
              <a:t>outlyer</a:t>
            </a:r>
            <a:r>
              <a:rPr lang="en-US" sz="1600" dirty="0">
                <a:solidFill>
                  <a:srgbClr val="DFDFDF"/>
                </a:solidFill>
                <a:latin typeface="Courier New" panose="02070309020205020404" pitchFamily="49" charset="0"/>
              </a:rPr>
              <a:t>, x </a:t>
            </a:r>
            <a:r>
              <a:rPr lang="en-US" sz="1600" dirty="0" err="1">
                <a:solidFill>
                  <a:srgbClr val="DFDFDF"/>
                </a:solidFill>
                <a:latin typeface="Courier New" panose="02070309020205020404" pitchFamily="49" charset="0"/>
              </a:rPr>
              <a:t>falseticker</a:t>
            </a:r>
            <a:r>
              <a:rPr lang="en-US" sz="1600" dirty="0">
                <a:solidFill>
                  <a:srgbClr val="DFDFDF"/>
                </a:solidFill>
                <a:latin typeface="Courier New" panose="02070309020205020404" pitchFamily="49" charset="0"/>
              </a:rPr>
              <a:t>, ~ configured</a:t>
            </a:r>
          </a:p>
          <a:p>
            <a:r>
              <a:rPr lang="en-US" sz="1600" dirty="0">
                <a:solidFill>
                  <a:srgbClr val="DFDFDF"/>
                </a:solidFill>
                <a:latin typeface="Courier New" panose="02070309020205020404" pitchFamily="49" charset="0"/>
              </a:rPr>
              <a:t>(output omitted)</a:t>
            </a:r>
          </a:p>
          <a:p>
            <a:endParaRPr lang="en-US" sz="1600" dirty="0">
              <a:solidFill>
                <a:srgbClr val="DFDFDF"/>
              </a:solidFill>
              <a:latin typeface="Courier New" panose="02070309020205020404" pitchFamily="49" charset="0"/>
              <a:cs typeface="Courier New" panose="02070309020205020404" pitchFamily="49" charset="0"/>
            </a:endParaRPr>
          </a:p>
          <a:p>
            <a:r>
              <a:rPr lang="en-US" sz="1600" dirty="0">
                <a:solidFill>
                  <a:schemeClr val="bg1"/>
                </a:solidFill>
                <a:latin typeface="Courier New" panose="02070309020205020404" pitchFamily="49" charset="0"/>
                <a:cs typeface="Courier New" panose="02070309020205020404" pitchFamily="49" charset="0"/>
              </a:rPr>
              <a:t>S1# </a:t>
            </a:r>
            <a:r>
              <a:rPr lang="en-US" sz="1600" b="1" dirty="0">
                <a:solidFill>
                  <a:schemeClr val="bg1"/>
                </a:solidFill>
                <a:latin typeface="Courier New" panose="02070309020205020404" pitchFamily="49" charset="0"/>
                <a:cs typeface="Courier New" panose="02070309020205020404" pitchFamily="49" charset="0"/>
              </a:rPr>
              <a:t>show </a:t>
            </a:r>
            <a:r>
              <a:rPr lang="en-US" sz="1600" b="1" dirty="0" err="1">
                <a:solidFill>
                  <a:schemeClr val="bg1"/>
                </a:solidFill>
                <a:latin typeface="Courier New" panose="02070309020205020404" pitchFamily="49" charset="0"/>
                <a:cs typeface="Courier New" panose="02070309020205020404" pitchFamily="49" charset="0"/>
              </a:rPr>
              <a:t>ntp</a:t>
            </a:r>
            <a:r>
              <a:rPr lang="en-US" sz="1600" b="1" dirty="0">
                <a:solidFill>
                  <a:schemeClr val="bg1"/>
                </a:solidFill>
                <a:latin typeface="Courier New" panose="02070309020205020404" pitchFamily="49" charset="0"/>
                <a:cs typeface="Courier New" panose="02070309020205020404" pitchFamily="49" charset="0"/>
              </a:rPr>
              <a:t> status</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Clock is synchronized,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stratum 3</a:t>
            </a:r>
            <a:r>
              <a:rPr lang="en-US" sz="1600" dirty="0">
                <a:solidFill>
                  <a:schemeClr val="bg1"/>
                </a:solidFill>
                <a:latin typeface="Courier New" panose="02070309020205020404" pitchFamily="49" charset="0"/>
                <a:cs typeface="Courier New" panose="02070309020205020404" pitchFamily="49" charset="0"/>
              </a:rPr>
              <a:t>, reference is 192.168.1.1 </a:t>
            </a:r>
          </a:p>
          <a:p>
            <a:r>
              <a:rPr lang="en-US" sz="1600" dirty="0">
                <a:solidFill>
                  <a:schemeClr val="bg1"/>
                </a:solidFill>
                <a:latin typeface="Courier New" panose="02070309020205020404" pitchFamily="49" charset="0"/>
                <a:cs typeface="Courier New" panose="02070309020205020404" pitchFamily="49" charset="0"/>
              </a:rPr>
              <a:t>nominal </a:t>
            </a:r>
            <a:r>
              <a:rPr lang="en-US" sz="1600" dirty="0" err="1">
                <a:solidFill>
                  <a:schemeClr val="bg1"/>
                </a:solidFill>
                <a:latin typeface="Courier New" panose="02070309020205020404" pitchFamily="49" charset="0"/>
                <a:cs typeface="Courier New" panose="02070309020205020404" pitchFamily="49" charset="0"/>
              </a:rPr>
              <a:t>freq</a:t>
            </a:r>
            <a:r>
              <a:rPr lang="en-US" sz="1600" dirty="0">
                <a:solidFill>
                  <a:schemeClr val="bg1"/>
                </a:solidFill>
                <a:latin typeface="Courier New" panose="02070309020205020404" pitchFamily="49" charset="0"/>
                <a:cs typeface="Courier New" panose="02070309020205020404" pitchFamily="49" charset="0"/>
              </a:rPr>
              <a:t> is 119.2092 Hz, actual </a:t>
            </a:r>
            <a:r>
              <a:rPr lang="en-US" sz="1600" dirty="0" err="1">
                <a:solidFill>
                  <a:schemeClr val="bg1"/>
                </a:solidFill>
                <a:latin typeface="Courier New" panose="02070309020205020404" pitchFamily="49" charset="0"/>
                <a:cs typeface="Courier New" panose="02070309020205020404" pitchFamily="49" charset="0"/>
              </a:rPr>
              <a:t>freq</a:t>
            </a:r>
            <a:r>
              <a:rPr lang="en-US" sz="1600" dirty="0">
                <a:solidFill>
                  <a:schemeClr val="bg1"/>
                </a:solidFill>
                <a:latin typeface="Courier New" panose="02070309020205020404" pitchFamily="49" charset="0"/>
                <a:cs typeface="Courier New" panose="02070309020205020404" pitchFamily="49" charset="0"/>
              </a:rPr>
              <a:t> is 119.2088 Hz, precision is 2**17</a:t>
            </a:r>
          </a:p>
          <a:p>
            <a:r>
              <a:rPr lang="en-US" sz="1600" dirty="0">
                <a:solidFill>
                  <a:schemeClr val="bg1"/>
                </a:solidFill>
                <a:latin typeface="Courier New" panose="02070309020205020404" pitchFamily="49" charset="0"/>
                <a:cs typeface="Courier New" panose="02070309020205020404" pitchFamily="49" charset="0"/>
              </a:rPr>
              <a:t>(output omitted</a:t>
            </a:r>
          </a:p>
        </p:txBody>
      </p:sp>
    </p:spTree>
    <p:extLst>
      <p:ext uri="{BB962C8B-B14F-4D97-AF65-F5344CB8AC3E}">
        <p14:creationId xmlns:p14="http://schemas.microsoft.com/office/powerpoint/2010/main" val="34122771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CA" sz="2133" dirty="0"/>
              <a:t>Hierarchical Networks   :DESIGN</a:t>
            </a:r>
            <a:br>
              <a:rPr lang="en-US" dirty="0"/>
            </a:br>
            <a:r>
              <a:rPr lang="en-CA" sz="3200" dirty="0"/>
              <a:t>The Need to Scale the Network</a:t>
            </a:r>
            <a:endParaRPr lang="en-US" sz="32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9"/>
            <a:ext cx="11345104" cy="4795344"/>
          </a:xfr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rtlCol="0" anchor="t" anchorCtr="0" compatLnSpc="1">
            <a:prstTxWarp prst="textNoShape">
              <a:avLst/>
            </a:prstTxWarp>
            <a:noAutofit/>
          </a:bodyPr>
          <a:lstStyle/>
          <a:p>
            <a:pPr marL="21166" indent="0" algn="l" defTabSz="912261" fontAlgn="base">
              <a:spcBef>
                <a:spcPts val="400"/>
              </a:spcBef>
              <a:spcAft>
                <a:spcPts val="400"/>
              </a:spcAft>
              <a:buClr>
                <a:schemeClr val="tx2"/>
              </a:buClr>
              <a:buSzPct val="90000"/>
            </a:pPr>
            <a:r>
              <a:rPr lang="en-CA" sz="2133" dirty="0">
                <a:solidFill>
                  <a:srgbClr val="000000"/>
                </a:solidFill>
              </a:rPr>
              <a:t>Organizations increasingly rely on their network infrastructure to provide mission-critical services. </a:t>
            </a:r>
          </a:p>
          <a:p>
            <a:pPr marL="243411" indent="-222245" algn="l" defTabSz="912261" fontAlgn="base">
              <a:spcBef>
                <a:spcPts val="400"/>
              </a:spcBef>
              <a:spcAft>
                <a:spcPts val="400"/>
              </a:spcAft>
              <a:buClr>
                <a:schemeClr val="tx2"/>
              </a:buClr>
              <a:buSzPct val="90000"/>
              <a:buFont typeface="Arial" panose="020B0604020202020204" pitchFamily="34" charset="0"/>
              <a:buChar char="•"/>
            </a:pPr>
            <a:endParaRPr lang="en-CA" sz="2133" dirty="0">
              <a:solidFill>
                <a:srgbClr val="000000"/>
              </a:solidFill>
            </a:endParaRPr>
          </a:p>
          <a:p>
            <a:pPr marL="21166" indent="0" algn="l" defTabSz="912261" fontAlgn="base">
              <a:spcBef>
                <a:spcPts val="400"/>
              </a:spcBef>
              <a:spcAft>
                <a:spcPts val="400"/>
              </a:spcAft>
              <a:buClr>
                <a:schemeClr val="tx2"/>
              </a:buClr>
              <a:buSzPct val="90000"/>
            </a:pPr>
            <a:r>
              <a:rPr lang="en-CA" sz="2133" dirty="0">
                <a:solidFill>
                  <a:srgbClr val="000000"/>
                </a:solidFill>
              </a:rPr>
              <a:t>Evolving organizations require networks that can scale and support:</a:t>
            </a:r>
          </a:p>
          <a:p>
            <a:pPr marL="340855" lvl="1" indent="-222245">
              <a:spcBef>
                <a:spcPts val="400"/>
              </a:spcBef>
              <a:spcAft>
                <a:spcPts val="400"/>
              </a:spcAft>
              <a:buSzPct val="90000"/>
            </a:pPr>
            <a:r>
              <a:rPr lang="en-CA" sz="2133" dirty="0">
                <a:solidFill>
                  <a:srgbClr val="000000"/>
                </a:solidFill>
              </a:rPr>
              <a:t>Converged network traffic</a:t>
            </a:r>
          </a:p>
          <a:p>
            <a:pPr marL="340855" lvl="1" indent="-222245">
              <a:spcBef>
                <a:spcPts val="400"/>
              </a:spcBef>
              <a:spcAft>
                <a:spcPts val="400"/>
              </a:spcAft>
              <a:buSzPct val="90000"/>
            </a:pPr>
            <a:r>
              <a:rPr lang="en-CA" sz="2133" dirty="0">
                <a:solidFill>
                  <a:srgbClr val="000000"/>
                </a:solidFill>
              </a:rPr>
              <a:t>Critical applications</a:t>
            </a:r>
          </a:p>
          <a:p>
            <a:pPr marL="340855" lvl="1" indent="-222245">
              <a:spcBef>
                <a:spcPts val="400"/>
              </a:spcBef>
              <a:spcAft>
                <a:spcPts val="400"/>
              </a:spcAft>
              <a:buSzPct val="90000"/>
            </a:pPr>
            <a:r>
              <a:rPr lang="en-CA" sz="2133" dirty="0">
                <a:solidFill>
                  <a:srgbClr val="000000"/>
                </a:solidFill>
              </a:rPr>
              <a:t>Diverse business needs</a:t>
            </a:r>
          </a:p>
          <a:p>
            <a:pPr marL="340855" lvl="1" indent="-222245">
              <a:spcBef>
                <a:spcPts val="400"/>
              </a:spcBef>
              <a:spcAft>
                <a:spcPts val="400"/>
              </a:spcAft>
              <a:buSzPct val="90000"/>
            </a:pPr>
            <a:r>
              <a:rPr lang="en-CA" sz="2133" dirty="0">
                <a:solidFill>
                  <a:srgbClr val="000000"/>
                </a:solidFill>
              </a:rPr>
              <a:t>Centralized administrative control</a:t>
            </a:r>
          </a:p>
          <a:p>
            <a:pPr marL="243411" indent="-222245" algn="l" defTabSz="912261" fontAlgn="base">
              <a:spcBef>
                <a:spcPts val="400"/>
              </a:spcBef>
              <a:spcAft>
                <a:spcPts val="400"/>
              </a:spcAft>
              <a:buClr>
                <a:schemeClr val="tx2"/>
              </a:buClr>
              <a:buSzPct val="90000"/>
              <a:buFont typeface="Arial" panose="020B0604020202020204" pitchFamily="34" charset="0"/>
              <a:buChar char="•"/>
            </a:pPr>
            <a:endParaRPr lang="en-CA" sz="2133" dirty="0">
              <a:solidFill>
                <a:srgbClr val="000000"/>
              </a:solidFill>
            </a:endParaRPr>
          </a:p>
          <a:p>
            <a:pPr marL="21166" indent="0" algn="l" defTabSz="912261" fontAlgn="base">
              <a:spcBef>
                <a:spcPts val="400"/>
              </a:spcBef>
              <a:spcAft>
                <a:spcPts val="400"/>
              </a:spcAft>
              <a:buClr>
                <a:schemeClr val="tx2"/>
              </a:buClr>
              <a:buSzPct val="90000"/>
            </a:pPr>
            <a:r>
              <a:rPr lang="en-CA" sz="2133" dirty="0">
                <a:solidFill>
                  <a:srgbClr val="000000"/>
                </a:solidFill>
              </a:rPr>
              <a:t>Campus network designs include small networks that use a single LAN switch, up to very large networks with thousands of connections.</a:t>
            </a:r>
          </a:p>
          <a:p>
            <a:pPr marL="243411" indent="-222245" algn="l" defTabSz="912261" fontAlgn="base">
              <a:spcBef>
                <a:spcPts val="400"/>
              </a:spcBef>
              <a:spcAft>
                <a:spcPts val="400"/>
              </a:spcAft>
              <a:buClr>
                <a:schemeClr val="tx2"/>
              </a:buClr>
              <a:buSzPct val="90000"/>
              <a:buFont typeface="Arial" panose="020B0604020202020204" pitchFamily="34" charset="0"/>
              <a:buChar char="•"/>
            </a:pPr>
            <a:endParaRPr lang="en-CA" sz="2133" dirty="0">
              <a:solidFill>
                <a:srgbClr val="000000"/>
              </a:solidFill>
            </a:endParaRPr>
          </a:p>
        </p:txBody>
      </p:sp>
    </p:spTree>
    <p:extLst>
      <p:ext uri="{BB962C8B-B14F-4D97-AF65-F5344CB8AC3E}">
        <p14:creationId xmlns:p14="http://schemas.microsoft.com/office/powerpoint/2010/main" val="476159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E9C46833-E955-ED49-A1A7-6F4B2A8C6897}"/>
              </a:ext>
            </a:extLst>
          </p:cNvPr>
          <p:cNvSpPr>
            <a:spLocks noGrp="1"/>
          </p:cNvSpPr>
          <p:nvPr>
            <p:ph idx="1"/>
          </p:nvPr>
        </p:nvSpPr>
        <p:spPr>
          <a:xfrm>
            <a:off x="305915" y="948075"/>
            <a:ext cx="4188500" cy="2775080"/>
          </a:xfrm>
        </p:spPr>
        <p:txBody>
          <a:bodyPr/>
          <a:lstStyle/>
          <a:p>
            <a:pPr marL="15875" indent="0" algn="just" defTabSz="684213" fontAlgn="base">
              <a:spcBef>
                <a:spcPts val="300"/>
              </a:spcBef>
              <a:spcAft>
                <a:spcPts val="300"/>
              </a:spcAft>
              <a:buClr>
                <a:schemeClr val="tx2"/>
              </a:buClr>
              <a:buSzPct val="90000"/>
            </a:pPr>
            <a:r>
              <a:rPr lang="en-CA" sz="1800" b="1" dirty="0">
                <a:solidFill>
                  <a:srgbClr val="000000"/>
                </a:solidFill>
              </a:rPr>
              <a:t>Access Layer</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sz="1800" dirty="0">
                <a:solidFill>
                  <a:srgbClr val="000000"/>
                </a:solidFill>
              </a:rPr>
              <a:t>The access layer provide network access to the user. </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sz="1800" dirty="0">
                <a:solidFill>
                  <a:srgbClr val="000000"/>
                </a:solidFill>
              </a:rPr>
              <a:t>Access layer switches connect to distribution layer switches.</a:t>
            </a:r>
          </a:p>
          <a:p>
            <a:pPr marL="182563" indent="-166688" algn="l" defTabSz="684213" fontAlgn="base">
              <a:spcBef>
                <a:spcPts val="300"/>
              </a:spcBef>
              <a:spcAft>
                <a:spcPts val="300"/>
              </a:spcAft>
              <a:buClr>
                <a:schemeClr val="tx2"/>
              </a:buClr>
              <a:buSzPct val="90000"/>
              <a:buFont typeface="Arial" panose="020B0604020202020204" pitchFamily="34" charset="0"/>
              <a:buChar char="•"/>
            </a:pPr>
            <a:endParaRPr lang="en-CA" sz="1800" dirty="0">
              <a:solidFill>
                <a:srgbClr val="000000"/>
              </a:solidFill>
            </a:endParaRPr>
          </a:p>
          <a:p>
            <a:pPr marL="15875" indent="0" algn="l" defTabSz="684213" fontAlgn="base">
              <a:spcBef>
                <a:spcPts val="300"/>
              </a:spcBef>
              <a:spcAft>
                <a:spcPts val="300"/>
              </a:spcAft>
              <a:buClr>
                <a:schemeClr val="tx2"/>
              </a:buClr>
              <a:buSzPct val="90000"/>
            </a:pPr>
            <a:r>
              <a:rPr lang="en-CA" sz="1800" b="1" dirty="0">
                <a:solidFill>
                  <a:srgbClr val="000000"/>
                </a:solidFill>
              </a:rPr>
              <a:t>Distribution Layer</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sz="1800" dirty="0">
                <a:solidFill>
                  <a:srgbClr val="000000"/>
                </a:solidFill>
              </a:rPr>
              <a:t>The distribution layer implements routing, quality of service, and security.</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sz="1800" dirty="0">
                <a:solidFill>
                  <a:srgbClr val="000000"/>
                </a:solidFill>
              </a:rPr>
              <a:t>It aggregates large-scale wiring closet networks and limits Layer 2 broadcast domains.</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sz="1800" dirty="0">
                <a:solidFill>
                  <a:srgbClr val="000000"/>
                </a:solidFill>
              </a:rPr>
              <a:t>Distribution layer switches connect to access layer and core layer switches.</a:t>
            </a:r>
          </a:p>
        </p:txBody>
      </p:sp>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Scalable Networks </a:t>
            </a:r>
          </a:p>
          <a:p>
            <a:pPr algn="l"/>
            <a:r>
              <a:rPr lang="en-US" sz="2400" dirty="0"/>
              <a:t>Hierarchical Design</a:t>
            </a:r>
          </a:p>
        </p:txBody>
      </p:sp>
      <p:pic>
        <p:nvPicPr>
          <p:cNvPr id="8" name="Picture 7">
            <a:extLst>
              <a:ext uri="{FF2B5EF4-FFF2-40B4-BE49-F238E27FC236}">
                <a16:creationId xmlns:a16="http://schemas.microsoft.com/office/drawing/2014/main" id="{F352E4AF-5CCD-4C58-B7A5-A292750E4231}"/>
              </a:ext>
            </a:extLst>
          </p:cNvPr>
          <p:cNvPicPr>
            <a:picLocks noChangeAspect="1"/>
          </p:cNvPicPr>
          <p:nvPr/>
        </p:nvPicPr>
        <p:blipFill>
          <a:blip r:embed="rId3"/>
          <a:stretch>
            <a:fillRect/>
          </a:stretch>
        </p:blipFill>
        <p:spPr>
          <a:xfrm>
            <a:off x="4756038" y="453279"/>
            <a:ext cx="3541021" cy="3066118"/>
          </a:xfrm>
          <a:prstGeom prst="rect">
            <a:avLst/>
          </a:prstGeom>
        </p:spPr>
      </p:pic>
      <p:pic>
        <p:nvPicPr>
          <p:cNvPr id="10" name="Picture 9">
            <a:extLst>
              <a:ext uri="{FF2B5EF4-FFF2-40B4-BE49-F238E27FC236}">
                <a16:creationId xmlns:a16="http://schemas.microsoft.com/office/drawing/2014/main" id="{3CD64307-DA76-48E6-8AF5-8D33C8BDA407}"/>
              </a:ext>
            </a:extLst>
          </p:cNvPr>
          <p:cNvPicPr>
            <a:picLocks noChangeAspect="1"/>
          </p:cNvPicPr>
          <p:nvPr/>
        </p:nvPicPr>
        <p:blipFill>
          <a:blip r:embed="rId4"/>
          <a:stretch>
            <a:fillRect/>
          </a:stretch>
        </p:blipFill>
        <p:spPr>
          <a:xfrm>
            <a:off x="8297059" y="592975"/>
            <a:ext cx="3678739" cy="2864944"/>
          </a:xfrm>
          <a:prstGeom prst="rect">
            <a:avLst/>
          </a:prstGeom>
        </p:spPr>
      </p:pic>
      <p:sp>
        <p:nvSpPr>
          <p:cNvPr id="11" name="Rectangle 10"/>
          <p:cNvSpPr/>
          <p:nvPr/>
        </p:nvSpPr>
        <p:spPr>
          <a:xfrm>
            <a:off x="5549560" y="83947"/>
            <a:ext cx="1658146" cy="369332"/>
          </a:xfrm>
          <a:prstGeom prst="rect">
            <a:avLst/>
          </a:prstGeom>
        </p:spPr>
        <p:txBody>
          <a:bodyPr wrap="none">
            <a:spAutoFit/>
          </a:bodyPr>
          <a:lstStyle/>
          <a:p>
            <a:pPr algn="ctr"/>
            <a:r>
              <a:rPr lang="en-CA" b="1" dirty="0">
                <a:solidFill>
                  <a:srgbClr val="000000"/>
                </a:solidFill>
              </a:rPr>
              <a:t>Three-tier layer</a:t>
            </a:r>
            <a:endParaRPr lang="en-CA" b="1" dirty="0"/>
          </a:p>
        </p:txBody>
      </p:sp>
      <p:sp>
        <p:nvSpPr>
          <p:cNvPr id="12" name="Rectangle 11"/>
          <p:cNvSpPr/>
          <p:nvPr/>
        </p:nvSpPr>
        <p:spPr>
          <a:xfrm>
            <a:off x="9250644" y="83947"/>
            <a:ext cx="1510990" cy="369332"/>
          </a:xfrm>
          <a:prstGeom prst="rect">
            <a:avLst/>
          </a:prstGeom>
        </p:spPr>
        <p:txBody>
          <a:bodyPr wrap="none">
            <a:spAutoFit/>
          </a:bodyPr>
          <a:lstStyle/>
          <a:p>
            <a:pPr algn="ctr"/>
            <a:r>
              <a:rPr lang="en-CA" b="1" dirty="0">
                <a:solidFill>
                  <a:srgbClr val="000000"/>
                </a:solidFill>
              </a:rPr>
              <a:t>Two-tier layer</a:t>
            </a:r>
            <a:endParaRPr lang="en-CA" b="1" dirty="0"/>
          </a:p>
        </p:txBody>
      </p:sp>
      <p:sp>
        <p:nvSpPr>
          <p:cNvPr id="13" name="Rectangle 12"/>
          <p:cNvSpPr/>
          <p:nvPr/>
        </p:nvSpPr>
        <p:spPr>
          <a:xfrm>
            <a:off x="5065222" y="3723155"/>
            <a:ext cx="6096000" cy="1631216"/>
          </a:xfrm>
          <a:prstGeom prst="rect">
            <a:avLst/>
          </a:prstGeom>
        </p:spPr>
        <p:txBody>
          <a:bodyPr>
            <a:spAutoFit/>
          </a:bodyPr>
          <a:lstStyle/>
          <a:p>
            <a:pPr marL="15875" defTabSz="684213" fontAlgn="base">
              <a:spcBef>
                <a:spcPts val="300"/>
              </a:spcBef>
              <a:spcAft>
                <a:spcPts val="300"/>
              </a:spcAft>
              <a:buClr>
                <a:schemeClr val="tx2"/>
              </a:buClr>
              <a:buSzPct val="90000"/>
            </a:pPr>
            <a:r>
              <a:rPr lang="en-CA" b="1" dirty="0">
                <a:solidFill>
                  <a:srgbClr val="000000"/>
                </a:solidFill>
              </a:rPr>
              <a:t>Core Layer</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dirty="0">
                <a:solidFill>
                  <a:srgbClr val="000000"/>
                </a:solidFill>
              </a:rPr>
              <a:t>The core layer is the network backbone and connects several layers of the network. </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dirty="0">
                <a:solidFill>
                  <a:srgbClr val="000000"/>
                </a:solidFill>
              </a:rPr>
              <a:t>The core layer provides fault isolation and high-speed backbone connectivity.</a:t>
            </a:r>
          </a:p>
        </p:txBody>
      </p:sp>
    </p:spTree>
    <p:extLst>
      <p:ext uri="{BB962C8B-B14F-4D97-AF65-F5344CB8AC3E}">
        <p14:creationId xmlns:p14="http://schemas.microsoft.com/office/powerpoint/2010/main" val="3889477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Scalable Networks </a:t>
            </a:r>
          </a:p>
          <a:p>
            <a:pPr algn="l"/>
            <a:r>
              <a:rPr lang="en-US" sz="2400" dirty="0"/>
              <a:t>Hierarchical Design</a:t>
            </a:r>
          </a:p>
        </p:txBody>
      </p:sp>
      <p:pic>
        <p:nvPicPr>
          <p:cNvPr id="15" name="Picture 14">
            <a:extLst>
              <a:ext uri="{FF2B5EF4-FFF2-40B4-BE49-F238E27FC236}">
                <a16:creationId xmlns:a16="http://schemas.microsoft.com/office/drawing/2014/main" id="{7B8969ED-91A1-4BE9-92EE-DC30AA2B900A}"/>
              </a:ext>
            </a:extLst>
          </p:cNvPr>
          <p:cNvPicPr>
            <a:picLocks noChangeAspect="1"/>
          </p:cNvPicPr>
          <p:nvPr/>
        </p:nvPicPr>
        <p:blipFill>
          <a:blip r:embed="rId3"/>
          <a:stretch>
            <a:fillRect/>
          </a:stretch>
        </p:blipFill>
        <p:spPr>
          <a:xfrm>
            <a:off x="8546749" y="86777"/>
            <a:ext cx="3052276" cy="3007609"/>
          </a:xfrm>
          <a:prstGeom prst="rect">
            <a:avLst/>
          </a:prstGeom>
        </p:spPr>
      </p:pic>
      <p:pic>
        <p:nvPicPr>
          <p:cNvPr id="17" name="Picture 16">
            <a:extLst>
              <a:ext uri="{FF2B5EF4-FFF2-40B4-BE49-F238E27FC236}">
                <a16:creationId xmlns:a16="http://schemas.microsoft.com/office/drawing/2014/main" id="{72C56D14-0EA2-4429-A445-9F2F46EB7141}"/>
              </a:ext>
            </a:extLst>
          </p:cNvPr>
          <p:cNvPicPr>
            <a:picLocks noChangeAspect="1"/>
          </p:cNvPicPr>
          <p:nvPr/>
        </p:nvPicPr>
        <p:blipFill>
          <a:blip r:embed="rId4"/>
          <a:stretch>
            <a:fillRect/>
          </a:stretch>
        </p:blipFill>
        <p:spPr>
          <a:xfrm>
            <a:off x="8546749" y="3181977"/>
            <a:ext cx="3561599" cy="2467608"/>
          </a:xfrm>
          <a:prstGeom prst="rect">
            <a:avLst/>
          </a:prstGeom>
        </p:spPr>
      </p:pic>
      <p:sp>
        <p:nvSpPr>
          <p:cNvPr id="3" name="Rectangle 2"/>
          <p:cNvSpPr/>
          <p:nvPr/>
        </p:nvSpPr>
        <p:spPr>
          <a:xfrm>
            <a:off x="288175" y="842875"/>
            <a:ext cx="8351520" cy="4616648"/>
          </a:xfrm>
          <a:prstGeom prst="rect">
            <a:avLst/>
          </a:prstGeom>
        </p:spPr>
        <p:txBody>
          <a:bodyPr wrap="square">
            <a:spAutoFit/>
          </a:bodyPr>
          <a:lstStyle/>
          <a:p>
            <a:pPr marL="15875" defTabSz="684213" fontAlgn="base">
              <a:spcBef>
                <a:spcPts val="300"/>
              </a:spcBef>
              <a:spcAft>
                <a:spcPts val="300"/>
              </a:spcAft>
              <a:buClr>
                <a:schemeClr val="tx2"/>
              </a:buClr>
              <a:buSzPct val="90000"/>
            </a:pPr>
            <a:r>
              <a:rPr lang="en-CA" sz="2000" b="1" dirty="0">
                <a:solidFill>
                  <a:srgbClr val="000000"/>
                </a:solidFill>
              </a:rPr>
              <a:t>Three-tier Campus Network</a:t>
            </a:r>
            <a:endParaRPr lang="en-CA" sz="2000" b="1" dirty="0"/>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dirty="0">
                <a:solidFill>
                  <a:srgbClr val="000000"/>
                </a:solidFill>
              </a:rPr>
              <a:t>Used by organizations requiring access, distribution, and core layers. </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dirty="0">
                <a:solidFill>
                  <a:srgbClr val="000000"/>
                </a:solidFill>
              </a:rPr>
              <a:t>The recommendation is to build an extended-star physical network topology from a centralized building location to all other buildings on the same campus.</a:t>
            </a:r>
          </a:p>
          <a:p>
            <a:pPr marL="182563" indent="-166688" defTabSz="684213" fontAlgn="base">
              <a:spcBef>
                <a:spcPts val="300"/>
              </a:spcBef>
              <a:spcAft>
                <a:spcPts val="300"/>
              </a:spcAft>
              <a:buClr>
                <a:schemeClr val="tx2"/>
              </a:buClr>
              <a:buSzPct val="90000"/>
              <a:buFont typeface="Arial" panose="020B0604020202020204" pitchFamily="34" charset="0"/>
              <a:buChar char="•"/>
            </a:pPr>
            <a:endParaRPr lang="en-CA" dirty="0">
              <a:solidFill>
                <a:srgbClr val="000000"/>
              </a:solidFill>
            </a:endParaRPr>
          </a:p>
          <a:p>
            <a:pPr marL="15875" defTabSz="684213" fontAlgn="base">
              <a:spcBef>
                <a:spcPts val="300"/>
              </a:spcBef>
              <a:spcAft>
                <a:spcPts val="300"/>
              </a:spcAft>
              <a:buClr>
                <a:schemeClr val="tx2"/>
              </a:buClr>
              <a:buSzPct val="90000"/>
            </a:pPr>
            <a:endParaRPr lang="en-CA" sz="2000" dirty="0">
              <a:solidFill>
                <a:srgbClr val="000000"/>
              </a:solidFill>
            </a:endParaRPr>
          </a:p>
          <a:p>
            <a:pPr marL="15875" defTabSz="684213" fontAlgn="base">
              <a:spcBef>
                <a:spcPts val="300"/>
              </a:spcBef>
              <a:spcAft>
                <a:spcPts val="300"/>
              </a:spcAft>
              <a:buClr>
                <a:schemeClr val="tx2"/>
              </a:buClr>
              <a:buSzPct val="90000"/>
            </a:pPr>
            <a:endParaRPr lang="en-CA" sz="2000" dirty="0">
              <a:solidFill>
                <a:srgbClr val="000000"/>
              </a:solidFill>
            </a:endParaRPr>
          </a:p>
          <a:p>
            <a:pPr marL="15875" defTabSz="684213" fontAlgn="base">
              <a:spcBef>
                <a:spcPts val="300"/>
              </a:spcBef>
              <a:spcAft>
                <a:spcPts val="300"/>
              </a:spcAft>
              <a:buClr>
                <a:schemeClr val="tx2"/>
              </a:buClr>
              <a:buSzPct val="90000"/>
            </a:pPr>
            <a:endParaRPr lang="en-CA" sz="2000" dirty="0">
              <a:solidFill>
                <a:srgbClr val="000000"/>
              </a:solidFill>
            </a:endParaRPr>
          </a:p>
          <a:p>
            <a:pPr marL="15875" defTabSz="684213" fontAlgn="base">
              <a:spcBef>
                <a:spcPts val="300"/>
              </a:spcBef>
              <a:spcAft>
                <a:spcPts val="300"/>
              </a:spcAft>
              <a:buClr>
                <a:schemeClr val="tx2"/>
              </a:buClr>
              <a:buSzPct val="90000"/>
            </a:pPr>
            <a:r>
              <a:rPr lang="en-CA" sz="2000" b="1" dirty="0">
                <a:solidFill>
                  <a:srgbClr val="000000"/>
                </a:solidFill>
              </a:rPr>
              <a:t>Two-tier Campus Network</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dirty="0">
                <a:solidFill>
                  <a:srgbClr val="000000"/>
                </a:solidFill>
              </a:rPr>
              <a:t>Used when separate distribution and core layers is not required. </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dirty="0">
                <a:solidFill>
                  <a:srgbClr val="000000"/>
                </a:solidFill>
              </a:rPr>
              <a:t>Useful for smaller campus locations, or in campus sites consisting of a single building.</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dirty="0">
                <a:solidFill>
                  <a:srgbClr val="000000"/>
                </a:solidFill>
              </a:rPr>
              <a:t>Also known as the </a:t>
            </a:r>
            <a:r>
              <a:rPr lang="en-CA" i="1" dirty="0">
                <a:solidFill>
                  <a:srgbClr val="000000"/>
                </a:solidFill>
              </a:rPr>
              <a:t>collapsed core </a:t>
            </a:r>
            <a:r>
              <a:rPr lang="en-CA" dirty="0">
                <a:solidFill>
                  <a:srgbClr val="000000"/>
                </a:solidFill>
              </a:rPr>
              <a:t>network design.</a:t>
            </a:r>
          </a:p>
        </p:txBody>
      </p:sp>
      <p:pic>
        <p:nvPicPr>
          <p:cNvPr id="18" name="Picture 17">
            <a:extLst>
              <a:ext uri="{FF2B5EF4-FFF2-40B4-BE49-F238E27FC236}">
                <a16:creationId xmlns:a16="http://schemas.microsoft.com/office/drawing/2014/main" id="{7C4EF52F-1EFD-433E-AEE3-BE9262370E86}"/>
              </a:ext>
            </a:extLst>
          </p:cNvPr>
          <p:cNvPicPr>
            <a:picLocks noChangeAspect="1"/>
          </p:cNvPicPr>
          <p:nvPr/>
        </p:nvPicPr>
        <p:blipFill>
          <a:blip r:embed="rId5"/>
          <a:stretch>
            <a:fillRect/>
          </a:stretch>
        </p:blipFill>
        <p:spPr>
          <a:xfrm>
            <a:off x="4965470" y="2152537"/>
            <a:ext cx="3308465" cy="2058879"/>
          </a:xfrm>
          <a:prstGeom prst="rect">
            <a:avLst/>
          </a:prstGeom>
        </p:spPr>
      </p:pic>
    </p:spTree>
    <p:extLst>
      <p:ext uri="{BB962C8B-B14F-4D97-AF65-F5344CB8AC3E}">
        <p14:creationId xmlns:p14="http://schemas.microsoft.com/office/powerpoint/2010/main" val="6154345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E9C46833-E955-ED49-A1A7-6F4B2A8C6897}"/>
              </a:ext>
            </a:extLst>
          </p:cNvPr>
          <p:cNvSpPr>
            <a:spLocks noGrp="1"/>
          </p:cNvSpPr>
          <p:nvPr>
            <p:ph idx="1"/>
          </p:nvPr>
        </p:nvSpPr>
        <p:spPr>
          <a:xfrm>
            <a:off x="305915" y="948075"/>
            <a:ext cx="4188500" cy="2775080"/>
          </a:xfrm>
        </p:spPr>
        <p:txBody>
          <a:bodyPr/>
          <a:lstStyle/>
          <a:p>
            <a:pPr marL="0" indent="0" algn="just"/>
            <a:r>
              <a:rPr lang="en-CA" sz="1800" dirty="0">
                <a:solidFill>
                  <a:srgbClr val="000000"/>
                </a:solidFill>
              </a:rPr>
              <a:t>Scalability is the term for a network that can grow without losing availability and reliability.</a:t>
            </a:r>
          </a:p>
          <a:p>
            <a:pPr marL="0" indent="0" algn="just"/>
            <a:endParaRPr lang="en-CA" sz="1800" dirty="0">
              <a:solidFill>
                <a:srgbClr val="000000"/>
              </a:solidFill>
            </a:endParaRPr>
          </a:p>
          <a:p>
            <a:pPr marL="0" indent="0" algn="just"/>
            <a:r>
              <a:rPr lang="en-CA" sz="1800" dirty="0">
                <a:solidFill>
                  <a:srgbClr val="000000"/>
                </a:solidFill>
              </a:rPr>
              <a:t>Network designers must develop strategies to enable the network to be available and to scale effectively and easily.</a:t>
            </a:r>
          </a:p>
          <a:p>
            <a:pPr marL="0" indent="0" algn="just"/>
            <a:endParaRPr lang="en-CA" sz="1800" dirty="0">
              <a:solidFill>
                <a:srgbClr val="000000"/>
              </a:solidFill>
            </a:endParaRPr>
          </a:p>
          <a:p>
            <a:pPr marL="0" indent="0" algn="just"/>
            <a:r>
              <a:rPr lang="en-US" sz="1800" dirty="0">
                <a:solidFill>
                  <a:srgbClr val="000000"/>
                </a:solidFill>
              </a:rPr>
              <a:t>This is accomplished using:</a:t>
            </a:r>
          </a:p>
          <a:p>
            <a:pPr marL="285750" indent="-285750" algn="just">
              <a:buFont typeface="Wingdings" panose="05000000000000000000" pitchFamily="2" charset="2"/>
              <a:buChar char="§"/>
            </a:pPr>
            <a:r>
              <a:rPr lang="en-US" sz="1800" dirty="0">
                <a:solidFill>
                  <a:srgbClr val="000000"/>
                </a:solidFill>
              </a:rPr>
              <a:t>Redundancy</a:t>
            </a:r>
          </a:p>
          <a:p>
            <a:pPr marL="285750" indent="-285750" algn="just">
              <a:buFont typeface="Wingdings" panose="05000000000000000000" pitchFamily="2" charset="2"/>
              <a:buChar char="§"/>
            </a:pPr>
            <a:r>
              <a:rPr lang="en-US" sz="1800" dirty="0">
                <a:solidFill>
                  <a:srgbClr val="000000"/>
                </a:solidFill>
              </a:rPr>
              <a:t>Multiple Links</a:t>
            </a:r>
          </a:p>
          <a:p>
            <a:pPr marL="285750" indent="-285750" algn="just">
              <a:buFont typeface="Wingdings" panose="05000000000000000000" pitchFamily="2" charset="2"/>
              <a:buChar char="§"/>
            </a:pPr>
            <a:r>
              <a:rPr lang="en-US" sz="1800" dirty="0">
                <a:solidFill>
                  <a:srgbClr val="000000"/>
                </a:solidFill>
              </a:rPr>
              <a:t>Scalable Routing protocol</a:t>
            </a:r>
          </a:p>
          <a:p>
            <a:pPr marL="285750" indent="-285750" algn="just">
              <a:buFont typeface="Wingdings" panose="05000000000000000000" pitchFamily="2" charset="2"/>
              <a:buChar char="§"/>
            </a:pPr>
            <a:r>
              <a:rPr lang="en-US" sz="1800" dirty="0">
                <a:solidFill>
                  <a:srgbClr val="000000"/>
                </a:solidFill>
              </a:rPr>
              <a:t>Wireless Connectivity</a:t>
            </a:r>
          </a:p>
        </p:txBody>
      </p:sp>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Scalable Networks </a:t>
            </a:r>
          </a:p>
          <a:p>
            <a:pPr algn="l"/>
            <a:r>
              <a:rPr lang="en-US" sz="2400" dirty="0"/>
              <a:t>Design</a:t>
            </a:r>
          </a:p>
        </p:txBody>
      </p:sp>
      <p:sp>
        <p:nvSpPr>
          <p:cNvPr id="13" name="Rectangle 12"/>
          <p:cNvSpPr/>
          <p:nvPr/>
        </p:nvSpPr>
        <p:spPr>
          <a:xfrm>
            <a:off x="4971011" y="510224"/>
            <a:ext cx="3531549" cy="1785104"/>
          </a:xfrm>
          <a:prstGeom prst="rect">
            <a:avLst/>
          </a:prstGeom>
        </p:spPr>
        <p:txBody>
          <a:bodyPr wrap="square">
            <a:spAutoFit/>
          </a:bodyPr>
          <a:lstStyle/>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US" dirty="0"/>
              <a:t>Plan for Redundancy</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US" dirty="0"/>
              <a:t>Reduce Failure Domain Size</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US" dirty="0"/>
              <a:t>Increase Bandwidth</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US" dirty="0"/>
              <a:t>Expand the Access Layer</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US" dirty="0"/>
              <a:t>Tune Routing Protocols</a:t>
            </a:r>
            <a:endParaRPr lang="en-CA" dirty="0">
              <a:solidFill>
                <a:srgbClr val="000000"/>
              </a:solidFill>
            </a:endParaRPr>
          </a:p>
        </p:txBody>
      </p:sp>
      <p:pic>
        <p:nvPicPr>
          <p:cNvPr id="9" name="Picture 8">
            <a:extLst>
              <a:ext uri="{FF2B5EF4-FFF2-40B4-BE49-F238E27FC236}">
                <a16:creationId xmlns:a16="http://schemas.microsoft.com/office/drawing/2014/main" id="{2C5B3D53-8978-4B77-BA2D-87083F801673}"/>
              </a:ext>
            </a:extLst>
          </p:cNvPr>
          <p:cNvPicPr>
            <a:picLocks noChangeAspect="1"/>
          </p:cNvPicPr>
          <p:nvPr/>
        </p:nvPicPr>
        <p:blipFill>
          <a:blip r:embed="rId3"/>
          <a:stretch>
            <a:fillRect/>
          </a:stretch>
        </p:blipFill>
        <p:spPr>
          <a:xfrm>
            <a:off x="8246842" y="587433"/>
            <a:ext cx="3714250" cy="2393628"/>
          </a:xfrm>
          <a:prstGeom prst="rect">
            <a:avLst/>
          </a:prstGeom>
        </p:spPr>
      </p:pic>
      <p:pic>
        <p:nvPicPr>
          <p:cNvPr id="14" name="Picture 13">
            <a:extLst>
              <a:ext uri="{FF2B5EF4-FFF2-40B4-BE49-F238E27FC236}">
                <a16:creationId xmlns:a16="http://schemas.microsoft.com/office/drawing/2014/main" id="{2D379AB6-120E-4FD1-99F8-6ADA915805BE}"/>
              </a:ext>
            </a:extLst>
          </p:cNvPr>
          <p:cNvPicPr>
            <a:picLocks noChangeAspect="1"/>
          </p:cNvPicPr>
          <p:nvPr/>
        </p:nvPicPr>
        <p:blipFill>
          <a:blip r:embed="rId4"/>
          <a:stretch>
            <a:fillRect/>
          </a:stretch>
        </p:blipFill>
        <p:spPr>
          <a:xfrm>
            <a:off x="9856344" y="3429920"/>
            <a:ext cx="2154625" cy="1299561"/>
          </a:xfrm>
          <a:prstGeom prst="rect">
            <a:avLst/>
          </a:prstGeom>
        </p:spPr>
      </p:pic>
      <p:pic>
        <p:nvPicPr>
          <p:cNvPr id="15" name="Picture 14">
            <a:extLst>
              <a:ext uri="{FF2B5EF4-FFF2-40B4-BE49-F238E27FC236}">
                <a16:creationId xmlns:a16="http://schemas.microsoft.com/office/drawing/2014/main" id="{4CA2BAF4-03E1-4755-A8D5-9E3B5393DEEE}"/>
              </a:ext>
            </a:extLst>
          </p:cNvPr>
          <p:cNvPicPr>
            <a:picLocks noChangeAspect="1"/>
          </p:cNvPicPr>
          <p:nvPr/>
        </p:nvPicPr>
        <p:blipFill>
          <a:blip r:embed="rId5"/>
          <a:stretch>
            <a:fillRect/>
          </a:stretch>
        </p:blipFill>
        <p:spPr>
          <a:xfrm>
            <a:off x="7470717" y="3337094"/>
            <a:ext cx="2262951" cy="1817488"/>
          </a:xfrm>
          <a:prstGeom prst="rect">
            <a:avLst/>
          </a:prstGeom>
        </p:spPr>
      </p:pic>
      <p:pic>
        <p:nvPicPr>
          <p:cNvPr id="16" name="Picture 15">
            <a:extLst>
              <a:ext uri="{FF2B5EF4-FFF2-40B4-BE49-F238E27FC236}">
                <a16:creationId xmlns:a16="http://schemas.microsoft.com/office/drawing/2014/main" id="{CE04BCCA-ED46-4706-8611-C818C2BDEB7E}"/>
              </a:ext>
            </a:extLst>
          </p:cNvPr>
          <p:cNvPicPr>
            <a:picLocks noChangeAspect="1"/>
          </p:cNvPicPr>
          <p:nvPr/>
        </p:nvPicPr>
        <p:blipFill>
          <a:blip r:embed="rId6"/>
          <a:stretch>
            <a:fillRect/>
          </a:stretch>
        </p:blipFill>
        <p:spPr>
          <a:xfrm>
            <a:off x="3205748" y="3209407"/>
            <a:ext cx="4142293" cy="2116280"/>
          </a:xfrm>
          <a:prstGeom prst="rect">
            <a:avLst/>
          </a:prstGeom>
        </p:spPr>
      </p:pic>
    </p:spTree>
    <p:extLst>
      <p:ext uri="{BB962C8B-B14F-4D97-AF65-F5344CB8AC3E}">
        <p14:creationId xmlns:p14="http://schemas.microsoft.com/office/powerpoint/2010/main" val="31956781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E9C46833-E955-ED49-A1A7-6F4B2A8C6897}"/>
              </a:ext>
            </a:extLst>
          </p:cNvPr>
          <p:cNvSpPr>
            <a:spLocks noGrp="1"/>
          </p:cNvSpPr>
          <p:nvPr>
            <p:ph idx="1"/>
          </p:nvPr>
        </p:nvSpPr>
        <p:spPr>
          <a:xfrm>
            <a:off x="305915" y="916747"/>
            <a:ext cx="4537634" cy="2775080"/>
          </a:xfrm>
        </p:spPr>
        <p:txBody>
          <a:bodyPr/>
          <a:lstStyle/>
          <a:p>
            <a:pPr marL="0" indent="0" algn="l"/>
            <a:r>
              <a:rPr lang="en-CA" dirty="0">
                <a:solidFill>
                  <a:srgbClr val="000000"/>
                </a:solidFill>
              </a:rPr>
              <a:t>Common network documentation includes the following:</a:t>
            </a:r>
          </a:p>
          <a:p>
            <a:pPr marL="285750" indent="-285750" algn="l">
              <a:buFont typeface="Wingdings" panose="05000000000000000000" pitchFamily="2" charset="2"/>
              <a:buChar char="§"/>
            </a:pPr>
            <a:r>
              <a:rPr lang="en-CA" sz="1800" dirty="0">
                <a:solidFill>
                  <a:srgbClr val="000000"/>
                </a:solidFill>
              </a:rPr>
              <a:t>Physical and logical network topology diagrams</a:t>
            </a:r>
          </a:p>
          <a:p>
            <a:pPr marL="285750" indent="-285750" algn="l">
              <a:buFont typeface="Wingdings" panose="05000000000000000000" pitchFamily="2" charset="2"/>
              <a:buChar char="§"/>
            </a:pPr>
            <a:r>
              <a:rPr lang="en-CA" sz="1800" dirty="0">
                <a:solidFill>
                  <a:srgbClr val="000000"/>
                </a:solidFill>
              </a:rPr>
              <a:t>Network device documentation that records all pertinent device information</a:t>
            </a:r>
          </a:p>
          <a:p>
            <a:pPr marL="285750" indent="-285750" algn="l">
              <a:buFont typeface="Wingdings" panose="05000000000000000000" pitchFamily="2" charset="2"/>
              <a:buChar char="§"/>
            </a:pPr>
            <a:r>
              <a:rPr lang="en-CA" sz="1800" dirty="0">
                <a:solidFill>
                  <a:srgbClr val="000000"/>
                </a:solidFill>
              </a:rPr>
              <a:t>Network performance baseline documentation</a:t>
            </a:r>
          </a:p>
        </p:txBody>
      </p:sp>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Troubleshooting Networks </a:t>
            </a:r>
          </a:p>
          <a:p>
            <a:pPr algn="l"/>
            <a:r>
              <a:rPr lang="en-US" sz="2400" dirty="0"/>
              <a:t>How?</a:t>
            </a:r>
          </a:p>
        </p:txBody>
      </p:sp>
      <p:pic>
        <p:nvPicPr>
          <p:cNvPr id="4" name="Picture 3">
            <a:extLst>
              <a:ext uri="{FF2B5EF4-FFF2-40B4-BE49-F238E27FC236}">
                <a16:creationId xmlns:a16="http://schemas.microsoft.com/office/drawing/2014/main" id="{8853BF26-11A9-4B9C-826C-F9D012C39551}"/>
              </a:ext>
            </a:extLst>
          </p:cNvPr>
          <p:cNvPicPr>
            <a:picLocks noChangeAspect="1"/>
          </p:cNvPicPr>
          <p:nvPr/>
        </p:nvPicPr>
        <p:blipFill>
          <a:blip r:embed="rId3"/>
          <a:stretch>
            <a:fillRect/>
          </a:stretch>
        </p:blipFill>
        <p:spPr>
          <a:xfrm>
            <a:off x="9083471" y="125418"/>
            <a:ext cx="2979924" cy="2178869"/>
          </a:xfrm>
          <a:prstGeom prst="rect">
            <a:avLst/>
          </a:prstGeom>
        </p:spPr>
      </p:pic>
      <p:pic>
        <p:nvPicPr>
          <p:cNvPr id="5" name="Picture 4">
            <a:extLst>
              <a:ext uri="{FF2B5EF4-FFF2-40B4-BE49-F238E27FC236}">
                <a16:creationId xmlns:a16="http://schemas.microsoft.com/office/drawing/2014/main" id="{C74DBD1B-F3C1-479C-A636-2E8E0A0B2531}"/>
              </a:ext>
            </a:extLst>
          </p:cNvPr>
          <p:cNvPicPr>
            <a:picLocks noChangeAspect="1"/>
          </p:cNvPicPr>
          <p:nvPr/>
        </p:nvPicPr>
        <p:blipFill>
          <a:blip r:embed="rId4"/>
          <a:stretch>
            <a:fillRect/>
          </a:stretch>
        </p:blipFill>
        <p:spPr>
          <a:xfrm>
            <a:off x="4678409" y="140595"/>
            <a:ext cx="3185895" cy="2028730"/>
          </a:xfrm>
          <a:prstGeom prst="rect">
            <a:avLst/>
          </a:prstGeom>
        </p:spPr>
      </p:pic>
      <p:sp>
        <p:nvSpPr>
          <p:cNvPr id="2" name="Rectangle 1"/>
          <p:cNvSpPr/>
          <p:nvPr/>
        </p:nvSpPr>
        <p:spPr>
          <a:xfrm>
            <a:off x="10252524" y="2215160"/>
            <a:ext cx="1861728" cy="369332"/>
          </a:xfrm>
          <a:prstGeom prst="rect">
            <a:avLst/>
          </a:prstGeom>
        </p:spPr>
        <p:txBody>
          <a:bodyPr wrap="none">
            <a:spAutoFit/>
          </a:bodyPr>
          <a:lstStyle/>
          <a:p>
            <a:pPr algn="ctr"/>
            <a:r>
              <a:rPr lang="en-CA" b="1" dirty="0">
                <a:solidFill>
                  <a:srgbClr val="000000"/>
                </a:solidFill>
              </a:rPr>
              <a:t>Physical Topology</a:t>
            </a:r>
          </a:p>
        </p:txBody>
      </p:sp>
      <p:sp>
        <p:nvSpPr>
          <p:cNvPr id="3" name="Rectangle 2"/>
          <p:cNvSpPr/>
          <p:nvPr/>
        </p:nvSpPr>
        <p:spPr>
          <a:xfrm>
            <a:off x="5977497" y="2119621"/>
            <a:ext cx="1750352" cy="369332"/>
          </a:xfrm>
          <a:prstGeom prst="rect">
            <a:avLst/>
          </a:prstGeom>
        </p:spPr>
        <p:txBody>
          <a:bodyPr wrap="none">
            <a:spAutoFit/>
          </a:bodyPr>
          <a:lstStyle/>
          <a:p>
            <a:pPr algn="ctr"/>
            <a:r>
              <a:rPr lang="en-CA" b="1" dirty="0">
                <a:solidFill>
                  <a:srgbClr val="000000"/>
                </a:solidFill>
              </a:rPr>
              <a:t>Logical Topology</a:t>
            </a:r>
          </a:p>
        </p:txBody>
      </p:sp>
      <p:pic>
        <p:nvPicPr>
          <p:cNvPr id="8" name="Picture 7">
            <a:extLst>
              <a:ext uri="{FF2B5EF4-FFF2-40B4-BE49-F238E27FC236}">
                <a16:creationId xmlns:a16="http://schemas.microsoft.com/office/drawing/2014/main" id="{03211694-E374-4599-8DA7-6302BC3773FC}"/>
              </a:ext>
            </a:extLst>
          </p:cNvPr>
          <p:cNvPicPr>
            <a:picLocks noChangeAspect="1"/>
          </p:cNvPicPr>
          <p:nvPr/>
        </p:nvPicPr>
        <p:blipFill>
          <a:blip r:embed="rId5"/>
          <a:stretch>
            <a:fillRect/>
          </a:stretch>
        </p:blipFill>
        <p:spPr>
          <a:xfrm>
            <a:off x="7487224" y="2695240"/>
            <a:ext cx="4627028" cy="1300271"/>
          </a:xfrm>
          <a:prstGeom prst="rect">
            <a:avLst/>
          </a:prstGeom>
          <a:ln>
            <a:solidFill>
              <a:schemeClr val="accent1"/>
            </a:solidFill>
          </a:ln>
        </p:spPr>
      </p:pic>
      <p:pic>
        <p:nvPicPr>
          <p:cNvPr id="9" name="Picture 8">
            <a:extLst>
              <a:ext uri="{FF2B5EF4-FFF2-40B4-BE49-F238E27FC236}">
                <a16:creationId xmlns:a16="http://schemas.microsoft.com/office/drawing/2014/main" id="{C656E8C5-78C0-4282-B5CD-EBB78DC85D10}"/>
              </a:ext>
            </a:extLst>
          </p:cNvPr>
          <p:cNvPicPr>
            <a:picLocks noChangeAspect="1"/>
          </p:cNvPicPr>
          <p:nvPr/>
        </p:nvPicPr>
        <p:blipFill>
          <a:blip r:embed="rId6"/>
          <a:stretch>
            <a:fillRect/>
          </a:stretch>
        </p:blipFill>
        <p:spPr>
          <a:xfrm>
            <a:off x="3089001" y="4147652"/>
            <a:ext cx="4254719" cy="1378021"/>
          </a:xfrm>
          <a:prstGeom prst="rect">
            <a:avLst/>
          </a:prstGeom>
          <a:ln>
            <a:solidFill>
              <a:schemeClr val="accent1"/>
            </a:solidFill>
          </a:ln>
        </p:spPr>
      </p:pic>
      <p:pic>
        <p:nvPicPr>
          <p:cNvPr id="10" name="Picture 9">
            <a:extLst>
              <a:ext uri="{FF2B5EF4-FFF2-40B4-BE49-F238E27FC236}">
                <a16:creationId xmlns:a16="http://schemas.microsoft.com/office/drawing/2014/main" id="{FB43D777-BD26-4159-A9B6-2E86C2D4CD4A}"/>
              </a:ext>
            </a:extLst>
          </p:cNvPr>
          <p:cNvPicPr>
            <a:picLocks noChangeAspect="1"/>
          </p:cNvPicPr>
          <p:nvPr/>
        </p:nvPicPr>
        <p:blipFill>
          <a:blip r:embed="rId7"/>
          <a:stretch>
            <a:fillRect/>
          </a:stretch>
        </p:blipFill>
        <p:spPr>
          <a:xfrm>
            <a:off x="7458213" y="4148350"/>
            <a:ext cx="4656039" cy="1378021"/>
          </a:xfrm>
          <a:prstGeom prst="rect">
            <a:avLst/>
          </a:prstGeom>
          <a:ln>
            <a:solidFill>
              <a:schemeClr val="accent1"/>
            </a:solidFill>
          </a:ln>
        </p:spPr>
      </p:pic>
    </p:spTree>
    <p:extLst>
      <p:ext uri="{BB962C8B-B14F-4D97-AF65-F5344CB8AC3E}">
        <p14:creationId xmlns:p14="http://schemas.microsoft.com/office/powerpoint/2010/main" val="3848924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CA" sz="2133" dirty="0"/>
              <a:t>Troubleshooting Process</a:t>
            </a:r>
            <a:br>
              <a:rPr lang="en-US" dirty="0"/>
            </a:br>
            <a:r>
              <a:rPr lang="en-US" sz="3200" dirty="0"/>
              <a:t>General Troubleshooting Procedures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1" y="1140559"/>
            <a:ext cx="5812139" cy="4098595"/>
          </a:xfrm>
        </p:spPr>
        <p:txBody>
          <a:bodyPr/>
          <a:lstStyle/>
          <a:p>
            <a:pPr marL="0" indent="0" algn="l"/>
            <a:r>
              <a:rPr lang="en-CA" sz="2133" dirty="0">
                <a:solidFill>
                  <a:srgbClr val="000000"/>
                </a:solidFill>
              </a:rPr>
              <a:t>Troubleshooting can be time consuming because networks differ, problems differ, and troubleshooting experience varies. </a:t>
            </a:r>
          </a:p>
          <a:p>
            <a:pPr marL="380990" indent="-380990" algn="l">
              <a:buFont typeface="Arial" panose="020B0604020202020204" pitchFamily="34" charset="0"/>
              <a:buChar char="•"/>
            </a:pPr>
            <a:r>
              <a:rPr lang="en-CA" sz="2133" dirty="0">
                <a:solidFill>
                  <a:srgbClr val="000000"/>
                </a:solidFill>
              </a:rPr>
              <a:t>Using a structured troubleshooting method will shorten overall troubleshooting time.</a:t>
            </a:r>
          </a:p>
          <a:p>
            <a:pPr marL="380990" indent="-380990" algn="l">
              <a:buFont typeface="Arial" panose="020B0604020202020204" pitchFamily="34" charset="0"/>
              <a:buChar char="•"/>
            </a:pPr>
            <a:r>
              <a:rPr lang="en-CA" sz="2133" dirty="0">
                <a:solidFill>
                  <a:srgbClr val="000000"/>
                </a:solidFill>
              </a:rPr>
              <a:t>There are several troubleshooting processes that can be used to solve a problem. </a:t>
            </a:r>
          </a:p>
          <a:p>
            <a:pPr marL="380990" indent="-380990" algn="l">
              <a:buFont typeface="Arial" panose="020B0604020202020204" pitchFamily="34" charset="0"/>
              <a:buChar char="•"/>
            </a:pPr>
            <a:r>
              <a:rPr lang="en-CA" sz="2133" dirty="0">
                <a:solidFill>
                  <a:srgbClr val="000000"/>
                </a:solidFill>
              </a:rPr>
              <a:t>The figure displays the logic flowchart of a simplified three-stage troubleshooting process.</a:t>
            </a:r>
            <a:endParaRPr lang="en-US" sz="2133" dirty="0">
              <a:solidFill>
                <a:srgbClr val="000000"/>
              </a:solidFill>
            </a:endParaRPr>
          </a:p>
        </p:txBody>
      </p:sp>
      <p:pic>
        <p:nvPicPr>
          <p:cNvPr id="2" name="Picture 1">
            <a:extLst>
              <a:ext uri="{FF2B5EF4-FFF2-40B4-BE49-F238E27FC236}">
                <a16:creationId xmlns:a16="http://schemas.microsoft.com/office/drawing/2014/main" id="{F7F6A288-952E-4240-94C0-A9B1C9AFC7E0}"/>
              </a:ext>
            </a:extLst>
          </p:cNvPr>
          <p:cNvPicPr>
            <a:picLocks noChangeAspect="1"/>
          </p:cNvPicPr>
          <p:nvPr/>
        </p:nvPicPr>
        <p:blipFill>
          <a:blip r:embed="rId3"/>
          <a:stretch>
            <a:fillRect/>
          </a:stretch>
        </p:blipFill>
        <p:spPr>
          <a:xfrm>
            <a:off x="6388100" y="863924"/>
            <a:ext cx="5489243" cy="4853517"/>
          </a:xfrm>
          <a:prstGeom prst="rect">
            <a:avLst/>
          </a:prstGeom>
        </p:spPr>
      </p:pic>
    </p:spTree>
    <p:extLst>
      <p:ext uri="{BB962C8B-B14F-4D97-AF65-F5344CB8AC3E}">
        <p14:creationId xmlns:p14="http://schemas.microsoft.com/office/powerpoint/2010/main" val="28725588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Troubleshooting Networks </a:t>
            </a:r>
          </a:p>
          <a:p>
            <a:pPr algn="l"/>
            <a:r>
              <a:rPr lang="en-US" sz="2400" dirty="0"/>
              <a:t>How?</a:t>
            </a:r>
          </a:p>
        </p:txBody>
      </p:sp>
      <p:graphicFrame>
        <p:nvGraphicFramePr>
          <p:cNvPr id="5" name="Table 4">
            <a:extLst>
              <a:ext uri="{FF2B5EF4-FFF2-40B4-BE49-F238E27FC236}">
                <a16:creationId xmlns:a16="http://schemas.microsoft.com/office/drawing/2014/main" id="{306DD679-458C-4339-A53C-0D2BFAFE863D}"/>
              </a:ext>
            </a:extLst>
          </p:cNvPr>
          <p:cNvGraphicFramePr>
            <a:graphicFrameLocks noGrp="1"/>
          </p:cNvGraphicFramePr>
          <p:nvPr/>
        </p:nvGraphicFramePr>
        <p:xfrm>
          <a:off x="583275" y="2427635"/>
          <a:ext cx="10827327" cy="3073992"/>
        </p:xfrm>
        <a:graphic>
          <a:graphicData uri="http://schemas.openxmlformats.org/drawingml/2006/table">
            <a:tbl>
              <a:tblPr firstRow="1" bandRow="1">
                <a:tableStyleId>{5C22544A-7EE6-4342-B048-85BDC9FD1C3A}</a:tableStyleId>
              </a:tblPr>
              <a:tblGrid>
                <a:gridCol w="2092471">
                  <a:extLst>
                    <a:ext uri="{9D8B030D-6E8A-4147-A177-3AD203B41FA5}">
                      <a16:colId xmlns:a16="http://schemas.microsoft.com/office/drawing/2014/main" val="1047834271"/>
                    </a:ext>
                  </a:extLst>
                </a:gridCol>
                <a:gridCol w="8734856">
                  <a:extLst>
                    <a:ext uri="{9D8B030D-6E8A-4147-A177-3AD203B41FA5}">
                      <a16:colId xmlns:a16="http://schemas.microsoft.com/office/drawing/2014/main" val="1512075306"/>
                    </a:ext>
                  </a:extLst>
                </a:gridCol>
              </a:tblGrid>
              <a:tr h="239712">
                <a:tc>
                  <a:txBody>
                    <a:bodyPr/>
                    <a:lstStyle/>
                    <a:p>
                      <a:pPr marL="0" indent="0">
                        <a:buFont typeface="Arial" panose="020B0604020202020204" pitchFamily="34" charset="0"/>
                        <a:buNone/>
                      </a:pPr>
                      <a:r>
                        <a:rPr lang="en-US" sz="1800" dirty="0"/>
                        <a:t>Steps</a:t>
                      </a:r>
                      <a:endParaRPr lang="en-CA" sz="1800" dirty="0"/>
                    </a:p>
                  </a:txBody>
                  <a:tcPr/>
                </a:tc>
                <a:tc>
                  <a:txBody>
                    <a:bodyPr/>
                    <a:lstStyle/>
                    <a:p>
                      <a:pPr marL="0" indent="0">
                        <a:buFont typeface="Arial" panose="020B0604020202020204" pitchFamily="34" charset="0"/>
                        <a:buNone/>
                      </a:pPr>
                      <a:r>
                        <a:rPr lang="en-US" sz="1800" dirty="0"/>
                        <a:t>Description</a:t>
                      </a:r>
                      <a:endParaRPr lang="en-CA" sz="1800" dirty="0"/>
                    </a:p>
                  </a:txBody>
                  <a:tcPr anchor="ctr"/>
                </a:tc>
                <a:extLst>
                  <a:ext uri="{0D108BD9-81ED-4DB2-BD59-A6C34878D82A}">
                    <a16:rowId xmlns:a16="http://schemas.microsoft.com/office/drawing/2014/main" val="1956367653"/>
                  </a:ext>
                </a:extLst>
              </a:tr>
              <a:tr h="354852">
                <a:tc>
                  <a:txBody>
                    <a:bodyPr/>
                    <a:lstStyle/>
                    <a:p>
                      <a:pPr marL="0" indent="0">
                        <a:buFont typeface="Arial" panose="020B0604020202020204" pitchFamily="34" charset="0"/>
                        <a:buNone/>
                      </a:pPr>
                      <a:r>
                        <a:rPr lang="en-US" sz="1600" b="1" dirty="0">
                          <a:solidFill>
                            <a:srgbClr val="000000"/>
                          </a:solidFill>
                        </a:rPr>
                        <a:t>Define the Problem</a:t>
                      </a:r>
                      <a:endParaRPr lang="en-CA" sz="1600" b="1" dirty="0">
                        <a:solidFill>
                          <a:srgbClr val="000000"/>
                        </a:solidFill>
                      </a:endParaRPr>
                    </a:p>
                  </a:txBody>
                  <a:tcPr anchor="ctr"/>
                </a:tc>
                <a:tc>
                  <a:txBody>
                    <a:bodyPr/>
                    <a:lstStyle/>
                    <a:p>
                      <a:pPr marL="0" indent="0">
                        <a:buFont typeface="Arial" panose="020B0604020202020204" pitchFamily="34" charset="0"/>
                        <a:buNone/>
                      </a:pPr>
                      <a:r>
                        <a:rPr lang="en-CA" sz="1600" kern="1200" dirty="0">
                          <a:solidFill>
                            <a:srgbClr val="000000"/>
                          </a:solidFill>
                          <a:latin typeface="+mn-lt"/>
                          <a:ea typeface="+mn-ea"/>
                          <a:cs typeface="+mn-cs"/>
                        </a:rPr>
                        <a:t>Verify that there is a problem and then properly define what the problem is.</a:t>
                      </a:r>
                    </a:p>
                  </a:txBody>
                  <a:tcPr anchor="ctr"/>
                </a:tc>
                <a:extLst>
                  <a:ext uri="{0D108BD9-81ED-4DB2-BD59-A6C34878D82A}">
                    <a16:rowId xmlns:a16="http://schemas.microsoft.com/office/drawing/2014/main" val="355292894"/>
                  </a:ext>
                </a:extLst>
              </a:tr>
              <a:tr h="354852">
                <a:tc>
                  <a:txBody>
                    <a:bodyPr/>
                    <a:lstStyle/>
                    <a:p>
                      <a:pPr marL="0" indent="0">
                        <a:buFont typeface="Arial" panose="020B0604020202020204" pitchFamily="34" charset="0"/>
                        <a:buNone/>
                      </a:pPr>
                      <a:r>
                        <a:rPr lang="en-US" sz="1600" b="1" dirty="0">
                          <a:solidFill>
                            <a:srgbClr val="000000"/>
                          </a:solidFill>
                        </a:rPr>
                        <a:t>Gather Information</a:t>
                      </a:r>
                      <a:endParaRPr lang="en-CA" sz="1600" b="1" dirty="0">
                        <a:solidFill>
                          <a:srgbClr val="000000"/>
                        </a:solidFill>
                      </a:endParaRPr>
                    </a:p>
                  </a:txBody>
                  <a:tcPr anchor="ctr"/>
                </a:tc>
                <a:tc>
                  <a:txBody>
                    <a:bodyPr/>
                    <a:lstStyle/>
                    <a:p>
                      <a:pPr marL="0" indent="0" algn="l" defTabSz="685777" rtl="0" eaLnBrk="1" latinLnBrk="0" hangingPunct="1">
                        <a:buFont typeface="Arial" panose="020B0604020202020204" pitchFamily="34" charset="0"/>
                        <a:buNone/>
                      </a:pPr>
                      <a:r>
                        <a:rPr lang="en-CA" sz="1600" kern="1200" dirty="0">
                          <a:solidFill>
                            <a:srgbClr val="000000"/>
                          </a:solidFill>
                          <a:latin typeface="+mn-lt"/>
                          <a:ea typeface="+mn-ea"/>
                          <a:cs typeface="+mn-cs"/>
                        </a:rPr>
                        <a:t>Targets (i.e., hosts, devices) are identified, accessed, and information gathered. </a:t>
                      </a:r>
                    </a:p>
                  </a:txBody>
                  <a:tcPr anchor="ctr"/>
                </a:tc>
                <a:extLst>
                  <a:ext uri="{0D108BD9-81ED-4DB2-BD59-A6C34878D82A}">
                    <a16:rowId xmlns:a16="http://schemas.microsoft.com/office/drawing/2014/main" val="2816269490"/>
                  </a:ext>
                </a:extLst>
              </a:tr>
              <a:tr h="354852">
                <a:tc>
                  <a:txBody>
                    <a:bodyPr/>
                    <a:lstStyle/>
                    <a:p>
                      <a:pPr marL="0" indent="0">
                        <a:buFont typeface="Arial" panose="020B0604020202020204" pitchFamily="34" charset="0"/>
                        <a:buNone/>
                      </a:pPr>
                      <a:r>
                        <a:rPr lang="en-US" sz="1600" b="1" dirty="0">
                          <a:solidFill>
                            <a:srgbClr val="000000"/>
                          </a:solidFill>
                        </a:rPr>
                        <a:t>Analyze Information</a:t>
                      </a:r>
                      <a:endParaRPr lang="en-CA" sz="1600" b="1" dirty="0">
                        <a:solidFill>
                          <a:srgbClr val="000000"/>
                        </a:solidFill>
                      </a:endParaRPr>
                    </a:p>
                  </a:txBody>
                  <a:tcPr anchor="ctr"/>
                </a:tc>
                <a:tc>
                  <a:txBody>
                    <a:bodyPr/>
                    <a:lstStyle/>
                    <a:p>
                      <a:pPr marL="0" indent="0" algn="l" defTabSz="685777" rtl="0" eaLnBrk="1" latinLnBrk="0" hangingPunct="1">
                        <a:buFont typeface="Arial" panose="020B0604020202020204" pitchFamily="34" charset="0"/>
                        <a:buNone/>
                      </a:pPr>
                      <a:r>
                        <a:rPr lang="en-US" sz="1600" kern="1200" dirty="0">
                          <a:solidFill>
                            <a:srgbClr val="000000"/>
                          </a:solidFill>
                          <a:latin typeface="+mn-lt"/>
                          <a:ea typeface="+mn-ea"/>
                          <a:cs typeface="+mn-cs"/>
                        </a:rPr>
                        <a:t>Identify possible causes </a:t>
                      </a:r>
                      <a:r>
                        <a:rPr lang="en-CA" sz="1600" kern="1200" dirty="0">
                          <a:solidFill>
                            <a:srgbClr val="000000"/>
                          </a:solidFill>
                          <a:latin typeface="+mn-lt"/>
                          <a:ea typeface="+mn-ea"/>
                          <a:cs typeface="+mn-cs"/>
                        </a:rPr>
                        <a:t>using network documentation, network baselines, knowledge bases, and peers.</a:t>
                      </a:r>
                    </a:p>
                  </a:txBody>
                  <a:tcPr anchor="ctr"/>
                </a:tc>
                <a:extLst>
                  <a:ext uri="{0D108BD9-81ED-4DB2-BD59-A6C34878D82A}">
                    <a16:rowId xmlns:a16="http://schemas.microsoft.com/office/drawing/2014/main" val="1796877854"/>
                  </a:ext>
                </a:extLst>
              </a:tr>
              <a:tr h="354852">
                <a:tc>
                  <a:txBody>
                    <a:bodyPr/>
                    <a:lstStyle/>
                    <a:p>
                      <a:pPr marL="0" indent="0">
                        <a:buFont typeface="Arial" panose="020B0604020202020204" pitchFamily="34" charset="0"/>
                        <a:buNone/>
                      </a:pPr>
                      <a:r>
                        <a:rPr lang="en-US" sz="1600" b="1" dirty="0">
                          <a:solidFill>
                            <a:srgbClr val="000000"/>
                          </a:solidFill>
                        </a:rPr>
                        <a:t>Eliminate Possible Causes</a:t>
                      </a:r>
                      <a:endParaRPr lang="en-CA" sz="1600" b="1" dirty="0">
                        <a:solidFill>
                          <a:srgbClr val="000000"/>
                        </a:solidFill>
                      </a:endParaRPr>
                    </a:p>
                  </a:txBody>
                  <a:tcPr anchor="ctr"/>
                </a:tc>
                <a:tc>
                  <a:txBody>
                    <a:bodyPr/>
                    <a:lstStyle/>
                    <a:p>
                      <a:pPr marL="0" indent="0" algn="l" defTabSz="685777" rtl="0" eaLnBrk="1" latinLnBrk="0" hangingPunct="1">
                        <a:buFont typeface="Arial" panose="020B0604020202020204" pitchFamily="34" charset="0"/>
                        <a:buNone/>
                      </a:pPr>
                      <a:r>
                        <a:rPr lang="en-CA" sz="1600" kern="1200" dirty="0">
                          <a:solidFill>
                            <a:srgbClr val="000000"/>
                          </a:solidFill>
                          <a:latin typeface="+mn-lt"/>
                          <a:ea typeface="+mn-ea"/>
                          <a:cs typeface="+mn-cs"/>
                        </a:rPr>
                        <a:t>Progressively eliminate possible causes to eventually identify the most probable cause. </a:t>
                      </a:r>
                    </a:p>
                  </a:txBody>
                  <a:tcPr anchor="ctr"/>
                </a:tc>
                <a:extLst>
                  <a:ext uri="{0D108BD9-81ED-4DB2-BD59-A6C34878D82A}">
                    <a16:rowId xmlns:a16="http://schemas.microsoft.com/office/drawing/2014/main" val="3236296886"/>
                  </a:ext>
                </a:extLst>
              </a:tr>
              <a:tr h="354852">
                <a:tc>
                  <a:txBody>
                    <a:bodyPr/>
                    <a:lstStyle/>
                    <a:p>
                      <a:pPr marL="0" indent="0">
                        <a:buFont typeface="Arial" panose="020B0604020202020204" pitchFamily="34" charset="0"/>
                        <a:buNone/>
                      </a:pPr>
                      <a:r>
                        <a:rPr lang="en-US" sz="1600" b="1" dirty="0">
                          <a:solidFill>
                            <a:srgbClr val="000000"/>
                          </a:solidFill>
                        </a:rPr>
                        <a:t>Propose Hypothesis</a:t>
                      </a:r>
                      <a:endParaRPr lang="en-CA" sz="1600" b="1" dirty="0">
                        <a:solidFill>
                          <a:srgbClr val="000000"/>
                        </a:solidFill>
                      </a:endParaRPr>
                    </a:p>
                  </a:txBody>
                  <a:tcPr anchor="ctr"/>
                </a:tc>
                <a:tc>
                  <a:txBody>
                    <a:bodyPr/>
                    <a:lstStyle/>
                    <a:p>
                      <a:pPr marL="0" indent="0" algn="l" defTabSz="685777" rtl="0" eaLnBrk="1" latinLnBrk="0" hangingPunct="1">
                        <a:buFont typeface="Arial" panose="020B0604020202020204" pitchFamily="34" charset="0"/>
                        <a:buNone/>
                      </a:pPr>
                      <a:r>
                        <a:rPr lang="en-CA" sz="1600" kern="1200" dirty="0">
                          <a:solidFill>
                            <a:srgbClr val="000000"/>
                          </a:solidFill>
                          <a:latin typeface="+mn-lt"/>
                          <a:ea typeface="+mn-ea"/>
                          <a:cs typeface="+mn-cs"/>
                        </a:rPr>
                        <a:t>When the most probable cause has been identified, a solution must be formulated.</a:t>
                      </a:r>
                    </a:p>
                  </a:txBody>
                  <a:tcPr anchor="ctr"/>
                </a:tc>
                <a:extLst>
                  <a:ext uri="{0D108BD9-81ED-4DB2-BD59-A6C34878D82A}">
                    <a16:rowId xmlns:a16="http://schemas.microsoft.com/office/drawing/2014/main" val="3891431469"/>
                  </a:ext>
                </a:extLst>
              </a:tr>
              <a:tr h="354852">
                <a:tc>
                  <a:txBody>
                    <a:bodyPr/>
                    <a:lstStyle/>
                    <a:p>
                      <a:pPr marL="0" indent="0">
                        <a:buFont typeface="Arial" panose="020B0604020202020204" pitchFamily="34" charset="0"/>
                        <a:buNone/>
                      </a:pPr>
                      <a:r>
                        <a:rPr lang="en-US" sz="1600" b="1" dirty="0">
                          <a:solidFill>
                            <a:srgbClr val="000000"/>
                          </a:solidFill>
                        </a:rPr>
                        <a:t>Test Hypothesis</a:t>
                      </a:r>
                      <a:endParaRPr lang="en-CA" sz="1600" b="1" dirty="0">
                        <a:solidFill>
                          <a:srgbClr val="000000"/>
                        </a:solidFill>
                      </a:endParaRPr>
                    </a:p>
                  </a:txBody>
                  <a:tcPr anchor="ctr"/>
                </a:tc>
                <a:tc>
                  <a:txBody>
                    <a:bodyPr/>
                    <a:lstStyle/>
                    <a:p>
                      <a:pPr marL="0" indent="0" algn="l" defTabSz="685777" rtl="0" eaLnBrk="1" latinLnBrk="0" hangingPunct="1">
                        <a:buFont typeface="Arial" panose="020B0604020202020204" pitchFamily="34" charset="0"/>
                        <a:buNone/>
                      </a:pPr>
                      <a:r>
                        <a:rPr lang="en-CA" sz="1600" kern="1200" dirty="0">
                          <a:solidFill>
                            <a:srgbClr val="000000"/>
                          </a:solidFill>
                          <a:latin typeface="+mn-lt"/>
                          <a:ea typeface="+mn-ea"/>
                          <a:cs typeface="+mn-cs"/>
                        </a:rPr>
                        <a:t>Assess the urgency of the problem, create a rollback plan, implement the solution, and verify outcome.</a:t>
                      </a:r>
                    </a:p>
                  </a:txBody>
                  <a:tcPr anchor="ctr"/>
                </a:tc>
                <a:extLst>
                  <a:ext uri="{0D108BD9-81ED-4DB2-BD59-A6C34878D82A}">
                    <a16:rowId xmlns:a16="http://schemas.microsoft.com/office/drawing/2014/main" val="654147565"/>
                  </a:ext>
                </a:extLst>
              </a:tr>
              <a:tr h="354852">
                <a:tc>
                  <a:txBody>
                    <a:bodyPr/>
                    <a:lstStyle/>
                    <a:p>
                      <a:pPr marL="0" indent="0">
                        <a:buFont typeface="Arial" panose="020B0604020202020204" pitchFamily="34" charset="0"/>
                        <a:buNone/>
                      </a:pPr>
                      <a:r>
                        <a:rPr lang="en-US" sz="1600" b="1" dirty="0">
                          <a:solidFill>
                            <a:srgbClr val="000000"/>
                          </a:solidFill>
                        </a:rPr>
                        <a:t>Solve the Problem</a:t>
                      </a:r>
                      <a:endParaRPr lang="en-CA" sz="1600" b="1" dirty="0">
                        <a:solidFill>
                          <a:srgbClr val="000000"/>
                        </a:solidFill>
                      </a:endParaRPr>
                    </a:p>
                  </a:txBody>
                  <a:tcPr anchor="ctr"/>
                </a:tc>
                <a:tc>
                  <a:txBody>
                    <a:bodyPr/>
                    <a:lstStyle/>
                    <a:p>
                      <a:pPr marL="0" indent="0" algn="l" defTabSz="685777" rtl="0" eaLnBrk="1" latinLnBrk="0" hangingPunct="1">
                        <a:buFont typeface="Arial" panose="020B0604020202020204" pitchFamily="34" charset="0"/>
                        <a:buNone/>
                      </a:pPr>
                      <a:r>
                        <a:rPr lang="en-CA" sz="1600" kern="1200" dirty="0">
                          <a:solidFill>
                            <a:srgbClr val="000000"/>
                          </a:solidFill>
                          <a:latin typeface="+mn-lt"/>
                          <a:ea typeface="+mn-ea"/>
                          <a:cs typeface="+mn-cs"/>
                        </a:rPr>
                        <a:t>When solved, inform all involved and document the cause and solution to help solve future problems.</a:t>
                      </a:r>
                    </a:p>
                  </a:txBody>
                  <a:tcPr anchor="ctr"/>
                </a:tc>
                <a:extLst>
                  <a:ext uri="{0D108BD9-81ED-4DB2-BD59-A6C34878D82A}">
                    <a16:rowId xmlns:a16="http://schemas.microsoft.com/office/drawing/2014/main" val="84977400"/>
                  </a:ext>
                </a:extLst>
              </a:tr>
            </a:tbl>
          </a:graphicData>
        </a:graphic>
      </p:graphicFrame>
      <p:pic>
        <p:nvPicPr>
          <p:cNvPr id="6" name="Picture 5">
            <a:extLst>
              <a:ext uri="{FF2B5EF4-FFF2-40B4-BE49-F238E27FC236}">
                <a16:creationId xmlns:a16="http://schemas.microsoft.com/office/drawing/2014/main" id="{B01ACE55-26FD-480B-A54D-7E7958AC2F21}"/>
              </a:ext>
            </a:extLst>
          </p:cNvPr>
          <p:cNvPicPr>
            <a:picLocks noChangeAspect="1"/>
          </p:cNvPicPr>
          <p:nvPr/>
        </p:nvPicPr>
        <p:blipFill>
          <a:blip r:embed="rId3"/>
          <a:stretch>
            <a:fillRect/>
          </a:stretch>
        </p:blipFill>
        <p:spPr>
          <a:xfrm>
            <a:off x="4790868" y="269041"/>
            <a:ext cx="6816584" cy="1809141"/>
          </a:xfrm>
          <a:prstGeom prst="rect">
            <a:avLst/>
          </a:prstGeom>
        </p:spPr>
      </p:pic>
    </p:spTree>
    <p:extLst>
      <p:ext uri="{BB962C8B-B14F-4D97-AF65-F5344CB8AC3E}">
        <p14:creationId xmlns:p14="http://schemas.microsoft.com/office/powerpoint/2010/main" val="11242225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Troubleshooting Networks </a:t>
            </a:r>
          </a:p>
          <a:p>
            <a:pPr algn="l"/>
            <a:r>
              <a:rPr lang="en-US" sz="2400" dirty="0"/>
              <a:t>How?</a:t>
            </a:r>
          </a:p>
        </p:txBody>
      </p:sp>
      <p:graphicFrame>
        <p:nvGraphicFramePr>
          <p:cNvPr id="8" name="Table 7">
            <a:extLst>
              <a:ext uri="{FF2B5EF4-FFF2-40B4-BE49-F238E27FC236}">
                <a16:creationId xmlns:a16="http://schemas.microsoft.com/office/drawing/2014/main" id="{444A3B28-E7D7-48D4-93AA-DA54273E20F9}"/>
              </a:ext>
            </a:extLst>
          </p:cNvPr>
          <p:cNvGraphicFramePr>
            <a:graphicFrameLocks noGrp="1"/>
          </p:cNvGraphicFramePr>
          <p:nvPr/>
        </p:nvGraphicFramePr>
        <p:xfrm>
          <a:off x="96419" y="876143"/>
          <a:ext cx="8011261" cy="3719326"/>
        </p:xfrm>
        <a:graphic>
          <a:graphicData uri="http://schemas.openxmlformats.org/drawingml/2006/table">
            <a:tbl>
              <a:tblPr firstRow="1" bandRow="1">
                <a:tableStyleId>{5C22544A-7EE6-4342-B048-85BDC9FD1C3A}</a:tableStyleId>
              </a:tblPr>
              <a:tblGrid>
                <a:gridCol w="3655511">
                  <a:extLst>
                    <a:ext uri="{9D8B030D-6E8A-4147-A177-3AD203B41FA5}">
                      <a16:colId xmlns:a16="http://schemas.microsoft.com/office/drawing/2014/main" val="217029517"/>
                    </a:ext>
                  </a:extLst>
                </a:gridCol>
                <a:gridCol w="4355750">
                  <a:extLst>
                    <a:ext uri="{9D8B030D-6E8A-4147-A177-3AD203B41FA5}">
                      <a16:colId xmlns:a16="http://schemas.microsoft.com/office/drawing/2014/main" val="1252993372"/>
                    </a:ext>
                  </a:extLst>
                </a:gridCol>
              </a:tblGrid>
              <a:tr h="420753">
                <a:tc>
                  <a:txBody>
                    <a:bodyPr/>
                    <a:lstStyle/>
                    <a:p>
                      <a:pPr algn="l" fontAlgn="ctr"/>
                      <a:r>
                        <a:rPr lang="en-CA" sz="1200" b="1" dirty="0">
                          <a:effectLst/>
                        </a:rPr>
                        <a:t>Guidelines</a:t>
                      </a:r>
                      <a:endParaRPr lang="en-CA" sz="1200" dirty="0">
                        <a:effectLst/>
                      </a:endParaRPr>
                    </a:p>
                  </a:txBody>
                  <a:tcPr marL="31750" marR="31750" marT="31750" marB="31750" anchor="ctr"/>
                </a:tc>
                <a:tc>
                  <a:txBody>
                    <a:bodyPr/>
                    <a:lstStyle/>
                    <a:p>
                      <a:pPr algn="l" fontAlgn="ctr"/>
                      <a:r>
                        <a:rPr lang="en-CA" sz="1200" b="1" dirty="0">
                          <a:effectLst/>
                        </a:rPr>
                        <a:t>Example Open Ended End-User Questions</a:t>
                      </a:r>
                      <a:endParaRPr lang="en-CA" sz="1200" dirty="0">
                        <a:effectLst/>
                      </a:endParaRPr>
                    </a:p>
                  </a:txBody>
                  <a:tcPr marL="31750" marR="31750" marT="31750" marB="31750" anchor="ctr"/>
                </a:tc>
                <a:extLst>
                  <a:ext uri="{0D108BD9-81ED-4DB2-BD59-A6C34878D82A}">
                    <a16:rowId xmlns:a16="http://schemas.microsoft.com/office/drawing/2014/main" val="3439792799"/>
                  </a:ext>
                </a:extLst>
              </a:tr>
              <a:tr h="616720">
                <a:tc>
                  <a:txBody>
                    <a:bodyPr/>
                    <a:lstStyle/>
                    <a:p>
                      <a:pPr marL="0" indent="0" fontAlgn="ctr">
                        <a:buFont typeface="Arial" panose="020B0604020202020204" pitchFamily="34" charset="0"/>
                        <a:buNone/>
                      </a:pPr>
                      <a:r>
                        <a:rPr lang="en-CA" sz="1400" b="0" dirty="0">
                          <a:solidFill>
                            <a:srgbClr val="000000"/>
                          </a:solidFill>
                          <a:effectLst/>
                        </a:rPr>
                        <a:t>Ask pertinent questions.</a:t>
                      </a:r>
                    </a:p>
                  </a:txBody>
                  <a:tcPr marL="31750" marR="31750" marT="31750" marB="31750" anchor="ctr"/>
                </a:tc>
                <a:tc>
                  <a:txBody>
                    <a:bodyPr/>
                    <a:lstStyle/>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What does not work?</a:t>
                      </a:r>
                    </a:p>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What exactly is the problem?</a:t>
                      </a:r>
                    </a:p>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What are you trying to accomplish?</a:t>
                      </a:r>
                    </a:p>
                  </a:txBody>
                  <a:tcPr marL="31750" marR="31750" marT="31750" marB="31750" anchor="ctr"/>
                </a:tc>
                <a:extLst>
                  <a:ext uri="{0D108BD9-81ED-4DB2-BD59-A6C34878D82A}">
                    <a16:rowId xmlns:a16="http://schemas.microsoft.com/office/drawing/2014/main" val="1501185609"/>
                  </a:ext>
                </a:extLst>
              </a:tr>
              <a:tr h="435162">
                <a:tc>
                  <a:txBody>
                    <a:bodyPr/>
                    <a:lstStyle/>
                    <a:p>
                      <a:pPr marL="0" indent="0" fontAlgn="ctr">
                        <a:buFont typeface="Arial" panose="020B0604020202020204" pitchFamily="34" charset="0"/>
                        <a:buNone/>
                      </a:pPr>
                      <a:r>
                        <a:rPr lang="en-CA" sz="1400" b="0" dirty="0">
                          <a:solidFill>
                            <a:srgbClr val="000000"/>
                          </a:solidFill>
                          <a:effectLst/>
                        </a:rPr>
                        <a:t>Determine the scope of the problem.</a:t>
                      </a:r>
                    </a:p>
                  </a:txBody>
                  <a:tcPr marL="31750" marR="31750" marT="31750" marB="31750" anchor="ctr"/>
                </a:tc>
                <a:tc>
                  <a:txBody>
                    <a:bodyPr/>
                    <a:lstStyle/>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Who does this issue affect? Is it just you or others?</a:t>
                      </a:r>
                    </a:p>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What device is this happening on?</a:t>
                      </a:r>
                    </a:p>
                  </a:txBody>
                  <a:tcPr marL="31750" marR="31750" marT="31750" marB="31750" anchor="ctr"/>
                </a:tc>
                <a:extLst>
                  <a:ext uri="{0D108BD9-81ED-4DB2-BD59-A6C34878D82A}">
                    <a16:rowId xmlns:a16="http://schemas.microsoft.com/office/drawing/2014/main" val="2269619013"/>
                  </a:ext>
                </a:extLst>
              </a:tr>
              <a:tr h="616720">
                <a:tc>
                  <a:txBody>
                    <a:bodyPr/>
                    <a:lstStyle/>
                    <a:p>
                      <a:pPr marL="0" indent="0" fontAlgn="ctr">
                        <a:buFont typeface="Arial" panose="020B0604020202020204" pitchFamily="34" charset="0"/>
                        <a:buNone/>
                      </a:pPr>
                      <a:r>
                        <a:rPr lang="en-CA" sz="1400" b="0" dirty="0">
                          <a:solidFill>
                            <a:srgbClr val="000000"/>
                          </a:solidFill>
                          <a:effectLst/>
                        </a:rPr>
                        <a:t>Determine when the problem occurred / occurs.</a:t>
                      </a:r>
                    </a:p>
                  </a:txBody>
                  <a:tcPr marL="31750" marR="31750" marT="31750" marB="31750" anchor="ctr"/>
                </a:tc>
                <a:tc>
                  <a:txBody>
                    <a:bodyPr/>
                    <a:lstStyle/>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When exactly does the problem occur?</a:t>
                      </a:r>
                    </a:p>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When was the problem first noticed?</a:t>
                      </a:r>
                    </a:p>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Were there any error message(s) displayed?</a:t>
                      </a:r>
                    </a:p>
                  </a:txBody>
                  <a:tcPr marL="31750" marR="31750" marT="31750" marB="31750" anchor="ctr"/>
                </a:tc>
                <a:extLst>
                  <a:ext uri="{0D108BD9-81ED-4DB2-BD59-A6C34878D82A}">
                    <a16:rowId xmlns:a16="http://schemas.microsoft.com/office/drawing/2014/main" val="4186411143"/>
                  </a:ext>
                </a:extLst>
              </a:tr>
              <a:tr h="452453">
                <a:tc>
                  <a:txBody>
                    <a:bodyPr/>
                    <a:lstStyle/>
                    <a:p>
                      <a:pPr marL="0" indent="0" fontAlgn="ctr">
                        <a:buFont typeface="Arial" panose="020B0604020202020204" pitchFamily="34" charset="0"/>
                        <a:buNone/>
                      </a:pPr>
                      <a:r>
                        <a:rPr lang="en-CA" sz="1400" b="0" dirty="0">
                          <a:solidFill>
                            <a:srgbClr val="000000"/>
                          </a:solidFill>
                          <a:effectLst/>
                        </a:rPr>
                        <a:t>Determine if the problem is constant or intermittent.</a:t>
                      </a:r>
                    </a:p>
                  </a:txBody>
                  <a:tcPr marL="31750" marR="31750" marT="31750" marB="31750" anchor="ctr"/>
                </a:tc>
                <a:tc>
                  <a:txBody>
                    <a:bodyPr/>
                    <a:lstStyle/>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Can you reproduce the problem?</a:t>
                      </a:r>
                    </a:p>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Can you send me a screenshot or video of the problem?</a:t>
                      </a:r>
                    </a:p>
                  </a:txBody>
                  <a:tcPr marL="31750" marR="31750" marT="31750" marB="31750" anchor="ctr"/>
                </a:tc>
                <a:extLst>
                  <a:ext uri="{0D108BD9-81ED-4DB2-BD59-A6C34878D82A}">
                    <a16:rowId xmlns:a16="http://schemas.microsoft.com/office/drawing/2014/main" val="2449721664"/>
                  </a:ext>
                </a:extLst>
              </a:tr>
              <a:tr h="420753">
                <a:tc>
                  <a:txBody>
                    <a:bodyPr/>
                    <a:lstStyle/>
                    <a:p>
                      <a:pPr marL="0" indent="0" fontAlgn="ctr">
                        <a:buFont typeface="Arial" panose="020B0604020202020204" pitchFamily="34" charset="0"/>
                        <a:buNone/>
                      </a:pPr>
                      <a:r>
                        <a:rPr lang="en-CA" sz="1400" b="0" dirty="0">
                          <a:solidFill>
                            <a:srgbClr val="000000"/>
                          </a:solidFill>
                          <a:effectLst/>
                        </a:rPr>
                        <a:t>Determine if anything has changed.</a:t>
                      </a:r>
                    </a:p>
                  </a:txBody>
                  <a:tcPr marL="31750" marR="31750" marT="31750" marB="31750" anchor="ctr"/>
                </a:tc>
                <a:tc>
                  <a:txBody>
                    <a:bodyPr/>
                    <a:lstStyle/>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What has changed since the last time it did work?</a:t>
                      </a:r>
                    </a:p>
                  </a:txBody>
                  <a:tcPr marL="31750" marR="31750" marT="31750" marB="31750" anchor="ctr"/>
                </a:tc>
                <a:extLst>
                  <a:ext uri="{0D108BD9-81ED-4DB2-BD59-A6C34878D82A}">
                    <a16:rowId xmlns:a16="http://schemas.microsoft.com/office/drawing/2014/main" val="2167591286"/>
                  </a:ext>
                </a:extLst>
              </a:tr>
              <a:tr h="452453">
                <a:tc>
                  <a:txBody>
                    <a:bodyPr/>
                    <a:lstStyle/>
                    <a:p>
                      <a:pPr marL="0" indent="0" fontAlgn="ctr">
                        <a:buFont typeface="Arial" panose="020B0604020202020204" pitchFamily="34" charset="0"/>
                        <a:buNone/>
                      </a:pPr>
                      <a:r>
                        <a:rPr lang="en-CA" sz="1400" b="0" dirty="0">
                          <a:solidFill>
                            <a:srgbClr val="000000"/>
                          </a:solidFill>
                          <a:effectLst/>
                        </a:rPr>
                        <a:t>Use questions to eliminate or discover possible problems.</a:t>
                      </a:r>
                    </a:p>
                  </a:txBody>
                  <a:tcPr marL="31750" marR="31750" marT="31750" marB="31750" anchor="ctr"/>
                </a:tc>
                <a:tc>
                  <a:txBody>
                    <a:bodyPr/>
                    <a:lstStyle/>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What works?</a:t>
                      </a:r>
                    </a:p>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What does not work?</a:t>
                      </a:r>
                    </a:p>
                  </a:txBody>
                  <a:tcPr marL="31750" marR="31750" marT="31750" marB="31750" anchor="ctr"/>
                </a:tc>
                <a:extLst>
                  <a:ext uri="{0D108BD9-81ED-4DB2-BD59-A6C34878D82A}">
                    <a16:rowId xmlns:a16="http://schemas.microsoft.com/office/drawing/2014/main" val="4262862871"/>
                  </a:ext>
                </a:extLst>
              </a:tr>
            </a:tbl>
          </a:graphicData>
        </a:graphic>
      </p:graphicFrame>
      <p:pic>
        <p:nvPicPr>
          <p:cNvPr id="10" name="Picture 9">
            <a:extLst>
              <a:ext uri="{FF2B5EF4-FFF2-40B4-BE49-F238E27FC236}">
                <a16:creationId xmlns:a16="http://schemas.microsoft.com/office/drawing/2014/main" id="{AB50092C-8DC9-4A15-A546-B5341C3510B5}"/>
              </a:ext>
            </a:extLst>
          </p:cNvPr>
          <p:cNvPicPr>
            <a:picLocks noChangeAspect="1"/>
          </p:cNvPicPr>
          <p:nvPr/>
        </p:nvPicPr>
        <p:blipFill>
          <a:blip r:embed="rId3"/>
          <a:stretch>
            <a:fillRect/>
          </a:stretch>
        </p:blipFill>
        <p:spPr>
          <a:xfrm>
            <a:off x="8207433" y="46991"/>
            <a:ext cx="3890646" cy="2039488"/>
          </a:xfrm>
          <a:prstGeom prst="rect">
            <a:avLst/>
          </a:prstGeom>
        </p:spPr>
      </p:pic>
      <p:pic>
        <p:nvPicPr>
          <p:cNvPr id="11" name="Picture 10">
            <a:extLst>
              <a:ext uri="{FF2B5EF4-FFF2-40B4-BE49-F238E27FC236}">
                <a16:creationId xmlns:a16="http://schemas.microsoft.com/office/drawing/2014/main" id="{A306F81F-DE41-4532-BF2E-A94AC0054C31}"/>
              </a:ext>
            </a:extLst>
          </p:cNvPr>
          <p:cNvPicPr>
            <a:picLocks noChangeAspect="1"/>
          </p:cNvPicPr>
          <p:nvPr/>
        </p:nvPicPr>
        <p:blipFill>
          <a:blip r:embed="rId4"/>
          <a:stretch>
            <a:fillRect/>
          </a:stretch>
        </p:blipFill>
        <p:spPr>
          <a:xfrm>
            <a:off x="8163099" y="2038700"/>
            <a:ext cx="4028902" cy="3669021"/>
          </a:xfrm>
          <a:prstGeom prst="rect">
            <a:avLst/>
          </a:prstGeom>
        </p:spPr>
      </p:pic>
    </p:spTree>
    <p:extLst>
      <p:ext uri="{BB962C8B-B14F-4D97-AF65-F5344CB8AC3E}">
        <p14:creationId xmlns:p14="http://schemas.microsoft.com/office/powerpoint/2010/main" val="1800276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endParaRPr lang="en-GB" sz="4000" b="1" dirty="0">
              <a:effectLst>
                <a:outerShdw blurRad="38100" dist="38100" dir="2700000" algn="tl">
                  <a:srgbClr val="000000">
                    <a:alpha val="43137"/>
                  </a:srgbClr>
                </a:outerShdw>
              </a:effectLst>
            </a:endParaRPr>
          </a:p>
          <a:p>
            <a:endParaRPr lang="en-GB" sz="4000" b="1" dirty="0">
              <a:effectLst>
                <a:outerShdw blurRad="38100" dist="38100" dir="2700000" algn="tl">
                  <a:srgbClr val="000000">
                    <a:alpha val="43137"/>
                  </a:srgbClr>
                </a:outerShdw>
              </a:effectLst>
            </a:endParaRPr>
          </a:p>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840170834"/>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2438</Words>
  <Application>Microsoft Office PowerPoint</Application>
  <PresentationFormat>Widescreen</PresentationFormat>
  <Paragraphs>288</Paragraphs>
  <Slides>21</Slides>
  <Notes>17</Notes>
  <HiddenSlides>0</HiddenSlides>
  <MMClips>0</MMClips>
  <ScaleCrop>false</ScaleCrop>
  <HeadingPairs>
    <vt:vector size="6" baseType="variant">
      <vt:variant>
        <vt:lpstr>Fonts Used</vt:lpstr>
      </vt:variant>
      <vt:variant>
        <vt:i4>5</vt:i4>
      </vt:variant>
      <vt:variant>
        <vt:lpstr>Theme</vt:lpstr>
      </vt:variant>
      <vt:variant>
        <vt:i4>6</vt:i4>
      </vt:variant>
      <vt:variant>
        <vt:lpstr>Slide Titles</vt:lpstr>
      </vt:variant>
      <vt:variant>
        <vt:i4>21</vt:i4>
      </vt:variant>
    </vt:vector>
  </HeadingPairs>
  <TitlesOfParts>
    <vt:vector size="32" baseType="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1_UWTSD 200_Text 1</vt:lpstr>
      <vt:lpstr>PowerPoint Presentation</vt:lpstr>
      <vt:lpstr>PowerPoint Presentation</vt:lpstr>
      <vt:lpstr>Today’s objectives</vt:lpstr>
      <vt:lpstr>PowerPoint Presentation</vt:lpstr>
      <vt:lpstr>PowerPoint Presentation</vt:lpstr>
      <vt:lpstr>PowerPoint Presentation</vt:lpstr>
      <vt:lpstr>PowerPoint Presentation</vt:lpstr>
      <vt:lpstr>PowerPoint Presentation</vt:lpstr>
      <vt:lpstr>NTP NTP Operation (Cont.)</vt:lpstr>
      <vt:lpstr>NTP Configure and Verify NTP</vt:lpstr>
      <vt:lpstr>NTP Configure and Verify NTP (Cont.)</vt:lpstr>
      <vt:lpstr>NTP Configure and Verify NTP (Cont.)</vt:lpstr>
      <vt:lpstr>Hierarchical Networks   :DESIGN The Need to Scale the Network</vt:lpstr>
      <vt:lpstr>PowerPoint Presentation</vt:lpstr>
      <vt:lpstr>PowerPoint Presentation</vt:lpstr>
      <vt:lpstr>PowerPoint Presentation</vt:lpstr>
      <vt:lpstr>PowerPoint Presentation</vt:lpstr>
      <vt:lpstr>Troubleshooting Process General Troubleshooting Procedures</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56</cp:revision>
  <dcterms:created xsi:type="dcterms:W3CDTF">2021-03-05T06:07:01Z</dcterms:created>
  <dcterms:modified xsi:type="dcterms:W3CDTF">2024-04-16T06:44:13Z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