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3/16/2022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3/16/2022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3/16/2022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C085E-4320-FC4B-BCE6-73482266CC91}"/>
              </a:ext>
            </a:extLst>
          </p:cNvPr>
          <p:cNvSpPr>
            <a:spLocks noGrp="1"/>
          </p:cNvSpPr>
          <p:nvPr>
            <p:ph type="ctrTitle" idx="4294967295"/>
          </p:nvPr>
        </p:nvSpPr>
        <p:spPr>
          <a:xfrm>
            <a:off x="1463070" y="5114760"/>
            <a:ext cx="11249025" cy="707886"/>
          </a:xfrm>
        </p:spPr>
        <p:txBody>
          <a:bodyPr/>
          <a:lstStyle/>
          <a:p>
            <a:r>
              <a:rPr lang="en-GB"/>
              <a:t>        No smoking </a:t>
            </a:r>
            <a:endParaRPr lang="en-US" sz="2800"/>
          </a:p>
        </p:txBody>
      </p:sp>
      <p:sp>
        <p:nvSpPr>
          <p:cNvPr id="5" name="TextBox 4">
            <a:extLst>
              <a:ext uri="{FF2B5EF4-FFF2-40B4-BE49-F238E27FC236}">
                <a16:creationId xmlns:a16="http://schemas.microsoft.com/office/drawing/2014/main" id="{E0EF6BF2-6BAD-0E4E-9869-800C74A23AE6}"/>
              </a:ext>
            </a:extLst>
          </p:cNvPr>
          <p:cNvSpPr txBox="1"/>
          <p:nvPr/>
        </p:nvSpPr>
        <p:spPr>
          <a:xfrm>
            <a:off x="2636762" y="422745"/>
            <a:ext cx="7975345" cy="707886"/>
          </a:xfrm>
          <a:prstGeom prst="rect">
            <a:avLst/>
          </a:prstGeom>
          <a:noFill/>
        </p:spPr>
        <p:txBody>
          <a:bodyPr wrap="square">
            <a:spAutoFit/>
          </a:bodyPr>
          <a:lstStyle/>
          <a:p>
            <a:r>
              <a:rPr lang="en-US" sz="4000" i="1"/>
              <a:t>No Fumar</a:t>
            </a:r>
          </a:p>
        </p:txBody>
      </p:sp>
      <p:sp>
        <p:nvSpPr>
          <p:cNvPr id="6" name="Oval 5">
            <a:extLst>
              <a:ext uri="{FF2B5EF4-FFF2-40B4-BE49-F238E27FC236}">
                <a16:creationId xmlns:a16="http://schemas.microsoft.com/office/drawing/2014/main" id="{F701B766-124C-D14B-A7FE-A22EDA23DC91}"/>
              </a:ext>
            </a:extLst>
          </p:cNvPr>
          <p:cNvSpPr/>
          <p:nvPr/>
        </p:nvSpPr>
        <p:spPr>
          <a:xfrm>
            <a:off x="13884601" y="5822646"/>
            <a:ext cx="2250446" cy="63451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0E428255-3A90-0E47-B242-E9E2C0C1FE24}"/>
              </a:ext>
            </a:extLst>
          </p:cNvPr>
          <p:cNvPicPr>
            <a:picLocks noChangeAspect="1"/>
          </p:cNvPicPr>
          <p:nvPr/>
        </p:nvPicPr>
        <p:blipFill>
          <a:blip r:embed="rId2"/>
          <a:stretch>
            <a:fillRect/>
          </a:stretch>
        </p:blipFill>
        <p:spPr>
          <a:xfrm>
            <a:off x="2563833" y="1308251"/>
            <a:ext cx="3532167" cy="3628889"/>
          </a:xfrm>
          <a:prstGeom prst="rect">
            <a:avLst/>
          </a:prstGeom>
        </p:spPr>
      </p:pic>
    </p:spTree>
    <p:extLst>
      <p:ext uri="{BB962C8B-B14F-4D97-AF65-F5344CB8AC3E}">
        <p14:creationId xmlns:p14="http://schemas.microsoft.com/office/powerpoint/2010/main" val="1389203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0D017C-B3EB-C740-816C-E9931D5A24DF}"/>
              </a:ext>
            </a:extLst>
          </p:cNvPr>
          <p:cNvSpPr txBox="1"/>
          <p:nvPr/>
        </p:nvSpPr>
        <p:spPr>
          <a:xfrm>
            <a:off x="-7620001" y="10365618"/>
            <a:ext cx="21130381" cy="923330"/>
          </a:xfrm>
          <a:prstGeom prst="rect">
            <a:avLst/>
          </a:prstGeom>
          <a:noFill/>
        </p:spPr>
        <p:txBody>
          <a:bodyPr wrap="square">
            <a:spAutoFit/>
          </a:bodyPr>
          <a:lstStyle/>
          <a:p>
            <a:r>
              <a:rPr lang="en-US">
                <a:solidFill>
                  <a:schemeClr val="bg1"/>
                </a:solidFill>
              </a:rPr>
              <a:t>Hotel Handbook for Intercultural</a:t>
            </a:r>
          </a:p>
          <a:p>
            <a:r>
              <a:rPr lang="en-US">
                <a:solidFill>
                  <a:schemeClr val="bg1"/>
                </a:solidFill>
              </a:rPr>
              <a:t>Competence</a:t>
            </a:r>
            <a:r>
              <a:rPr lang="en-GB">
                <a:solidFill>
                  <a:schemeClr val="bg1"/>
                </a:solidFill>
              </a:rPr>
              <a:t>. Please let us have the details of your booking and how we will get on with your order please contact our service center or contact me at the address provided on your personal number as the address you sent me was a lot more to say thank u for your reply so that we. </a:t>
            </a:r>
            <a:endParaRPr lang="en-US">
              <a:solidFill>
                <a:schemeClr val="bg1"/>
              </a:solidFill>
            </a:endParaRPr>
          </a:p>
        </p:txBody>
      </p:sp>
    </p:spTree>
    <p:extLst>
      <p:ext uri="{BB962C8B-B14F-4D97-AF65-F5344CB8AC3E}">
        <p14:creationId xmlns:p14="http://schemas.microsoft.com/office/powerpoint/2010/main" val="361893189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Gallery</vt:lpstr>
      <vt:lpstr>        No smoking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Do not smoke </dc:title>
  <dc:creator>reza karim</dc:creator>
  <cp:lastModifiedBy>reza karim</cp:lastModifiedBy>
  <cp:revision>7</cp:revision>
  <dcterms:created xsi:type="dcterms:W3CDTF">2022-03-15T22:02:56Z</dcterms:created>
  <dcterms:modified xsi:type="dcterms:W3CDTF">2022-03-16T23:45:11Z</dcterms:modified>
</cp:coreProperties>
</file>