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tags/tag18.xml" ContentType="application/vnd.openxmlformats-officedocument.presentationml.tags+xml"/>
  <Override PartName="/ppt/notesSlides/notesSlide4.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2"/>
  </p:notesMasterIdLst>
  <p:handoutMasterIdLst>
    <p:handoutMasterId r:id="rId33"/>
  </p:handoutMasterIdLst>
  <p:sldIdLst>
    <p:sldId id="339" r:id="rId5"/>
    <p:sldId id="260" r:id="rId6"/>
    <p:sldId id="264" r:id="rId7"/>
    <p:sldId id="340" r:id="rId8"/>
    <p:sldId id="341" r:id="rId9"/>
    <p:sldId id="342" r:id="rId10"/>
    <p:sldId id="343" r:id="rId11"/>
    <p:sldId id="344" r:id="rId12"/>
    <p:sldId id="329" r:id="rId13"/>
    <p:sldId id="263" r:id="rId14"/>
    <p:sldId id="314" r:id="rId15"/>
    <p:sldId id="305" r:id="rId16"/>
    <p:sldId id="313" r:id="rId17"/>
    <p:sldId id="319" r:id="rId18"/>
    <p:sldId id="320" r:id="rId19"/>
    <p:sldId id="321" r:id="rId20"/>
    <p:sldId id="322" r:id="rId21"/>
    <p:sldId id="323" r:id="rId22"/>
    <p:sldId id="324" r:id="rId23"/>
    <p:sldId id="336" r:id="rId24"/>
    <p:sldId id="331" r:id="rId25"/>
    <p:sldId id="333" r:id="rId26"/>
    <p:sldId id="334" r:id="rId27"/>
    <p:sldId id="301" r:id="rId28"/>
    <p:sldId id="315" r:id="rId29"/>
    <p:sldId id="316" r:id="rId30"/>
    <p:sldId id="30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5533" autoAdjust="0"/>
  </p:normalViewPr>
  <p:slideViewPr>
    <p:cSldViewPr snapToGrid="0">
      <p:cViewPr varScale="1">
        <p:scale>
          <a:sx n="83" d="100"/>
          <a:sy n="83" d="100"/>
        </p:scale>
        <p:origin x="940" y="56"/>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21"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Sandy" userId="92fb7be3-64d4-49bd-bb87-c79fe36d5b47" providerId="ADAL" clId="{913E5EE0-CB09-4AAB-97F9-18E27C2E009C}"/>
    <pc:docChg chg="delSld">
      <pc:chgData name="Rhiannon Sandy" userId="92fb7be3-64d4-49bd-bb87-c79fe36d5b47" providerId="ADAL" clId="{913E5EE0-CB09-4AAB-97F9-18E27C2E009C}" dt="2023-03-30T14:19:22.588" v="2" actId="47"/>
      <pc:docMkLst>
        <pc:docMk/>
      </pc:docMkLst>
      <pc:sldChg chg="del">
        <pc:chgData name="Rhiannon Sandy" userId="92fb7be3-64d4-49bd-bb87-c79fe36d5b47" providerId="ADAL" clId="{913E5EE0-CB09-4AAB-97F9-18E27C2E009C}" dt="2023-03-30T14:19:17.475" v="1" actId="47"/>
        <pc:sldMkLst>
          <pc:docMk/>
          <pc:sldMk cId="3515920782" sldId="309"/>
        </pc:sldMkLst>
      </pc:sldChg>
      <pc:sldChg chg="del">
        <pc:chgData name="Rhiannon Sandy" userId="92fb7be3-64d4-49bd-bb87-c79fe36d5b47" providerId="ADAL" clId="{913E5EE0-CB09-4AAB-97F9-18E27C2E009C}" dt="2023-03-30T14:19:15.257" v="0" actId="47"/>
        <pc:sldMkLst>
          <pc:docMk/>
          <pc:sldMk cId="2486644378" sldId="330"/>
        </pc:sldMkLst>
      </pc:sldChg>
      <pc:sldChg chg="del">
        <pc:chgData name="Rhiannon Sandy" userId="92fb7be3-64d4-49bd-bb87-c79fe36d5b47" providerId="ADAL" clId="{913E5EE0-CB09-4AAB-97F9-18E27C2E009C}" dt="2023-03-30T14:19:22.588" v="2" actId="47"/>
        <pc:sldMkLst>
          <pc:docMk/>
          <pc:sldMk cId="74831908" sldId="345"/>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293DFC-E473-4474-A083-4C81FAD4321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74B517CB-928F-4311-9D9F-37DE9DA43231}">
      <dgm:prSet/>
      <dgm:spPr/>
      <dgm:t>
        <a:bodyPr/>
        <a:lstStyle/>
        <a:p>
          <a:r>
            <a:rPr lang="en-US"/>
            <a:t>If you believe that what happens to you is the result of luck or fate, you have an external locus of control.</a:t>
          </a:r>
        </a:p>
      </dgm:t>
    </dgm:pt>
    <dgm:pt modelId="{A1431BCD-8EF0-4A26-8C74-7E2C9E55E731}" type="parTrans" cxnId="{37004142-3331-4134-B508-4514DD0F92D1}">
      <dgm:prSet/>
      <dgm:spPr/>
      <dgm:t>
        <a:bodyPr/>
        <a:lstStyle/>
        <a:p>
          <a:endParaRPr lang="en-US"/>
        </a:p>
      </dgm:t>
    </dgm:pt>
    <dgm:pt modelId="{41530F0B-A352-46AF-BFF1-7CDC0A22D141}" type="sibTrans" cxnId="{37004142-3331-4134-B508-4514DD0F92D1}">
      <dgm:prSet/>
      <dgm:spPr/>
      <dgm:t>
        <a:bodyPr/>
        <a:lstStyle/>
        <a:p>
          <a:endParaRPr lang="en-US"/>
        </a:p>
      </dgm:t>
    </dgm:pt>
    <dgm:pt modelId="{420D23A7-CAB1-4058-8CF3-546981A54534}">
      <dgm:prSet/>
      <dgm:spPr/>
      <dgm:t>
        <a:bodyPr/>
        <a:lstStyle/>
        <a:p>
          <a:r>
            <a:rPr lang="en-US"/>
            <a:t>This is not necessarily bad, and it can be useful in some situations.</a:t>
          </a:r>
        </a:p>
      </dgm:t>
    </dgm:pt>
    <dgm:pt modelId="{FFCA65AE-32B4-4189-85FC-FE1B54376AD3}" type="parTrans" cxnId="{FD5E52F4-D51F-4569-AA40-46D26BE70D5E}">
      <dgm:prSet/>
      <dgm:spPr/>
      <dgm:t>
        <a:bodyPr/>
        <a:lstStyle/>
        <a:p>
          <a:endParaRPr lang="en-US"/>
        </a:p>
      </dgm:t>
    </dgm:pt>
    <dgm:pt modelId="{11D87A60-FC6A-4D4D-9068-A4580F790BC2}" type="sibTrans" cxnId="{FD5E52F4-D51F-4569-AA40-46D26BE70D5E}">
      <dgm:prSet/>
      <dgm:spPr/>
      <dgm:t>
        <a:bodyPr/>
        <a:lstStyle/>
        <a:p>
          <a:endParaRPr lang="en-US"/>
        </a:p>
      </dgm:t>
    </dgm:pt>
    <dgm:pt modelId="{0B753D19-7C96-46C4-8EC9-FE3462DA9EE9}">
      <dgm:prSet/>
      <dgm:spPr/>
      <dgm:t>
        <a:bodyPr/>
        <a:lstStyle/>
        <a:p>
          <a:r>
            <a:rPr lang="en-US"/>
            <a:t>It is good to understand your own tendencies and then adapt to cope with the situations you are faced with.</a:t>
          </a:r>
        </a:p>
      </dgm:t>
    </dgm:pt>
    <dgm:pt modelId="{21422D8B-E594-4763-9328-DE60BF574B88}" type="parTrans" cxnId="{EC768C9A-934B-435F-A4E7-21ED46448420}">
      <dgm:prSet/>
      <dgm:spPr/>
      <dgm:t>
        <a:bodyPr/>
        <a:lstStyle/>
        <a:p>
          <a:endParaRPr lang="en-US"/>
        </a:p>
      </dgm:t>
    </dgm:pt>
    <dgm:pt modelId="{A42EDC9B-1D8B-4C53-AB8D-DB7CE4877DD5}" type="sibTrans" cxnId="{EC768C9A-934B-435F-A4E7-21ED46448420}">
      <dgm:prSet/>
      <dgm:spPr/>
      <dgm:t>
        <a:bodyPr/>
        <a:lstStyle/>
        <a:p>
          <a:endParaRPr lang="en-US"/>
        </a:p>
      </dgm:t>
    </dgm:pt>
    <dgm:pt modelId="{296B9556-736A-4425-A870-7622149203D8}" type="pres">
      <dgm:prSet presAssocID="{B6293DFC-E473-4474-A083-4C81FAD4321A}" presName="vert0" presStyleCnt="0">
        <dgm:presLayoutVars>
          <dgm:dir/>
          <dgm:animOne val="branch"/>
          <dgm:animLvl val="lvl"/>
        </dgm:presLayoutVars>
      </dgm:prSet>
      <dgm:spPr/>
    </dgm:pt>
    <dgm:pt modelId="{346E6B5A-B01D-4578-9BDF-517129C78B1B}" type="pres">
      <dgm:prSet presAssocID="{74B517CB-928F-4311-9D9F-37DE9DA43231}" presName="thickLine" presStyleLbl="alignNode1" presStyleIdx="0" presStyleCnt="3"/>
      <dgm:spPr/>
    </dgm:pt>
    <dgm:pt modelId="{470C0E8E-970E-4618-93AC-BE4B8B126FE6}" type="pres">
      <dgm:prSet presAssocID="{74B517CB-928F-4311-9D9F-37DE9DA43231}" presName="horz1" presStyleCnt="0"/>
      <dgm:spPr/>
    </dgm:pt>
    <dgm:pt modelId="{D1CFCD65-47B1-46CA-9898-1B48C1CB9848}" type="pres">
      <dgm:prSet presAssocID="{74B517CB-928F-4311-9D9F-37DE9DA43231}" presName="tx1" presStyleLbl="revTx" presStyleIdx="0" presStyleCnt="3"/>
      <dgm:spPr/>
    </dgm:pt>
    <dgm:pt modelId="{1845FA46-2F4B-4EDD-862A-221D2A216A18}" type="pres">
      <dgm:prSet presAssocID="{74B517CB-928F-4311-9D9F-37DE9DA43231}" presName="vert1" presStyleCnt="0"/>
      <dgm:spPr/>
    </dgm:pt>
    <dgm:pt modelId="{3404F2E2-A6AC-452B-A68B-98DDC4C027E5}" type="pres">
      <dgm:prSet presAssocID="{420D23A7-CAB1-4058-8CF3-546981A54534}" presName="thickLine" presStyleLbl="alignNode1" presStyleIdx="1" presStyleCnt="3"/>
      <dgm:spPr/>
    </dgm:pt>
    <dgm:pt modelId="{FFBB7E7F-8918-4C05-85A7-DC173B1388D7}" type="pres">
      <dgm:prSet presAssocID="{420D23A7-CAB1-4058-8CF3-546981A54534}" presName="horz1" presStyleCnt="0"/>
      <dgm:spPr/>
    </dgm:pt>
    <dgm:pt modelId="{DB70DC0C-1930-462C-9A2F-DF57A2BAF59B}" type="pres">
      <dgm:prSet presAssocID="{420D23A7-CAB1-4058-8CF3-546981A54534}" presName="tx1" presStyleLbl="revTx" presStyleIdx="1" presStyleCnt="3"/>
      <dgm:spPr/>
    </dgm:pt>
    <dgm:pt modelId="{5E18D2B2-C50C-4D02-BC8E-9AE684B877D6}" type="pres">
      <dgm:prSet presAssocID="{420D23A7-CAB1-4058-8CF3-546981A54534}" presName="vert1" presStyleCnt="0"/>
      <dgm:spPr/>
    </dgm:pt>
    <dgm:pt modelId="{A52A6BBC-D0CC-435C-A879-3AAED826D7BA}" type="pres">
      <dgm:prSet presAssocID="{0B753D19-7C96-46C4-8EC9-FE3462DA9EE9}" presName="thickLine" presStyleLbl="alignNode1" presStyleIdx="2" presStyleCnt="3"/>
      <dgm:spPr/>
    </dgm:pt>
    <dgm:pt modelId="{B54146F1-D3D4-4200-A78E-5098D42BCBA1}" type="pres">
      <dgm:prSet presAssocID="{0B753D19-7C96-46C4-8EC9-FE3462DA9EE9}" presName="horz1" presStyleCnt="0"/>
      <dgm:spPr/>
    </dgm:pt>
    <dgm:pt modelId="{9A8E645E-4F62-4056-BD45-85A1E07030B7}" type="pres">
      <dgm:prSet presAssocID="{0B753D19-7C96-46C4-8EC9-FE3462DA9EE9}" presName="tx1" presStyleLbl="revTx" presStyleIdx="2" presStyleCnt="3"/>
      <dgm:spPr/>
    </dgm:pt>
    <dgm:pt modelId="{1B47F0BF-66FB-45CB-A831-6FC047BC2E3D}" type="pres">
      <dgm:prSet presAssocID="{0B753D19-7C96-46C4-8EC9-FE3462DA9EE9}" presName="vert1" presStyleCnt="0"/>
      <dgm:spPr/>
    </dgm:pt>
  </dgm:ptLst>
  <dgm:cxnLst>
    <dgm:cxn modelId="{AA025B32-3B62-4354-8A51-3D78A812A857}" type="presOf" srcId="{74B517CB-928F-4311-9D9F-37DE9DA43231}" destId="{D1CFCD65-47B1-46CA-9898-1B48C1CB9848}" srcOrd="0" destOrd="0" presId="urn:microsoft.com/office/officeart/2008/layout/LinedList"/>
    <dgm:cxn modelId="{37004142-3331-4134-B508-4514DD0F92D1}" srcId="{B6293DFC-E473-4474-A083-4C81FAD4321A}" destId="{74B517CB-928F-4311-9D9F-37DE9DA43231}" srcOrd="0" destOrd="0" parTransId="{A1431BCD-8EF0-4A26-8C74-7E2C9E55E731}" sibTransId="{41530F0B-A352-46AF-BFF1-7CDC0A22D141}"/>
    <dgm:cxn modelId="{E9119280-2667-4AC5-AE1B-72D8E417E00D}" type="presOf" srcId="{B6293DFC-E473-4474-A083-4C81FAD4321A}" destId="{296B9556-736A-4425-A870-7622149203D8}" srcOrd="0" destOrd="0" presId="urn:microsoft.com/office/officeart/2008/layout/LinedList"/>
    <dgm:cxn modelId="{8FC40F97-ABF9-4526-9C45-79A2442D2F49}" type="presOf" srcId="{420D23A7-CAB1-4058-8CF3-546981A54534}" destId="{DB70DC0C-1930-462C-9A2F-DF57A2BAF59B}" srcOrd="0" destOrd="0" presId="urn:microsoft.com/office/officeart/2008/layout/LinedList"/>
    <dgm:cxn modelId="{EC768C9A-934B-435F-A4E7-21ED46448420}" srcId="{B6293DFC-E473-4474-A083-4C81FAD4321A}" destId="{0B753D19-7C96-46C4-8EC9-FE3462DA9EE9}" srcOrd="2" destOrd="0" parTransId="{21422D8B-E594-4763-9328-DE60BF574B88}" sibTransId="{A42EDC9B-1D8B-4C53-AB8D-DB7CE4877DD5}"/>
    <dgm:cxn modelId="{683A64BA-8815-4EB4-90AB-6577ED1D0C3E}" type="presOf" srcId="{0B753D19-7C96-46C4-8EC9-FE3462DA9EE9}" destId="{9A8E645E-4F62-4056-BD45-85A1E07030B7}" srcOrd="0" destOrd="0" presId="urn:microsoft.com/office/officeart/2008/layout/LinedList"/>
    <dgm:cxn modelId="{FD5E52F4-D51F-4569-AA40-46D26BE70D5E}" srcId="{B6293DFC-E473-4474-A083-4C81FAD4321A}" destId="{420D23A7-CAB1-4058-8CF3-546981A54534}" srcOrd="1" destOrd="0" parTransId="{FFCA65AE-32B4-4189-85FC-FE1B54376AD3}" sibTransId="{11D87A60-FC6A-4D4D-9068-A4580F790BC2}"/>
    <dgm:cxn modelId="{2C1D3E07-F571-4AC0-8D43-BEE7E3BDF606}" type="presParOf" srcId="{296B9556-736A-4425-A870-7622149203D8}" destId="{346E6B5A-B01D-4578-9BDF-517129C78B1B}" srcOrd="0" destOrd="0" presId="urn:microsoft.com/office/officeart/2008/layout/LinedList"/>
    <dgm:cxn modelId="{9D9A6461-A093-4E48-AD3D-865FF4E8179A}" type="presParOf" srcId="{296B9556-736A-4425-A870-7622149203D8}" destId="{470C0E8E-970E-4618-93AC-BE4B8B126FE6}" srcOrd="1" destOrd="0" presId="urn:microsoft.com/office/officeart/2008/layout/LinedList"/>
    <dgm:cxn modelId="{CF6BC329-7069-4664-8B4E-79DCABFE69E8}" type="presParOf" srcId="{470C0E8E-970E-4618-93AC-BE4B8B126FE6}" destId="{D1CFCD65-47B1-46CA-9898-1B48C1CB9848}" srcOrd="0" destOrd="0" presId="urn:microsoft.com/office/officeart/2008/layout/LinedList"/>
    <dgm:cxn modelId="{11C6B7B6-0329-4ADD-A488-503D19FE6F6E}" type="presParOf" srcId="{470C0E8E-970E-4618-93AC-BE4B8B126FE6}" destId="{1845FA46-2F4B-4EDD-862A-221D2A216A18}" srcOrd="1" destOrd="0" presId="urn:microsoft.com/office/officeart/2008/layout/LinedList"/>
    <dgm:cxn modelId="{965DF837-E846-43FD-9290-63D8FE282576}" type="presParOf" srcId="{296B9556-736A-4425-A870-7622149203D8}" destId="{3404F2E2-A6AC-452B-A68B-98DDC4C027E5}" srcOrd="2" destOrd="0" presId="urn:microsoft.com/office/officeart/2008/layout/LinedList"/>
    <dgm:cxn modelId="{4DCC2AF4-89C9-40CB-94E1-74B7A9AAD8EE}" type="presParOf" srcId="{296B9556-736A-4425-A870-7622149203D8}" destId="{FFBB7E7F-8918-4C05-85A7-DC173B1388D7}" srcOrd="3" destOrd="0" presId="urn:microsoft.com/office/officeart/2008/layout/LinedList"/>
    <dgm:cxn modelId="{486E705A-4342-4081-B62C-9CC7116C0695}" type="presParOf" srcId="{FFBB7E7F-8918-4C05-85A7-DC173B1388D7}" destId="{DB70DC0C-1930-462C-9A2F-DF57A2BAF59B}" srcOrd="0" destOrd="0" presId="urn:microsoft.com/office/officeart/2008/layout/LinedList"/>
    <dgm:cxn modelId="{28219106-6178-494C-AB1E-AB5E6AEB5631}" type="presParOf" srcId="{FFBB7E7F-8918-4C05-85A7-DC173B1388D7}" destId="{5E18D2B2-C50C-4D02-BC8E-9AE684B877D6}" srcOrd="1" destOrd="0" presId="urn:microsoft.com/office/officeart/2008/layout/LinedList"/>
    <dgm:cxn modelId="{0BBCFF98-F749-47DA-912C-C7ACF1E10FB7}" type="presParOf" srcId="{296B9556-736A-4425-A870-7622149203D8}" destId="{A52A6BBC-D0CC-435C-A879-3AAED826D7BA}" srcOrd="4" destOrd="0" presId="urn:microsoft.com/office/officeart/2008/layout/LinedList"/>
    <dgm:cxn modelId="{7E69721E-0817-44D0-ADDF-00A927197147}" type="presParOf" srcId="{296B9556-736A-4425-A870-7622149203D8}" destId="{B54146F1-D3D4-4200-A78E-5098D42BCBA1}" srcOrd="5" destOrd="0" presId="urn:microsoft.com/office/officeart/2008/layout/LinedList"/>
    <dgm:cxn modelId="{B19EB563-3401-4912-A4D1-3A90CEE541D7}" type="presParOf" srcId="{B54146F1-D3D4-4200-A78E-5098D42BCBA1}" destId="{9A8E645E-4F62-4056-BD45-85A1E07030B7}" srcOrd="0" destOrd="0" presId="urn:microsoft.com/office/officeart/2008/layout/LinedList"/>
    <dgm:cxn modelId="{6C2F8A67-91E9-4BFF-A736-634A539D7C02}" type="presParOf" srcId="{B54146F1-D3D4-4200-A78E-5098D42BCBA1}" destId="{1B47F0BF-66FB-45CB-A831-6FC047BC2E3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59FF49-58C6-43DC-9224-3054F23F1F4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1552694-7BFB-4612-9320-626DD02DA371}">
      <dgm:prSet/>
      <dgm:spPr/>
      <dgm:t>
        <a:bodyPr/>
        <a:lstStyle/>
        <a:p>
          <a:pPr>
            <a:lnSpc>
              <a:spcPct val="100000"/>
            </a:lnSpc>
          </a:pPr>
          <a:r>
            <a:rPr lang="en-US"/>
            <a:t>Reflexivity. What did you assume would happen, and why?</a:t>
          </a:r>
        </a:p>
      </dgm:t>
    </dgm:pt>
    <dgm:pt modelId="{42047C2C-B769-4F00-A6C1-F9C233A48475}" type="parTrans" cxnId="{7B6F3214-BD71-4A47-92BC-451123E112BB}">
      <dgm:prSet/>
      <dgm:spPr/>
      <dgm:t>
        <a:bodyPr/>
        <a:lstStyle/>
        <a:p>
          <a:endParaRPr lang="en-US"/>
        </a:p>
      </dgm:t>
    </dgm:pt>
    <dgm:pt modelId="{528B1E08-80F4-4236-B460-DB8147CC894E}" type="sibTrans" cxnId="{7B6F3214-BD71-4A47-92BC-451123E112BB}">
      <dgm:prSet/>
      <dgm:spPr/>
      <dgm:t>
        <a:bodyPr/>
        <a:lstStyle/>
        <a:p>
          <a:endParaRPr lang="en-US"/>
        </a:p>
      </dgm:t>
    </dgm:pt>
    <dgm:pt modelId="{F5C7B9A7-E4FD-4C8A-9020-519BEE9F4682}">
      <dgm:prSet/>
      <dgm:spPr/>
      <dgm:t>
        <a:bodyPr/>
        <a:lstStyle/>
        <a:p>
          <a:pPr>
            <a:lnSpc>
              <a:spcPct val="100000"/>
            </a:lnSpc>
          </a:pPr>
          <a:r>
            <a:rPr lang="en-US"/>
            <a:t>Your action plan will reflect how </a:t>
          </a:r>
          <a:r>
            <a:rPr lang="en-US" u="sng"/>
            <a:t>you</a:t>
          </a:r>
          <a:r>
            <a:rPr lang="en-US"/>
            <a:t> can influence the situation.</a:t>
          </a:r>
        </a:p>
      </dgm:t>
    </dgm:pt>
    <dgm:pt modelId="{C91B6514-AD51-4D99-A112-F4C629017880}" type="parTrans" cxnId="{1C82A3FF-58E4-4370-9B2B-8702DE386F0B}">
      <dgm:prSet/>
      <dgm:spPr/>
      <dgm:t>
        <a:bodyPr/>
        <a:lstStyle/>
        <a:p>
          <a:endParaRPr lang="en-US"/>
        </a:p>
      </dgm:t>
    </dgm:pt>
    <dgm:pt modelId="{6B773C8D-9BB9-4DD2-AF72-E1E2A27BD87A}" type="sibTrans" cxnId="{1C82A3FF-58E4-4370-9B2B-8702DE386F0B}">
      <dgm:prSet/>
      <dgm:spPr/>
      <dgm:t>
        <a:bodyPr/>
        <a:lstStyle/>
        <a:p>
          <a:endParaRPr lang="en-US"/>
        </a:p>
      </dgm:t>
    </dgm:pt>
    <dgm:pt modelId="{C6ED03D3-8F00-4ADB-9B15-CA3F161C5E37}">
      <dgm:prSet/>
      <dgm:spPr/>
      <dgm:t>
        <a:bodyPr/>
        <a:lstStyle/>
        <a:p>
          <a:pPr>
            <a:lnSpc>
              <a:spcPct val="100000"/>
            </a:lnSpc>
          </a:pPr>
          <a:r>
            <a:rPr lang="en-US"/>
            <a:t>During your studies it will be necessary to take control of your own destiny.</a:t>
          </a:r>
        </a:p>
      </dgm:t>
    </dgm:pt>
    <dgm:pt modelId="{608522AC-528F-4459-AD7C-E6F686623A88}" type="parTrans" cxnId="{1A25D363-7977-47C3-A264-937A6ACAC909}">
      <dgm:prSet/>
      <dgm:spPr/>
      <dgm:t>
        <a:bodyPr/>
        <a:lstStyle/>
        <a:p>
          <a:endParaRPr lang="en-US"/>
        </a:p>
      </dgm:t>
    </dgm:pt>
    <dgm:pt modelId="{E9224423-5D98-4642-B372-9EFD1DFBB202}" type="sibTrans" cxnId="{1A25D363-7977-47C3-A264-937A6ACAC909}">
      <dgm:prSet/>
      <dgm:spPr/>
      <dgm:t>
        <a:bodyPr/>
        <a:lstStyle/>
        <a:p>
          <a:endParaRPr lang="en-US"/>
        </a:p>
      </dgm:t>
    </dgm:pt>
    <dgm:pt modelId="{1DD804E5-C762-494A-A530-9220CDF7B451}" type="pres">
      <dgm:prSet presAssocID="{5059FF49-58C6-43DC-9224-3054F23F1F42}" presName="root" presStyleCnt="0">
        <dgm:presLayoutVars>
          <dgm:dir/>
          <dgm:resizeHandles val="exact"/>
        </dgm:presLayoutVars>
      </dgm:prSet>
      <dgm:spPr/>
    </dgm:pt>
    <dgm:pt modelId="{BB319A4C-6332-46C4-B190-4CE27669D910}" type="pres">
      <dgm:prSet presAssocID="{B1552694-7BFB-4612-9320-626DD02DA371}" presName="compNode" presStyleCnt="0"/>
      <dgm:spPr/>
    </dgm:pt>
    <dgm:pt modelId="{4C820FC6-CA54-44F1-87D2-3D84799739C6}" type="pres">
      <dgm:prSet presAssocID="{B1552694-7BFB-4612-9320-626DD02DA371}" presName="bgRect" presStyleLbl="bgShp" presStyleIdx="0" presStyleCnt="3"/>
      <dgm:spPr/>
    </dgm:pt>
    <dgm:pt modelId="{06187FEE-0715-4A7B-A8D3-47FD16F0DAC8}" type="pres">
      <dgm:prSet presAssocID="{B1552694-7BFB-4612-9320-626DD02DA3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ustomer Review"/>
        </a:ext>
      </dgm:extLst>
    </dgm:pt>
    <dgm:pt modelId="{93EC45B2-0673-4591-9593-C435A92EE0B8}" type="pres">
      <dgm:prSet presAssocID="{B1552694-7BFB-4612-9320-626DD02DA371}" presName="spaceRect" presStyleCnt="0"/>
      <dgm:spPr/>
    </dgm:pt>
    <dgm:pt modelId="{858B477E-7770-4028-9E77-BC8CF93BC3C9}" type="pres">
      <dgm:prSet presAssocID="{B1552694-7BFB-4612-9320-626DD02DA371}" presName="parTx" presStyleLbl="revTx" presStyleIdx="0" presStyleCnt="3">
        <dgm:presLayoutVars>
          <dgm:chMax val="0"/>
          <dgm:chPref val="0"/>
        </dgm:presLayoutVars>
      </dgm:prSet>
      <dgm:spPr/>
    </dgm:pt>
    <dgm:pt modelId="{4C463717-7076-4436-8543-C16725E4084E}" type="pres">
      <dgm:prSet presAssocID="{528B1E08-80F4-4236-B460-DB8147CC894E}" presName="sibTrans" presStyleCnt="0"/>
      <dgm:spPr/>
    </dgm:pt>
    <dgm:pt modelId="{DD7F80BB-CA68-42DE-9B3D-E6F8525E3C78}" type="pres">
      <dgm:prSet presAssocID="{F5C7B9A7-E4FD-4C8A-9020-519BEE9F4682}" presName="compNode" presStyleCnt="0"/>
      <dgm:spPr/>
    </dgm:pt>
    <dgm:pt modelId="{90E44910-F192-4787-A486-8C768CAF0908}" type="pres">
      <dgm:prSet presAssocID="{F5C7B9A7-E4FD-4C8A-9020-519BEE9F4682}" presName="bgRect" presStyleLbl="bgShp" presStyleIdx="1" presStyleCnt="3"/>
      <dgm:spPr/>
    </dgm:pt>
    <dgm:pt modelId="{84B539E1-FFB4-4E09-8DE3-8C81A9AE76D5}" type="pres">
      <dgm:prSet presAssocID="{F5C7B9A7-E4FD-4C8A-9020-519BEE9F468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laybook"/>
        </a:ext>
      </dgm:extLst>
    </dgm:pt>
    <dgm:pt modelId="{0DFB160F-17F2-408C-A0D2-FE281F007427}" type="pres">
      <dgm:prSet presAssocID="{F5C7B9A7-E4FD-4C8A-9020-519BEE9F4682}" presName="spaceRect" presStyleCnt="0"/>
      <dgm:spPr/>
    </dgm:pt>
    <dgm:pt modelId="{09289A0C-D68A-4466-941E-911272537165}" type="pres">
      <dgm:prSet presAssocID="{F5C7B9A7-E4FD-4C8A-9020-519BEE9F4682}" presName="parTx" presStyleLbl="revTx" presStyleIdx="1" presStyleCnt="3">
        <dgm:presLayoutVars>
          <dgm:chMax val="0"/>
          <dgm:chPref val="0"/>
        </dgm:presLayoutVars>
      </dgm:prSet>
      <dgm:spPr/>
    </dgm:pt>
    <dgm:pt modelId="{AC912050-A192-44D9-92EE-CD3D171D6DB0}" type="pres">
      <dgm:prSet presAssocID="{6B773C8D-9BB9-4DD2-AF72-E1E2A27BD87A}" presName="sibTrans" presStyleCnt="0"/>
      <dgm:spPr/>
    </dgm:pt>
    <dgm:pt modelId="{D946D1C8-02B8-4680-88F2-CB431BE5B71A}" type="pres">
      <dgm:prSet presAssocID="{C6ED03D3-8F00-4ADB-9B15-CA3F161C5E37}" presName="compNode" presStyleCnt="0"/>
      <dgm:spPr/>
    </dgm:pt>
    <dgm:pt modelId="{600A515C-4787-4BC7-91E8-08F119D5CFBE}" type="pres">
      <dgm:prSet presAssocID="{C6ED03D3-8F00-4ADB-9B15-CA3F161C5E37}" presName="bgRect" presStyleLbl="bgShp" presStyleIdx="2" presStyleCnt="3"/>
      <dgm:spPr/>
    </dgm:pt>
    <dgm:pt modelId="{65064FB9-7647-4916-BA11-4FE93A1C9057}" type="pres">
      <dgm:prSet presAssocID="{C6ED03D3-8F00-4ADB-9B15-CA3F161C5E3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Infinity"/>
        </a:ext>
      </dgm:extLst>
    </dgm:pt>
    <dgm:pt modelId="{99489D4F-DB3F-4533-9EFF-8B26DCE1CE0E}" type="pres">
      <dgm:prSet presAssocID="{C6ED03D3-8F00-4ADB-9B15-CA3F161C5E37}" presName="spaceRect" presStyleCnt="0"/>
      <dgm:spPr/>
    </dgm:pt>
    <dgm:pt modelId="{3DF9BF82-11C4-499D-9BC7-19B8A038249C}" type="pres">
      <dgm:prSet presAssocID="{C6ED03D3-8F00-4ADB-9B15-CA3F161C5E37}" presName="parTx" presStyleLbl="revTx" presStyleIdx="2" presStyleCnt="3">
        <dgm:presLayoutVars>
          <dgm:chMax val="0"/>
          <dgm:chPref val="0"/>
        </dgm:presLayoutVars>
      </dgm:prSet>
      <dgm:spPr/>
    </dgm:pt>
  </dgm:ptLst>
  <dgm:cxnLst>
    <dgm:cxn modelId="{8B5A6101-DDD2-4AED-AF73-E3A5013100AB}" type="presOf" srcId="{5059FF49-58C6-43DC-9224-3054F23F1F42}" destId="{1DD804E5-C762-494A-A530-9220CDF7B451}" srcOrd="0" destOrd="0" presId="urn:microsoft.com/office/officeart/2018/2/layout/IconVerticalSolidList"/>
    <dgm:cxn modelId="{7B6F3214-BD71-4A47-92BC-451123E112BB}" srcId="{5059FF49-58C6-43DC-9224-3054F23F1F42}" destId="{B1552694-7BFB-4612-9320-626DD02DA371}" srcOrd="0" destOrd="0" parTransId="{42047C2C-B769-4F00-A6C1-F9C233A48475}" sibTransId="{528B1E08-80F4-4236-B460-DB8147CC894E}"/>
    <dgm:cxn modelId="{1A25D363-7977-47C3-A264-937A6ACAC909}" srcId="{5059FF49-58C6-43DC-9224-3054F23F1F42}" destId="{C6ED03D3-8F00-4ADB-9B15-CA3F161C5E37}" srcOrd="2" destOrd="0" parTransId="{608522AC-528F-4459-AD7C-E6F686623A88}" sibTransId="{E9224423-5D98-4642-B372-9EFD1DFBB202}"/>
    <dgm:cxn modelId="{5577A7AA-15D5-4DDC-90EE-E31470AF55E3}" type="presOf" srcId="{B1552694-7BFB-4612-9320-626DD02DA371}" destId="{858B477E-7770-4028-9E77-BC8CF93BC3C9}" srcOrd="0" destOrd="0" presId="urn:microsoft.com/office/officeart/2018/2/layout/IconVerticalSolidList"/>
    <dgm:cxn modelId="{5E6116DC-0515-4DBE-A741-7BE3FFF6560A}" type="presOf" srcId="{F5C7B9A7-E4FD-4C8A-9020-519BEE9F4682}" destId="{09289A0C-D68A-4466-941E-911272537165}" srcOrd="0" destOrd="0" presId="urn:microsoft.com/office/officeart/2018/2/layout/IconVerticalSolidList"/>
    <dgm:cxn modelId="{6E299AFB-17F6-4593-BAD1-79E9F12F83E5}" type="presOf" srcId="{C6ED03D3-8F00-4ADB-9B15-CA3F161C5E37}" destId="{3DF9BF82-11C4-499D-9BC7-19B8A038249C}" srcOrd="0" destOrd="0" presId="urn:microsoft.com/office/officeart/2018/2/layout/IconVerticalSolidList"/>
    <dgm:cxn modelId="{1C82A3FF-58E4-4370-9B2B-8702DE386F0B}" srcId="{5059FF49-58C6-43DC-9224-3054F23F1F42}" destId="{F5C7B9A7-E4FD-4C8A-9020-519BEE9F4682}" srcOrd="1" destOrd="0" parTransId="{C91B6514-AD51-4D99-A112-F4C629017880}" sibTransId="{6B773C8D-9BB9-4DD2-AF72-E1E2A27BD87A}"/>
    <dgm:cxn modelId="{6FB0EA22-89DE-4CAE-A141-9C04FA167C73}" type="presParOf" srcId="{1DD804E5-C762-494A-A530-9220CDF7B451}" destId="{BB319A4C-6332-46C4-B190-4CE27669D910}" srcOrd="0" destOrd="0" presId="urn:microsoft.com/office/officeart/2018/2/layout/IconVerticalSolidList"/>
    <dgm:cxn modelId="{10BEC235-6D20-4427-BCA6-2B3A9330B89B}" type="presParOf" srcId="{BB319A4C-6332-46C4-B190-4CE27669D910}" destId="{4C820FC6-CA54-44F1-87D2-3D84799739C6}" srcOrd="0" destOrd="0" presId="urn:microsoft.com/office/officeart/2018/2/layout/IconVerticalSolidList"/>
    <dgm:cxn modelId="{B26B6BC7-019D-469A-AE7C-6D8B2D52391E}" type="presParOf" srcId="{BB319A4C-6332-46C4-B190-4CE27669D910}" destId="{06187FEE-0715-4A7B-A8D3-47FD16F0DAC8}" srcOrd="1" destOrd="0" presId="urn:microsoft.com/office/officeart/2018/2/layout/IconVerticalSolidList"/>
    <dgm:cxn modelId="{6C4A905D-5454-4C95-91A3-EF58D71563A8}" type="presParOf" srcId="{BB319A4C-6332-46C4-B190-4CE27669D910}" destId="{93EC45B2-0673-4591-9593-C435A92EE0B8}" srcOrd="2" destOrd="0" presId="urn:microsoft.com/office/officeart/2018/2/layout/IconVerticalSolidList"/>
    <dgm:cxn modelId="{AEA1FC41-7D7A-4064-A23B-4B996620EC48}" type="presParOf" srcId="{BB319A4C-6332-46C4-B190-4CE27669D910}" destId="{858B477E-7770-4028-9E77-BC8CF93BC3C9}" srcOrd="3" destOrd="0" presId="urn:microsoft.com/office/officeart/2018/2/layout/IconVerticalSolidList"/>
    <dgm:cxn modelId="{5A9BEB65-D1DA-4C29-A098-D19635BBD605}" type="presParOf" srcId="{1DD804E5-C762-494A-A530-9220CDF7B451}" destId="{4C463717-7076-4436-8543-C16725E4084E}" srcOrd="1" destOrd="0" presId="urn:microsoft.com/office/officeart/2018/2/layout/IconVerticalSolidList"/>
    <dgm:cxn modelId="{75D6DB71-F562-4445-B19F-C0DD5A4C432B}" type="presParOf" srcId="{1DD804E5-C762-494A-A530-9220CDF7B451}" destId="{DD7F80BB-CA68-42DE-9B3D-E6F8525E3C78}" srcOrd="2" destOrd="0" presId="urn:microsoft.com/office/officeart/2018/2/layout/IconVerticalSolidList"/>
    <dgm:cxn modelId="{2B3D604B-7C5A-434E-BE82-1C57CE96D469}" type="presParOf" srcId="{DD7F80BB-CA68-42DE-9B3D-E6F8525E3C78}" destId="{90E44910-F192-4787-A486-8C768CAF0908}" srcOrd="0" destOrd="0" presId="urn:microsoft.com/office/officeart/2018/2/layout/IconVerticalSolidList"/>
    <dgm:cxn modelId="{0A1C4BF8-1400-4CA2-8263-270C1BB92FD3}" type="presParOf" srcId="{DD7F80BB-CA68-42DE-9B3D-E6F8525E3C78}" destId="{84B539E1-FFB4-4E09-8DE3-8C81A9AE76D5}" srcOrd="1" destOrd="0" presId="urn:microsoft.com/office/officeart/2018/2/layout/IconVerticalSolidList"/>
    <dgm:cxn modelId="{DD99ECC6-C0B7-4DAA-893C-BFD1D5F1B519}" type="presParOf" srcId="{DD7F80BB-CA68-42DE-9B3D-E6F8525E3C78}" destId="{0DFB160F-17F2-408C-A0D2-FE281F007427}" srcOrd="2" destOrd="0" presId="urn:microsoft.com/office/officeart/2018/2/layout/IconVerticalSolidList"/>
    <dgm:cxn modelId="{480FF2BB-094C-4916-ADF5-CD368F86E5A6}" type="presParOf" srcId="{DD7F80BB-CA68-42DE-9B3D-E6F8525E3C78}" destId="{09289A0C-D68A-4466-941E-911272537165}" srcOrd="3" destOrd="0" presId="urn:microsoft.com/office/officeart/2018/2/layout/IconVerticalSolidList"/>
    <dgm:cxn modelId="{A298EFE7-DB4E-4C2D-81A3-FEE65CC531EE}" type="presParOf" srcId="{1DD804E5-C762-494A-A530-9220CDF7B451}" destId="{AC912050-A192-44D9-92EE-CD3D171D6DB0}" srcOrd="3" destOrd="0" presId="urn:microsoft.com/office/officeart/2018/2/layout/IconVerticalSolidList"/>
    <dgm:cxn modelId="{1BDA8066-E387-4864-8259-0753DD990624}" type="presParOf" srcId="{1DD804E5-C762-494A-A530-9220CDF7B451}" destId="{D946D1C8-02B8-4680-88F2-CB431BE5B71A}" srcOrd="4" destOrd="0" presId="urn:microsoft.com/office/officeart/2018/2/layout/IconVerticalSolidList"/>
    <dgm:cxn modelId="{A21BD904-0B63-4EC1-8B96-8CDC48441918}" type="presParOf" srcId="{D946D1C8-02B8-4680-88F2-CB431BE5B71A}" destId="{600A515C-4787-4BC7-91E8-08F119D5CFBE}" srcOrd="0" destOrd="0" presId="urn:microsoft.com/office/officeart/2018/2/layout/IconVerticalSolidList"/>
    <dgm:cxn modelId="{D57B1934-8A85-48B5-9ED4-2320577B7768}" type="presParOf" srcId="{D946D1C8-02B8-4680-88F2-CB431BE5B71A}" destId="{65064FB9-7647-4916-BA11-4FE93A1C9057}" srcOrd="1" destOrd="0" presId="urn:microsoft.com/office/officeart/2018/2/layout/IconVerticalSolidList"/>
    <dgm:cxn modelId="{8D733E63-7704-4203-8F2B-2241D659C92B}" type="presParOf" srcId="{D946D1C8-02B8-4680-88F2-CB431BE5B71A}" destId="{99489D4F-DB3F-4533-9EFF-8B26DCE1CE0E}" srcOrd="2" destOrd="0" presId="urn:microsoft.com/office/officeart/2018/2/layout/IconVerticalSolidList"/>
    <dgm:cxn modelId="{7D0B8FF2-F2C0-4E92-B98C-E1018FDC2C79}" type="presParOf" srcId="{D946D1C8-02B8-4680-88F2-CB431BE5B71A}" destId="{3DF9BF82-11C4-499D-9BC7-19B8A038249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6E6B5A-B01D-4578-9BDF-517129C78B1B}">
      <dsp:nvSpPr>
        <dsp:cNvPr id="0" name=""/>
        <dsp:cNvSpPr/>
      </dsp:nvSpPr>
      <dsp:spPr>
        <a:xfrm>
          <a:off x="0" y="2492"/>
          <a:ext cx="5219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CFCD65-47B1-46CA-9898-1B48C1CB9848}">
      <dsp:nvSpPr>
        <dsp:cNvPr id="0" name=""/>
        <dsp:cNvSpPr/>
      </dsp:nvSpPr>
      <dsp:spPr>
        <a:xfrm>
          <a:off x="0" y="2492"/>
          <a:ext cx="5219700"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If you believe that what happens to you is the result of luck or fate, you have an external locus of control.</a:t>
          </a:r>
        </a:p>
      </dsp:txBody>
      <dsp:txXfrm>
        <a:off x="0" y="2492"/>
        <a:ext cx="5219700" cy="1700138"/>
      </dsp:txXfrm>
    </dsp:sp>
    <dsp:sp modelId="{3404F2E2-A6AC-452B-A68B-98DDC4C027E5}">
      <dsp:nvSpPr>
        <dsp:cNvPr id="0" name=""/>
        <dsp:cNvSpPr/>
      </dsp:nvSpPr>
      <dsp:spPr>
        <a:xfrm>
          <a:off x="0" y="1702630"/>
          <a:ext cx="5219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70DC0C-1930-462C-9A2F-DF57A2BAF59B}">
      <dsp:nvSpPr>
        <dsp:cNvPr id="0" name=""/>
        <dsp:cNvSpPr/>
      </dsp:nvSpPr>
      <dsp:spPr>
        <a:xfrm>
          <a:off x="0" y="1702630"/>
          <a:ext cx="5219700"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This is not necessarily bad, and it can be useful in some situations.</a:t>
          </a:r>
        </a:p>
      </dsp:txBody>
      <dsp:txXfrm>
        <a:off x="0" y="1702630"/>
        <a:ext cx="5219700" cy="1700138"/>
      </dsp:txXfrm>
    </dsp:sp>
    <dsp:sp modelId="{A52A6BBC-D0CC-435C-A879-3AAED826D7BA}">
      <dsp:nvSpPr>
        <dsp:cNvPr id="0" name=""/>
        <dsp:cNvSpPr/>
      </dsp:nvSpPr>
      <dsp:spPr>
        <a:xfrm>
          <a:off x="0" y="3402769"/>
          <a:ext cx="5219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E645E-4F62-4056-BD45-85A1E07030B7}">
      <dsp:nvSpPr>
        <dsp:cNvPr id="0" name=""/>
        <dsp:cNvSpPr/>
      </dsp:nvSpPr>
      <dsp:spPr>
        <a:xfrm>
          <a:off x="0" y="3402769"/>
          <a:ext cx="5219700"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It is good to understand your own tendencies and then adapt to cope with the situations you are faced with.</a:t>
          </a:r>
        </a:p>
      </dsp:txBody>
      <dsp:txXfrm>
        <a:off x="0" y="3402769"/>
        <a:ext cx="5219700" cy="1700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820FC6-CA54-44F1-87D2-3D84799739C6}">
      <dsp:nvSpPr>
        <dsp:cNvPr id="0" name=""/>
        <dsp:cNvSpPr/>
      </dsp:nvSpPr>
      <dsp:spPr>
        <a:xfrm>
          <a:off x="0" y="488"/>
          <a:ext cx="4340539" cy="114242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187FEE-0715-4A7B-A8D3-47FD16F0DAC8}">
      <dsp:nvSpPr>
        <dsp:cNvPr id="0" name=""/>
        <dsp:cNvSpPr/>
      </dsp:nvSpPr>
      <dsp:spPr>
        <a:xfrm>
          <a:off x="345582" y="257532"/>
          <a:ext cx="628331" cy="6283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8B477E-7770-4028-9E77-BC8CF93BC3C9}">
      <dsp:nvSpPr>
        <dsp:cNvPr id="0" name=""/>
        <dsp:cNvSpPr/>
      </dsp:nvSpPr>
      <dsp:spPr>
        <a:xfrm>
          <a:off x="1319495" y="488"/>
          <a:ext cx="3021043" cy="1142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6" tIns="120906" rIns="120906" bIns="120906" numCol="1" spcCol="1270" anchor="ctr" anchorCtr="0">
          <a:noAutofit/>
        </a:bodyPr>
        <a:lstStyle/>
        <a:p>
          <a:pPr marL="0" lvl="0" indent="0" algn="l" defTabSz="711200">
            <a:lnSpc>
              <a:spcPct val="100000"/>
            </a:lnSpc>
            <a:spcBef>
              <a:spcPct val="0"/>
            </a:spcBef>
            <a:spcAft>
              <a:spcPct val="35000"/>
            </a:spcAft>
            <a:buNone/>
          </a:pPr>
          <a:r>
            <a:rPr lang="en-US" sz="1600" kern="1200"/>
            <a:t>Reflexivity. What did you assume would happen, and why?</a:t>
          </a:r>
        </a:p>
      </dsp:txBody>
      <dsp:txXfrm>
        <a:off x="1319495" y="488"/>
        <a:ext cx="3021043" cy="1142420"/>
      </dsp:txXfrm>
    </dsp:sp>
    <dsp:sp modelId="{90E44910-F192-4787-A486-8C768CAF0908}">
      <dsp:nvSpPr>
        <dsp:cNvPr id="0" name=""/>
        <dsp:cNvSpPr/>
      </dsp:nvSpPr>
      <dsp:spPr>
        <a:xfrm>
          <a:off x="0" y="1428513"/>
          <a:ext cx="4340539" cy="114242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B539E1-FFB4-4E09-8DE3-8C81A9AE76D5}">
      <dsp:nvSpPr>
        <dsp:cNvPr id="0" name=""/>
        <dsp:cNvSpPr/>
      </dsp:nvSpPr>
      <dsp:spPr>
        <a:xfrm>
          <a:off x="345582" y="1685558"/>
          <a:ext cx="628331" cy="6283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289A0C-D68A-4466-941E-911272537165}">
      <dsp:nvSpPr>
        <dsp:cNvPr id="0" name=""/>
        <dsp:cNvSpPr/>
      </dsp:nvSpPr>
      <dsp:spPr>
        <a:xfrm>
          <a:off x="1319495" y="1428513"/>
          <a:ext cx="3021043" cy="1142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6" tIns="120906" rIns="120906" bIns="120906" numCol="1" spcCol="1270" anchor="ctr" anchorCtr="0">
          <a:noAutofit/>
        </a:bodyPr>
        <a:lstStyle/>
        <a:p>
          <a:pPr marL="0" lvl="0" indent="0" algn="l" defTabSz="711200">
            <a:lnSpc>
              <a:spcPct val="100000"/>
            </a:lnSpc>
            <a:spcBef>
              <a:spcPct val="0"/>
            </a:spcBef>
            <a:spcAft>
              <a:spcPct val="35000"/>
            </a:spcAft>
            <a:buNone/>
          </a:pPr>
          <a:r>
            <a:rPr lang="en-US" sz="1600" kern="1200"/>
            <a:t>Your action plan will reflect how </a:t>
          </a:r>
          <a:r>
            <a:rPr lang="en-US" sz="1600" u="sng" kern="1200"/>
            <a:t>you</a:t>
          </a:r>
          <a:r>
            <a:rPr lang="en-US" sz="1600" kern="1200"/>
            <a:t> can influence the situation.</a:t>
          </a:r>
        </a:p>
      </dsp:txBody>
      <dsp:txXfrm>
        <a:off x="1319495" y="1428513"/>
        <a:ext cx="3021043" cy="1142420"/>
      </dsp:txXfrm>
    </dsp:sp>
    <dsp:sp modelId="{600A515C-4787-4BC7-91E8-08F119D5CFBE}">
      <dsp:nvSpPr>
        <dsp:cNvPr id="0" name=""/>
        <dsp:cNvSpPr/>
      </dsp:nvSpPr>
      <dsp:spPr>
        <a:xfrm>
          <a:off x="0" y="2856539"/>
          <a:ext cx="4340539" cy="114242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064FB9-7647-4916-BA11-4FE93A1C9057}">
      <dsp:nvSpPr>
        <dsp:cNvPr id="0" name=""/>
        <dsp:cNvSpPr/>
      </dsp:nvSpPr>
      <dsp:spPr>
        <a:xfrm>
          <a:off x="345582" y="3113583"/>
          <a:ext cx="628331" cy="6283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F9BF82-11C4-499D-9BC7-19B8A038249C}">
      <dsp:nvSpPr>
        <dsp:cNvPr id="0" name=""/>
        <dsp:cNvSpPr/>
      </dsp:nvSpPr>
      <dsp:spPr>
        <a:xfrm>
          <a:off x="1319495" y="2856539"/>
          <a:ext cx="3021043" cy="1142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6" tIns="120906" rIns="120906" bIns="120906" numCol="1" spcCol="1270" anchor="ctr" anchorCtr="0">
          <a:noAutofit/>
        </a:bodyPr>
        <a:lstStyle/>
        <a:p>
          <a:pPr marL="0" lvl="0" indent="0" algn="l" defTabSz="711200">
            <a:lnSpc>
              <a:spcPct val="100000"/>
            </a:lnSpc>
            <a:spcBef>
              <a:spcPct val="0"/>
            </a:spcBef>
            <a:spcAft>
              <a:spcPct val="35000"/>
            </a:spcAft>
            <a:buNone/>
          </a:pPr>
          <a:r>
            <a:rPr lang="en-US" sz="1600" kern="1200"/>
            <a:t>During your studies it will be necessary to take control of your own destiny.</a:t>
          </a:r>
        </a:p>
      </dsp:txBody>
      <dsp:txXfrm>
        <a:off x="1319495" y="2856539"/>
        <a:ext cx="3021043" cy="114242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5B5B776-8102-4606-8421-AB1714982E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60BA256-0A25-47B0-A8C4-E643B3D683B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4781D0A-CD4B-4F1E-B640-D2429066E629}" type="datetimeFigureOut">
              <a:rPr lang="en-US" smtClean="0"/>
              <a:t>3/30/2023</a:t>
            </a:fld>
            <a:endParaRPr lang="en-US"/>
          </a:p>
        </p:txBody>
      </p:sp>
      <p:sp>
        <p:nvSpPr>
          <p:cNvPr id="4" name="Footer Placeholder 3">
            <a:extLst>
              <a:ext uri="{FF2B5EF4-FFF2-40B4-BE49-F238E27FC236}">
                <a16:creationId xmlns:a16="http://schemas.microsoft.com/office/drawing/2014/main" id="{704E7E44-F308-4E93-9BEA-050BCE8E679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FB946A4-07F7-4841-BA1F-00A534E90E1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59DDD1-FB49-4A7F-8D8C-4A92643E61D9}" type="slidenum">
              <a:rPr lang="en-US" smtClean="0"/>
              <a:t>‹#›</a:t>
            </a:fld>
            <a:endParaRPr lang="en-US"/>
          </a:p>
        </p:txBody>
      </p:sp>
    </p:spTree>
    <p:extLst>
      <p:ext uri="{BB962C8B-B14F-4D97-AF65-F5344CB8AC3E}">
        <p14:creationId xmlns:p14="http://schemas.microsoft.com/office/powerpoint/2010/main" val="8453587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6DBB17-EEE0-4340-9E5E-33E65E99AD99}" type="datetimeFigureOut">
              <a:rPr lang="en-US" smtClean="0"/>
              <a:t>3/30/2023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FAE989-34A2-4477-8CFD-C14743BD7CFB}" type="slidenum">
              <a:rPr lang="en-US" smtClean="0"/>
              <a:t>‹#›</a:t>
            </a:fld>
            <a:endParaRPr lang="en-US"/>
          </a:p>
        </p:txBody>
      </p:sp>
    </p:spTree>
    <p:extLst>
      <p:ext uri="{BB962C8B-B14F-4D97-AF65-F5344CB8AC3E}">
        <p14:creationId xmlns:p14="http://schemas.microsoft.com/office/powerpoint/2010/main" val="307097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FAE989-34A2-4477-8CFD-C14743BD7CFB}" type="slidenum">
              <a:rPr lang="en-US" smtClean="0"/>
              <a:t>3</a:t>
            </a:fld>
            <a:endParaRPr lang="en-US"/>
          </a:p>
        </p:txBody>
      </p:sp>
    </p:spTree>
    <p:extLst>
      <p:ext uri="{BB962C8B-B14F-4D97-AF65-F5344CB8AC3E}">
        <p14:creationId xmlns:p14="http://schemas.microsoft.com/office/powerpoint/2010/main" val="2427526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Remember our critical thinking skills? Rather than accepting things at face value, we should look, listen and pause to try and spot the patterns in our experiences.</a:t>
            </a:r>
          </a:p>
        </p:txBody>
      </p:sp>
      <p:sp>
        <p:nvSpPr>
          <p:cNvPr id="4" name="Slide Number Placeholder 3"/>
          <p:cNvSpPr>
            <a:spLocks noGrp="1"/>
          </p:cNvSpPr>
          <p:nvPr>
            <p:ph type="sldNum" sz="quarter" idx="5"/>
          </p:nvPr>
        </p:nvSpPr>
        <p:spPr/>
        <p:txBody>
          <a:bodyPr/>
          <a:lstStyle/>
          <a:p>
            <a:fld id="{E8BDA8F3-0AA7-4218-9990-ABB2F235691A}" type="slidenum">
              <a:rPr lang="en-US" smtClean="0"/>
              <a:t>11</a:t>
            </a:fld>
            <a:endParaRPr lang="en-US"/>
          </a:p>
        </p:txBody>
      </p:sp>
    </p:spTree>
    <p:extLst>
      <p:ext uri="{BB962C8B-B14F-4D97-AF65-F5344CB8AC3E}">
        <p14:creationId xmlns:p14="http://schemas.microsoft.com/office/powerpoint/2010/main" val="3302491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PDP.</a:t>
            </a:r>
          </a:p>
        </p:txBody>
      </p:sp>
      <p:sp>
        <p:nvSpPr>
          <p:cNvPr id="4" name="Slide Number Placeholder 3"/>
          <p:cNvSpPr>
            <a:spLocks noGrp="1"/>
          </p:cNvSpPr>
          <p:nvPr>
            <p:ph type="sldNum" sz="quarter" idx="5"/>
          </p:nvPr>
        </p:nvSpPr>
        <p:spPr/>
        <p:txBody>
          <a:bodyPr/>
          <a:lstStyle/>
          <a:p>
            <a:fld id="{E4FAE989-34A2-4477-8CFD-C14743BD7CFB}" type="slidenum">
              <a:rPr lang="en-US" smtClean="0"/>
              <a:t>19</a:t>
            </a:fld>
            <a:endParaRPr lang="en-US"/>
          </a:p>
        </p:txBody>
      </p:sp>
    </p:spTree>
    <p:extLst>
      <p:ext uri="{BB962C8B-B14F-4D97-AF65-F5344CB8AC3E}">
        <p14:creationId xmlns:p14="http://schemas.microsoft.com/office/powerpoint/2010/main" val="1026174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systematic evaluation of one’s assumptions – methodological and theoretical.</a:t>
            </a:r>
          </a:p>
          <a:p>
            <a:r>
              <a:rPr lang="en-GB" dirty="0"/>
              <a:t>How our own assumptions and methods influence what we look for when we do research.</a:t>
            </a:r>
          </a:p>
          <a:p>
            <a:r>
              <a:rPr lang="en-GB" dirty="0"/>
              <a:t>You have to be open to the fact that you have biases that will affect what you do. Considering your assumptions and presuppositions.</a:t>
            </a:r>
          </a:p>
        </p:txBody>
      </p:sp>
      <p:sp>
        <p:nvSpPr>
          <p:cNvPr id="4" name="Slide Number Placeholder 3"/>
          <p:cNvSpPr>
            <a:spLocks noGrp="1"/>
          </p:cNvSpPr>
          <p:nvPr>
            <p:ph type="sldNum" sz="quarter" idx="5"/>
          </p:nvPr>
        </p:nvSpPr>
        <p:spPr/>
        <p:txBody>
          <a:bodyPr/>
          <a:lstStyle/>
          <a:p>
            <a:fld id="{E4FAE989-34A2-4477-8CFD-C14743BD7CFB}" type="slidenum">
              <a:rPr lang="en-US" smtClean="0"/>
              <a:t>25</a:t>
            </a:fld>
            <a:endParaRPr lang="en-US"/>
          </a:p>
        </p:txBody>
      </p:sp>
    </p:spTree>
    <p:extLst>
      <p:ext uri="{BB962C8B-B14F-4D97-AF65-F5344CB8AC3E}">
        <p14:creationId xmlns:p14="http://schemas.microsoft.com/office/powerpoint/2010/main" val="1747576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7307CE3-0355-4F20-AD39-7B93A99DD7BB}"/>
              </a:ext>
            </a:extLst>
          </p:cNvPr>
          <p:cNvSpPr>
            <a:spLocks noGrp="1"/>
          </p:cNvSpPr>
          <p:nvPr>
            <p:ph type="ctrTitle"/>
          </p:nvPr>
        </p:nvSpPr>
        <p:spPr>
          <a:xfrm>
            <a:off x="3785812" y="2522070"/>
            <a:ext cx="4606621" cy="1533098"/>
          </a:xfrm>
        </p:spPr>
        <p:txBody>
          <a:bodyPr>
            <a:normAutofit/>
          </a:bodyPr>
          <a:lstStyle>
            <a:lvl1pPr algn="ctr">
              <a:defRPr/>
            </a:lvl1pPr>
          </a:lstStyle>
          <a:p>
            <a:r>
              <a:rPr lang="en-US" sz="4000"/>
              <a:t>Click to edit Master title style</a:t>
            </a:r>
            <a:endParaRPr lang="en-US" sz="4000" dirty="0"/>
          </a:p>
        </p:txBody>
      </p:sp>
      <p:sp>
        <p:nvSpPr>
          <p:cNvPr id="9" name="Subtitle 2">
            <a:extLst>
              <a:ext uri="{FF2B5EF4-FFF2-40B4-BE49-F238E27FC236}">
                <a16:creationId xmlns:a16="http://schemas.microsoft.com/office/drawing/2014/main" id="{0315525E-2D15-4FC9-89EE-7A1CD46B8E47}"/>
              </a:ext>
            </a:extLst>
          </p:cNvPr>
          <p:cNvSpPr>
            <a:spLocks noGrp="1"/>
          </p:cNvSpPr>
          <p:nvPr>
            <p:ph type="subTitle" idx="1"/>
          </p:nvPr>
        </p:nvSpPr>
        <p:spPr>
          <a:xfrm>
            <a:off x="3848670" y="4155083"/>
            <a:ext cx="4490112" cy="553395"/>
          </a:xfrm>
        </p:spPr>
        <p:txBody>
          <a:bodyPr>
            <a:normAutofit/>
          </a:bodyPr>
          <a:lstStyle>
            <a:lvl1pPr marL="0" indent="0" algn="ctr">
              <a:buNone/>
              <a:defRPr/>
            </a:lvl1pPr>
          </a:lstStyle>
          <a:p>
            <a:r>
              <a:rPr lang="en-US"/>
              <a:t>Click to edit Master subtitle style</a:t>
            </a:r>
          </a:p>
        </p:txBody>
      </p:sp>
      <p:sp>
        <p:nvSpPr>
          <p:cNvPr id="92" name="Picture Placeholder 91">
            <a:extLst>
              <a:ext uri="{FF2B5EF4-FFF2-40B4-BE49-F238E27FC236}">
                <a16:creationId xmlns:a16="http://schemas.microsoft.com/office/drawing/2014/main" id="{E3EE055C-F49C-4345-9B6C-2A3011EB4A38}"/>
              </a:ext>
            </a:extLst>
          </p:cNvPr>
          <p:cNvSpPr>
            <a:spLocks noGrp="1"/>
          </p:cNvSpPr>
          <p:nvPr>
            <p:ph type="pic" sz="quarter" idx="13"/>
          </p:nvPr>
        </p:nvSpPr>
        <p:spPr>
          <a:xfrm>
            <a:off x="1539" y="8"/>
            <a:ext cx="12188938" cy="6857992"/>
          </a:xfrm>
          <a:custGeom>
            <a:avLst/>
            <a:gdLst>
              <a:gd name="connsiteX0" fmla="*/ 10789622 w 12188938"/>
              <a:gd name="connsiteY0" fmla="*/ 4110765 h 6857992"/>
              <a:gd name="connsiteX1" fmla="*/ 10793496 w 12188938"/>
              <a:gd name="connsiteY1" fmla="*/ 4192880 h 6857992"/>
              <a:gd name="connsiteX2" fmla="*/ 10789622 w 12188938"/>
              <a:gd name="connsiteY2" fmla="*/ 4110765 h 6857992"/>
              <a:gd name="connsiteX3" fmla="*/ 11430043 w 12188938"/>
              <a:gd name="connsiteY3" fmla="*/ 4107476 h 6857992"/>
              <a:gd name="connsiteX4" fmla="*/ 11480790 w 12188938"/>
              <a:gd name="connsiteY4" fmla="*/ 4171816 h 6857992"/>
              <a:gd name="connsiteX5" fmla="*/ 11430043 w 12188938"/>
              <a:gd name="connsiteY5" fmla="*/ 4107476 h 6857992"/>
              <a:gd name="connsiteX6" fmla="*/ 11643184 w 12188938"/>
              <a:gd name="connsiteY6" fmla="*/ 4107090 h 6857992"/>
              <a:gd name="connsiteX7" fmla="*/ 11643184 w 12188938"/>
              <a:gd name="connsiteY7" fmla="*/ 4186306 h 6857992"/>
              <a:gd name="connsiteX8" fmla="*/ 11643184 w 12188938"/>
              <a:gd name="connsiteY8" fmla="*/ 4107090 h 6857992"/>
              <a:gd name="connsiteX9" fmla="*/ 11084439 w 12188938"/>
              <a:gd name="connsiteY9" fmla="*/ 4104189 h 6857992"/>
              <a:gd name="connsiteX10" fmla="*/ 11088324 w 12188938"/>
              <a:gd name="connsiteY10" fmla="*/ 4196932 h 6857992"/>
              <a:gd name="connsiteX11" fmla="*/ 11084439 w 12188938"/>
              <a:gd name="connsiteY11" fmla="*/ 4104189 h 6857992"/>
              <a:gd name="connsiteX12" fmla="*/ 11977268 w 12188938"/>
              <a:gd name="connsiteY12" fmla="*/ 4064583 h 6857992"/>
              <a:gd name="connsiteX13" fmla="*/ 11957860 w 12188938"/>
              <a:gd name="connsiteY13" fmla="*/ 4157259 h 6857992"/>
              <a:gd name="connsiteX14" fmla="*/ 11977268 w 12188938"/>
              <a:gd name="connsiteY14" fmla="*/ 4064583 h 6857992"/>
              <a:gd name="connsiteX15" fmla="*/ 10164195 w 12188938"/>
              <a:gd name="connsiteY15" fmla="*/ 4056856 h 6857992"/>
              <a:gd name="connsiteX16" fmla="*/ 10164195 w 12188938"/>
              <a:gd name="connsiteY16" fmla="*/ 4150563 h 6857992"/>
              <a:gd name="connsiteX17" fmla="*/ 10164195 w 12188938"/>
              <a:gd name="connsiteY17" fmla="*/ 4056856 h 6857992"/>
              <a:gd name="connsiteX18" fmla="*/ 10470889 w 12188938"/>
              <a:gd name="connsiteY18" fmla="*/ 4053956 h 6857992"/>
              <a:gd name="connsiteX19" fmla="*/ 10447647 w 12188938"/>
              <a:gd name="connsiteY19" fmla="*/ 4147134 h 6857992"/>
              <a:gd name="connsiteX20" fmla="*/ 10470889 w 12188938"/>
              <a:gd name="connsiteY20" fmla="*/ 4053956 h 6857992"/>
              <a:gd name="connsiteX21" fmla="*/ 9577411 w 12188938"/>
              <a:gd name="connsiteY21" fmla="*/ 4039202 h 6857992"/>
              <a:gd name="connsiteX22" fmla="*/ 9496106 w 12188938"/>
              <a:gd name="connsiteY22" fmla="*/ 4104016 h 6857992"/>
              <a:gd name="connsiteX23" fmla="*/ 9577411 w 12188938"/>
              <a:gd name="connsiteY23" fmla="*/ 4039202 h 6857992"/>
              <a:gd name="connsiteX24" fmla="*/ 9818337 w 12188938"/>
              <a:gd name="connsiteY24" fmla="*/ 4024973 h 6857992"/>
              <a:gd name="connsiteX25" fmla="*/ 9872844 w 12188938"/>
              <a:gd name="connsiteY25" fmla="*/ 4096891 h 6857992"/>
              <a:gd name="connsiteX26" fmla="*/ 9818337 w 12188938"/>
              <a:gd name="connsiteY26" fmla="*/ 4024973 h 6857992"/>
              <a:gd name="connsiteX27" fmla="*/ 9255412 w 12188938"/>
              <a:gd name="connsiteY27" fmla="*/ 4021111 h 6857992"/>
              <a:gd name="connsiteX28" fmla="*/ 9236054 w 12188938"/>
              <a:gd name="connsiteY28" fmla="*/ 4114818 h 6857992"/>
              <a:gd name="connsiteX29" fmla="*/ 9255412 w 12188938"/>
              <a:gd name="connsiteY29" fmla="*/ 4021111 h 6857992"/>
              <a:gd name="connsiteX30" fmla="*/ 8755009 w 12188938"/>
              <a:gd name="connsiteY30" fmla="*/ 3985365 h 6857992"/>
              <a:gd name="connsiteX31" fmla="*/ 8758894 w 12188938"/>
              <a:gd name="connsiteY31" fmla="*/ 4064581 h 6857992"/>
              <a:gd name="connsiteX32" fmla="*/ 8755009 w 12188938"/>
              <a:gd name="connsiteY32" fmla="*/ 3985365 h 6857992"/>
              <a:gd name="connsiteX33" fmla="*/ 8954716 w 12188938"/>
              <a:gd name="connsiteY33" fmla="*/ 3983984 h 6857992"/>
              <a:gd name="connsiteX34" fmla="*/ 8966312 w 12188938"/>
              <a:gd name="connsiteY34" fmla="*/ 4076660 h 6857992"/>
              <a:gd name="connsiteX35" fmla="*/ 8954716 w 12188938"/>
              <a:gd name="connsiteY35" fmla="*/ 3983984 h 6857992"/>
              <a:gd name="connsiteX36" fmla="*/ 2444354 w 12188938"/>
              <a:gd name="connsiteY36" fmla="*/ 3954971 h 6857992"/>
              <a:gd name="connsiteX37" fmla="*/ 2444354 w 12188938"/>
              <a:gd name="connsiteY37" fmla="*/ 3962056 h 6857992"/>
              <a:gd name="connsiteX38" fmla="*/ 2444354 w 12188938"/>
              <a:gd name="connsiteY38" fmla="*/ 3954971 h 6857992"/>
              <a:gd name="connsiteX39" fmla="*/ 152046 w 12188938"/>
              <a:gd name="connsiteY39" fmla="*/ 3893917 h 6857992"/>
              <a:gd name="connsiteX40" fmla="*/ 124874 w 12188938"/>
              <a:gd name="connsiteY40" fmla="*/ 3973187 h 6857992"/>
              <a:gd name="connsiteX41" fmla="*/ 152046 w 12188938"/>
              <a:gd name="connsiteY41" fmla="*/ 3893917 h 6857992"/>
              <a:gd name="connsiteX42" fmla="*/ 638431 w 12188938"/>
              <a:gd name="connsiteY42" fmla="*/ 3886118 h 6857992"/>
              <a:gd name="connsiteX43" fmla="*/ 591851 w 12188938"/>
              <a:gd name="connsiteY43" fmla="*/ 3954475 h 6857992"/>
              <a:gd name="connsiteX44" fmla="*/ 638431 w 12188938"/>
              <a:gd name="connsiteY44" fmla="*/ 3886118 h 6857992"/>
              <a:gd name="connsiteX45" fmla="*/ 2020621 w 12188938"/>
              <a:gd name="connsiteY45" fmla="*/ 3879602 h 6857992"/>
              <a:gd name="connsiteX46" fmla="*/ 1970159 w 12188938"/>
              <a:gd name="connsiteY46" fmla="*/ 3940557 h 6857992"/>
              <a:gd name="connsiteX47" fmla="*/ 2020621 w 12188938"/>
              <a:gd name="connsiteY47" fmla="*/ 3879602 h 6857992"/>
              <a:gd name="connsiteX48" fmla="*/ 2665543 w 12188938"/>
              <a:gd name="connsiteY48" fmla="*/ 3875853 h 6857992"/>
              <a:gd name="connsiteX49" fmla="*/ 2715973 w 12188938"/>
              <a:gd name="connsiteY49" fmla="*/ 3943768 h 6857992"/>
              <a:gd name="connsiteX50" fmla="*/ 2665543 w 12188938"/>
              <a:gd name="connsiteY50" fmla="*/ 3875853 h 6857992"/>
              <a:gd name="connsiteX51" fmla="*/ 2354642 w 12188938"/>
              <a:gd name="connsiteY51" fmla="*/ 3875755 h 6857992"/>
              <a:gd name="connsiteX52" fmla="*/ 2331239 w 12188938"/>
              <a:gd name="connsiteY52" fmla="*/ 3957870 h 6857992"/>
              <a:gd name="connsiteX53" fmla="*/ 2354642 w 12188938"/>
              <a:gd name="connsiteY53" fmla="*/ 3875755 h 6857992"/>
              <a:gd name="connsiteX54" fmla="*/ 3277407 w 12188938"/>
              <a:gd name="connsiteY54" fmla="*/ 3871629 h 6857992"/>
              <a:gd name="connsiteX55" fmla="*/ 3196102 w 12188938"/>
              <a:gd name="connsiteY55" fmla="*/ 3936443 h 6857992"/>
              <a:gd name="connsiteX56" fmla="*/ 3277407 w 12188938"/>
              <a:gd name="connsiteY56" fmla="*/ 3871629 h 6857992"/>
              <a:gd name="connsiteX57" fmla="*/ 2934216 w 12188938"/>
              <a:gd name="connsiteY57" fmla="*/ 3870580 h 6857992"/>
              <a:gd name="connsiteX58" fmla="*/ 2918615 w 12188938"/>
              <a:gd name="connsiteY58" fmla="*/ 3963323 h 6857992"/>
              <a:gd name="connsiteX59" fmla="*/ 2934216 w 12188938"/>
              <a:gd name="connsiteY59" fmla="*/ 3870580 h 6857992"/>
              <a:gd name="connsiteX60" fmla="*/ 1438182 w 12188938"/>
              <a:gd name="connsiteY60" fmla="*/ 3868995 h 6857992"/>
              <a:gd name="connsiteX61" fmla="*/ 1438182 w 12188938"/>
              <a:gd name="connsiteY61" fmla="*/ 3947246 h 6857992"/>
              <a:gd name="connsiteX62" fmla="*/ 1438182 w 12188938"/>
              <a:gd name="connsiteY62" fmla="*/ 3868995 h 6857992"/>
              <a:gd name="connsiteX63" fmla="*/ 1765862 w 12188938"/>
              <a:gd name="connsiteY63" fmla="*/ 3862391 h 6857992"/>
              <a:gd name="connsiteX64" fmla="*/ 1738637 w 12188938"/>
              <a:gd name="connsiteY64" fmla="*/ 3951206 h 6857992"/>
              <a:gd name="connsiteX65" fmla="*/ 1765862 w 12188938"/>
              <a:gd name="connsiteY65" fmla="*/ 3862391 h 6857992"/>
              <a:gd name="connsiteX66" fmla="*/ 1154678 w 12188938"/>
              <a:gd name="connsiteY66" fmla="*/ 3861266 h 6857992"/>
              <a:gd name="connsiteX67" fmla="*/ 1154678 w 12188938"/>
              <a:gd name="connsiteY67" fmla="*/ 3939811 h 6857992"/>
              <a:gd name="connsiteX68" fmla="*/ 1154678 w 12188938"/>
              <a:gd name="connsiteY68" fmla="*/ 3861266 h 6857992"/>
              <a:gd name="connsiteX69" fmla="*/ 878722 w 12188938"/>
              <a:gd name="connsiteY69" fmla="*/ 3858367 h 6857992"/>
              <a:gd name="connsiteX70" fmla="*/ 902082 w 12188938"/>
              <a:gd name="connsiteY70" fmla="*/ 3947246 h 6857992"/>
              <a:gd name="connsiteX71" fmla="*/ 878722 w 12188938"/>
              <a:gd name="connsiteY71" fmla="*/ 3858367 h 6857992"/>
              <a:gd name="connsiteX72" fmla="*/ 449757 w 12188938"/>
              <a:gd name="connsiteY72" fmla="*/ 3849853 h 6857992"/>
              <a:gd name="connsiteX73" fmla="*/ 368452 w 12188938"/>
              <a:gd name="connsiteY73" fmla="*/ 3914667 h 6857992"/>
              <a:gd name="connsiteX74" fmla="*/ 449757 w 12188938"/>
              <a:gd name="connsiteY74" fmla="*/ 3849853 h 6857992"/>
              <a:gd name="connsiteX75" fmla="*/ 11651208 w 12188938"/>
              <a:gd name="connsiteY75" fmla="*/ 3796213 h 6857992"/>
              <a:gd name="connsiteX76" fmla="*/ 11600851 w 12188938"/>
              <a:gd name="connsiteY76" fmla="*/ 3856978 h 6857992"/>
              <a:gd name="connsiteX77" fmla="*/ 11651208 w 12188938"/>
              <a:gd name="connsiteY77" fmla="*/ 3796213 h 6857992"/>
              <a:gd name="connsiteX78" fmla="*/ 11969505 w 12188938"/>
              <a:gd name="connsiteY78" fmla="*/ 3789255 h 6857992"/>
              <a:gd name="connsiteX79" fmla="*/ 11946215 w 12188938"/>
              <a:gd name="connsiteY79" fmla="*/ 3878313 h 6857992"/>
              <a:gd name="connsiteX80" fmla="*/ 11969505 w 12188938"/>
              <a:gd name="connsiteY80" fmla="*/ 3789255 h 6857992"/>
              <a:gd name="connsiteX81" fmla="*/ 9892567 w 12188938"/>
              <a:gd name="connsiteY81" fmla="*/ 3764136 h 6857992"/>
              <a:gd name="connsiteX82" fmla="*/ 9900260 w 12188938"/>
              <a:gd name="connsiteY82" fmla="*/ 3767679 h 6857992"/>
              <a:gd name="connsiteX83" fmla="*/ 9892567 w 12188938"/>
              <a:gd name="connsiteY83" fmla="*/ 3764136 h 6857992"/>
              <a:gd name="connsiteX84" fmla="*/ 11015833 w 12188938"/>
              <a:gd name="connsiteY84" fmla="*/ 3747231 h 6857992"/>
              <a:gd name="connsiteX85" fmla="*/ 11008064 w 12188938"/>
              <a:gd name="connsiteY85" fmla="*/ 3829375 h 6857992"/>
              <a:gd name="connsiteX86" fmla="*/ 11015833 w 12188938"/>
              <a:gd name="connsiteY86" fmla="*/ 3747231 h 6857992"/>
              <a:gd name="connsiteX87" fmla="*/ 9713361 w 12188938"/>
              <a:gd name="connsiteY87" fmla="*/ 3736605 h 6857992"/>
              <a:gd name="connsiteX88" fmla="*/ 9717235 w 12188938"/>
              <a:gd name="connsiteY88" fmla="*/ 3818720 h 6857992"/>
              <a:gd name="connsiteX89" fmla="*/ 9713361 w 12188938"/>
              <a:gd name="connsiteY89" fmla="*/ 3736605 h 6857992"/>
              <a:gd name="connsiteX90" fmla="*/ 10638051 w 12188938"/>
              <a:gd name="connsiteY90" fmla="*/ 3736359 h 6857992"/>
              <a:gd name="connsiteX91" fmla="*/ 10680915 w 12188938"/>
              <a:gd name="connsiteY91" fmla="*/ 3804381 h 6857992"/>
              <a:gd name="connsiteX92" fmla="*/ 10638051 w 12188938"/>
              <a:gd name="connsiteY92" fmla="*/ 3736359 h 6857992"/>
              <a:gd name="connsiteX93" fmla="*/ 10264977 w 12188938"/>
              <a:gd name="connsiteY93" fmla="*/ 3722113 h 6857992"/>
              <a:gd name="connsiteX94" fmla="*/ 10233803 w 12188938"/>
              <a:gd name="connsiteY94" fmla="*/ 3811564 h 6857992"/>
              <a:gd name="connsiteX95" fmla="*/ 10264977 w 12188938"/>
              <a:gd name="connsiteY95" fmla="*/ 3722113 h 6857992"/>
              <a:gd name="connsiteX96" fmla="*/ 11255210 w 12188938"/>
              <a:gd name="connsiteY96" fmla="*/ 3710038 h 6857992"/>
              <a:gd name="connsiteX97" fmla="*/ 11305640 w 12188938"/>
              <a:gd name="connsiteY97" fmla="*/ 3785221 h 6857992"/>
              <a:gd name="connsiteX98" fmla="*/ 11255210 w 12188938"/>
              <a:gd name="connsiteY98" fmla="*/ 3710038 h 6857992"/>
              <a:gd name="connsiteX99" fmla="*/ 8843923 w 12188938"/>
              <a:gd name="connsiteY99" fmla="*/ 3695267 h 6857992"/>
              <a:gd name="connsiteX100" fmla="*/ 8886829 w 12188938"/>
              <a:gd name="connsiteY100" fmla="*/ 3766942 h 6857992"/>
              <a:gd name="connsiteX101" fmla="*/ 8843923 w 12188938"/>
              <a:gd name="connsiteY101" fmla="*/ 3695267 h 6857992"/>
              <a:gd name="connsiteX102" fmla="*/ 9156291 w 12188938"/>
              <a:gd name="connsiteY102" fmla="*/ 3691684 h 6857992"/>
              <a:gd name="connsiteX103" fmla="*/ 9183544 w 12188938"/>
              <a:gd name="connsiteY103" fmla="*/ 3785391 h 6857992"/>
              <a:gd name="connsiteX104" fmla="*/ 9156291 w 12188938"/>
              <a:gd name="connsiteY104" fmla="*/ 3691684 h 6857992"/>
              <a:gd name="connsiteX105" fmla="*/ 9953307 w 12188938"/>
              <a:gd name="connsiteY105" fmla="*/ 3691683 h 6857992"/>
              <a:gd name="connsiteX106" fmla="*/ 9996085 w 12188938"/>
              <a:gd name="connsiteY106" fmla="*/ 3752859 h 6857992"/>
              <a:gd name="connsiteX107" fmla="*/ 9953307 w 12188938"/>
              <a:gd name="connsiteY107" fmla="*/ 3691683 h 6857992"/>
              <a:gd name="connsiteX108" fmla="*/ 9435245 w 12188938"/>
              <a:gd name="connsiteY108" fmla="*/ 3691681 h 6857992"/>
              <a:gd name="connsiteX109" fmla="*/ 9415829 w 12188938"/>
              <a:gd name="connsiteY109" fmla="*/ 3698878 h 6857992"/>
              <a:gd name="connsiteX110" fmla="*/ 9466311 w 12188938"/>
              <a:gd name="connsiteY110" fmla="*/ 3698878 h 6857992"/>
              <a:gd name="connsiteX111" fmla="*/ 9435245 w 12188938"/>
              <a:gd name="connsiteY111" fmla="*/ 3691681 h 6857992"/>
              <a:gd name="connsiteX112" fmla="*/ 2587306 w 12188938"/>
              <a:gd name="connsiteY112" fmla="*/ 3639747 h 6857992"/>
              <a:gd name="connsiteX113" fmla="*/ 2506000 w 12188938"/>
              <a:gd name="connsiteY113" fmla="*/ 3704033 h 6857992"/>
              <a:gd name="connsiteX114" fmla="*/ 2587306 w 12188938"/>
              <a:gd name="connsiteY114" fmla="*/ 3639747 h 6857992"/>
              <a:gd name="connsiteX115" fmla="*/ 2292026 w 12188938"/>
              <a:gd name="connsiteY115" fmla="*/ 3617819 h 6857992"/>
              <a:gd name="connsiteX116" fmla="*/ 2295907 w 12188938"/>
              <a:gd name="connsiteY116" fmla="*/ 3699934 h 6857992"/>
              <a:gd name="connsiteX117" fmla="*/ 2292026 w 12188938"/>
              <a:gd name="connsiteY117" fmla="*/ 3617819 h 6857992"/>
              <a:gd name="connsiteX118" fmla="*/ 3100946 w 12188938"/>
              <a:gd name="connsiteY118" fmla="*/ 3612641 h 6857992"/>
              <a:gd name="connsiteX119" fmla="*/ 3054274 w 12188938"/>
              <a:gd name="connsiteY119" fmla="*/ 3684202 h 6857992"/>
              <a:gd name="connsiteX120" fmla="*/ 3100946 w 12188938"/>
              <a:gd name="connsiteY120" fmla="*/ 3612641 h 6857992"/>
              <a:gd name="connsiteX121" fmla="*/ 343061 w 12188938"/>
              <a:gd name="connsiteY121" fmla="*/ 3611056 h 6857992"/>
              <a:gd name="connsiteX122" fmla="*/ 327601 w 12188938"/>
              <a:gd name="connsiteY122" fmla="*/ 3703799 h 6857992"/>
              <a:gd name="connsiteX123" fmla="*/ 343061 w 12188938"/>
              <a:gd name="connsiteY123" fmla="*/ 3611056 h 6857992"/>
              <a:gd name="connsiteX124" fmla="*/ 3384110 w 12188938"/>
              <a:gd name="connsiteY124" fmla="*/ 3609455 h 6857992"/>
              <a:gd name="connsiteX125" fmla="*/ 3391880 w 12188938"/>
              <a:gd name="connsiteY125" fmla="*/ 3702484 h 6857992"/>
              <a:gd name="connsiteX126" fmla="*/ 3384110 w 12188938"/>
              <a:gd name="connsiteY126" fmla="*/ 3609455 h 6857992"/>
              <a:gd name="connsiteX127" fmla="*/ 2824429 w 12188938"/>
              <a:gd name="connsiteY127" fmla="*/ 3603329 h 6857992"/>
              <a:gd name="connsiteX128" fmla="*/ 2828330 w 12188938"/>
              <a:gd name="connsiteY128" fmla="*/ 3689308 h 6857992"/>
              <a:gd name="connsiteX129" fmla="*/ 2824429 w 12188938"/>
              <a:gd name="connsiteY129" fmla="*/ 3603329 h 6857992"/>
              <a:gd name="connsiteX130" fmla="*/ 2040279 w 12188938"/>
              <a:gd name="connsiteY130" fmla="*/ 3578335 h 6857992"/>
              <a:gd name="connsiteX131" fmla="*/ 2090709 w 12188938"/>
              <a:gd name="connsiteY131" fmla="*/ 3650011 h 6857992"/>
              <a:gd name="connsiteX132" fmla="*/ 2040279 w 12188938"/>
              <a:gd name="connsiteY132" fmla="*/ 3578335 h 6857992"/>
              <a:gd name="connsiteX133" fmla="*/ 99393 w 12188938"/>
              <a:gd name="connsiteY133" fmla="*/ 3575932 h 6857992"/>
              <a:gd name="connsiteX134" fmla="*/ 149855 w 12188938"/>
              <a:gd name="connsiteY134" fmla="*/ 3647887 h 6857992"/>
              <a:gd name="connsiteX135" fmla="*/ 99393 w 12188938"/>
              <a:gd name="connsiteY135" fmla="*/ 3575932 h 6857992"/>
              <a:gd name="connsiteX136" fmla="*/ 801257 w 12188938"/>
              <a:gd name="connsiteY136" fmla="*/ 3571806 h 6857992"/>
              <a:gd name="connsiteX137" fmla="*/ 847929 w 12188938"/>
              <a:gd name="connsiteY137" fmla="*/ 3639458 h 6857992"/>
              <a:gd name="connsiteX138" fmla="*/ 801257 w 12188938"/>
              <a:gd name="connsiteY138" fmla="*/ 3571806 h 6857992"/>
              <a:gd name="connsiteX139" fmla="*/ 1771669 w 12188938"/>
              <a:gd name="connsiteY139" fmla="*/ 3571447 h 6857992"/>
              <a:gd name="connsiteX140" fmla="*/ 1775551 w 12188938"/>
              <a:gd name="connsiteY140" fmla="*/ 3653562 h 6857992"/>
              <a:gd name="connsiteX141" fmla="*/ 1771669 w 12188938"/>
              <a:gd name="connsiteY141" fmla="*/ 3571447 h 6857992"/>
              <a:gd name="connsiteX142" fmla="*/ 1531232 w 12188938"/>
              <a:gd name="connsiteY142" fmla="*/ 3567584 h 6857992"/>
              <a:gd name="connsiteX143" fmla="*/ 1515737 w 12188938"/>
              <a:gd name="connsiteY143" fmla="*/ 3661291 h 6857992"/>
              <a:gd name="connsiteX144" fmla="*/ 1531232 w 12188938"/>
              <a:gd name="connsiteY144" fmla="*/ 3567584 h 6857992"/>
              <a:gd name="connsiteX145" fmla="*/ 576083 w 12188938"/>
              <a:gd name="connsiteY145" fmla="*/ 3560820 h 6857992"/>
              <a:gd name="connsiteX146" fmla="*/ 579988 w 12188938"/>
              <a:gd name="connsiteY146" fmla="*/ 3657427 h 6857992"/>
              <a:gd name="connsiteX147" fmla="*/ 576083 w 12188938"/>
              <a:gd name="connsiteY147" fmla="*/ 3560820 h 6857992"/>
              <a:gd name="connsiteX148" fmla="*/ 1243735 w 12188938"/>
              <a:gd name="connsiteY148" fmla="*/ 3554060 h 6857992"/>
              <a:gd name="connsiteX149" fmla="*/ 1267115 w 12188938"/>
              <a:gd name="connsiteY149" fmla="*/ 3621974 h 6857992"/>
              <a:gd name="connsiteX150" fmla="*/ 1298288 w 12188938"/>
              <a:gd name="connsiteY150" fmla="*/ 3607677 h 6857992"/>
              <a:gd name="connsiteX151" fmla="*/ 1243735 w 12188938"/>
              <a:gd name="connsiteY151" fmla="*/ 3554060 h 6857992"/>
              <a:gd name="connsiteX152" fmla="*/ 1069080 w 12188938"/>
              <a:gd name="connsiteY152" fmla="*/ 3514450 h 6857992"/>
              <a:gd name="connsiteX153" fmla="*/ 1057493 w 12188938"/>
              <a:gd name="connsiteY153" fmla="*/ 3603329 h 6857992"/>
              <a:gd name="connsiteX154" fmla="*/ 1069080 w 12188938"/>
              <a:gd name="connsiteY154" fmla="*/ 3514450 h 6857992"/>
              <a:gd name="connsiteX155" fmla="*/ 11577350 w 12188938"/>
              <a:gd name="connsiteY155" fmla="*/ 3430849 h 6857992"/>
              <a:gd name="connsiteX156" fmla="*/ 11534652 w 12188938"/>
              <a:gd name="connsiteY156" fmla="*/ 3506317 h 6857992"/>
              <a:gd name="connsiteX157" fmla="*/ 11577350 w 12188938"/>
              <a:gd name="connsiteY157" fmla="*/ 3430849 h 6857992"/>
              <a:gd name="connsiteX158" fmla="*/ 12105571 w 12188938"/>
              <a:gd name="connsiteY158" fmla="*/ 3430847 h 6857992"/>
              <a:gd name="connsiteX159" fmla="*/ 12160022 w 12188938"/>
              <a:gd name="connsiteY159" fmla="*/ 3498761 h 6857992"/>
              <a:gd name="connsiteX160" fmla="*/ 12105571 w 12188938"/>
              <a:gd name="connsiteY160" fmla="*/ 3430847 h 6857992"/>
              <a:gd name="connsiteX161" fmla="*/ 11825923 w 12188938"/>
              <a:gd name="connsiteY161" fmla="*/ 3416356 h 6857992"/>
              <a:gd name="connsiteX162" fmla="*/ 11794935 w 12188938"/>
              <a:gd name="connsiteY162" fmla="*/ 3488207 h 6857992"/>
              <a:gd name="connsiteX163" fmla="*/ 11825923 w 12188938"/>
              <a:gd name="connsiteY163" fmla="*/ 3416356 h 6857992"/>
              <a:gd name="connsiteX164" fmla="*/ 11297784 w 12188938"/>
              <a:gd name="connsiteY164" fmla="*/ 3380614 h 6857992"/>
              <a:gd name="connsiteX165" fmla="*/ 11239709 w 12188938"/>
              <a:gd name="connsiteY165" fmla="*/ 3448527 h 6857992"/>
              <a:gd name="connsiteX166" fmla="*/ 11297784 w 12188938"/>
              <a:gd name="connsiteY166" fmla="*/ 3380614 h 6857992"/>
              <a:gd name="connsiteX167" fmla="*/ 9415502 w 12188938"/>
              <a:gd name="connsiteY167" fmla="*/ 3379348 h 6857992"/>
              <a:gd name="connsiteX168" fmla="*/ 9391588 w 12188938"/>
              <a:gd name="connsiteY168" fmla="*/ 3380958 h 6857992"/>
              <a:gd name="connsiteX169" fmla="*/ 9395473 w 12188938"/>
              <a:gd name="connsiteY169" fmla="*/ 3473354 h 6857992"/>
              <a:gd name="connsiteX170" fmla="*/ 9453741 w 12188938"/>
              <a:gd name="connsiteY170" fmla="*/ 3405834 h 6857992"/>
              <a:gd name="connsiteX171" fmla="*/ 9415502 w 12188938"/>
              <a:gd name="connsiteY171" fmla="*/ 3379348 h 6857992"/>
              <a:gd name="connsiteX172" fmla="*/ 10016080 w 12188938"/>
              <a:gd name="connsiteY172" fmla="*/ 3369986 h 6857992"/>
              <a:gd name="connsiteX173" fmla="*/ 9996671 w 12188938"/>
              <a:gd name="connsiteY173" fmla="*/ 3462920 h 6857992"/>
              <a:gd name="connsiteX174" fmla="*/ 10016080 w 12188938"/>
              <a:gd name="connsiteY174" fmla="*/ 3369986 h 6857992"/>
              <a:gd name="connsiteX175" fmla="*/ 10284650 w 12188938"/>
              <a:gd name="connsiteY175" fmla="*/ 3366124 h 6857992"/>
              <a:gd name="connsiteX176" fmla="*/ 10261360 w 12188938"/>
              <a:gd name="connsiteY176" fmla="*/ 3459057 h 6857992"/>
              <a:gd name="connsiteX177" fmla="*/ 10284650 w 12188938"/>
              <a:gd name="connsiteY177" fmla="*/ 3366124 h 6857992"/>
              <a:gd name="connsiteX178" fmla="*/ 10933029 w 12188938"/>
              <a:gd name="connsiteY178" fmla="*/ 3359362 h 6857992"/>
              <a:gd name="connsiteX179" fmla="*/ 10983552 w 12188938"/>
              <a:gd name="connsiteY179" fmla="*/ 3434478 h 6857992"/>
              <a:gd name="connsiteX180" fmla="*/ 10933029 w 12188938"/>
              <a:gd name="connsiteY180" fmla="*/ 3359362 h 6857992"/>
              <a:gd name="connsiteX181" fmla="*/ 9662987 w 12188938"/>
              <a:gd name="connsiteY181" fmla="*/ 3359089 h 6857992"/>
              <a:gd name="connsiteX182" fmla="*/ 9733014 w 12188938"/>
              <a:gd name="connsiteY182" fmla="*/ 3395005 h 6857992"/>
              <a:gd name="connsiteX183" fmla="*/ 9662987 w 12188938"/>
              <a:gd name="connsiteY183" fmla="*/ 3359089 h 6857992"/>
              <a:gd name="connsiteX184" fmla="*/ 10579447 w 12188938"/>
              <a:gd name="connsiteY184" fmla="*/ 3355210 h 6857992"/>
              <a:gd name="connsiteX185" fmla="*/ 10649317 w 12188938"/>
              <a:gd name="connsiteY185" fmla="*/ 3416018 h 6857992"/>
              <a:gd name="connsiteX186" fmla="*/ 10579447 w 12188938"/>
              <a:gd name="connsiteY186" fmla="*/ 3355210 h 6857992"/>
              <a:gd name="connsiteX187" fmla="*/ 8807023 w 12188938"/>
              <a:gd name="connsiteY187" fmla="*/ 3338629 h 6857992"/>
              <a:gd name="connsiteX188" fmla="*/ 8818677 w 12188938"/>
              <a:gd name="connsiteY188" fmla="*/ 3432334 h 6857992"/>
              <a:gd name="connsiteX189" fmla="*/ 8807023 w 12188938"/>
              <a:gd name="connsiteY189" fmla="*/ 3338629 h 6857992"/>
              <a:gd name="connsiteX190" fmla="*/ 9080770 w 12188938"/>
              <a:gd name="connsiteY190" fmla="*/ 3312824 h 6857992"/>
              <a:gd name="connsiteX191" fmla="*/ 9100193 w 12188938"/>
              <a:gd name="connsiteY191" fmla="*/ 3391616 h 6857992"/>
              <a:gd name="connsiteX192" fmla="*/ 9080770 w 12188938"/>
              <a:gd name="connsiteY192" fmla="*/ 3312824 h 6857992"/>
              <a:gd name="connsiteX193" fmla="*/ 1915689 w 12188938"/>
              <a:gd name="connsiteY193" fmla="*/ 3277771 h 6857992"/>
              <a:gd name="connsiteX194" fmla="*/ 1896321 w 12188938"/>
              <a:gd name="connsiteY194" fmla="*/ 3359884 h 6857992"/>
              <a:gd name="connsiteX195" fmla="*/ 1915689 w 12188938"/>
              <a:gd name="connsiteY195" fmla="*/ 3277771 h 6857992"/>
              <a:gd name="connsiteX196" fmla="*/ 2992275 w 12188938"/>
              <a:gd name="connsiteY196" fmla="*/ 3247211 h 6857992"/>
              <a:gd name="connsiteX197" fmla="*/ 2910445 w 12188938"/>
              <a:gd name="connsiteY197" fmla="*/ 3312024 h 6857992"/>
              <a:gd name="connsiteX198" fmla="*/ 2992275 w 12188938"/>
              <a:gd name="connsiteY198" fmla="*/ 3247211 h 6857992"/>
              <a:gd name="connsiteX199" fmla="*/ 2215024 w 12188938"/>
              <a:gd name="connsiteY199" fmla="*/ 3245892 h 6857992"/>
              <a:gd name="connsiteX200" fmla="*/ 2191735 w 12188938"/>
              <a:gd name="connsiteY200" fmla="*/ 3335483 h 6857992"/>
              <a:gd name="connsiteX201" fmla="*/ 2215024 w 12188938"/>
              <a:gd name="connsiteY201" fmla="*/ 3245892 h 6857992"/>
              <a:gd name="connsiteX202" fmla="*/ 1698041 w 12188938"/>
              <a:gd name="connsiteY202" fmla="*/ 3245892 h 6857992"/>
              <a:gd name="connsiteX203" fmla="*/ 1682547 w 12188938"/>
              <a:gd name="connsiteY203" fmla="*/ 3335065 h 6857992"/>
              <a:gd name="connsiteX204" fmla="*/ 1698041 w 12188938"/>
              <a:gd name="connsiteY204" fmla="*/ 3245892 h 6857992"/>
              <a:gd name="connsiteX205" fmla="*/ 3310361 w 12188938"/>
              <a:gd name="connsiteY205" fmla="*/ 3232696 h 6857992"/>
              <a:gd name="connsiteX206" fmla="*/ 3318131 w 12188938"/>
              <a:gd name="connsiteY206" fmla="*/ 3325725 h 6857992"/>
              <a:gd name="connsiteX207" fmla="*/ 3310361 w 12188938"/>
              <a:gd name="connsiteY207" fmla="*/ 3232696 h 6857992"/>
              <a:gd name="connsiteX208" fmla="*/ 1104067 w 12188938"/>
              <a:gd name="connsiteY208" fmla="*/ 3224638 h 6857992"/>
              <a:gd name="connsiteX209" fmla="*/ 1061284 w 12188938"/>
              <a:gd name="connsiteY209" fmla="*/ 3296199 h 6857992"/>
              <a:gd name="connsiteX210" fmla="*/ 1104067 w 12188938"/>
              <a:gd name="connsiteY210" fmla="*/ 3224638 h 6857992"/>
              <a:gd name="connsiteX211" fmla="*/ 1383806 w 12188938"/>
              <a:gd name="connsiteY211" fmla="*/ 3220776 h 6857992"/>
              <a:gd name="connsiteX212" fmla="*/ 1430332 w 12188938"/>
              <a:gd name="connsiteY212" fmla="*/ 3299346 h 6857992"/>
              <a:gd name="connsiteX213" fmla="*/ 1383806 w 12188938"/>
              <a:gd name="connsiteY213" fmla="*/ 3220776 h 6857992"/>
              <a:gd name="connsiteX214" fmla="*/ 2762478 w 12188938"/>
              <a:gd name="connsiteY214" fmla="*/ 3210148 h 6857992"/>
              <a:gd name="connsiteX215" fmla="*/ 2746876 w 12188938"/>
              <a:gd name="connsiteY215" fmla="*/ 3302887 h 6857992"/>
              <a:gd name="connsiteX216" fmla="*/ 2762478 w 12188938"/>
              <a:gd name="connsiteY216" fmla="*/ 3210148 h 6857992"/>
              <a:gd name="connsiteX217" fmla="*/ 2494053 w 12188938"/>
              <a:gd name="connsiteY217" fmla="*/ 3199521 h 6857992"/>
              <a:gd name="connsiteX218" fmla="*/ 2470696 w 12188938"/>
              <a:gd name="connsiteY218" fmla="*/ 3281635 h 6857992"/>
              <a:gd name="connsiteX219" fmla="*/ 2494053 w 12188938"/>
              <a:gd name="connsiteY219" fmla="*/ 3199521 h 6857992"/>
              <a:gd name="connsiteX220" fmla="*/ 804868 w 12188938"/>
              <a:gd name="connsiteY220" fmla="*/ 3191793 h 6857992"/>
              <a:gd name="connsiteX221" fmla="*/ 785446 w 12188938"/>
              <a:gd name="connsiteY221" fmla="*/ 3277771 h 6857992"/>
              <a:gd name="connsiteX222" fmla="*/ 804868 w 12188938"/>
              <a:gd name="connsiteY222" fmla="*/ 3191793 h 6857992"/>
              <a:gd name="connsiteX223" fmla="*/ 482687 w 12188938"/>
              <a:gd name="connsiteY223" fmla="*/ 3191410 h 6857992"/>
              <a:gd name="connsiteX224" fmla="*/ 455563 w 12188938"/>
              <a:gd name="connsiteY224" fmla="*/ 3195805 h 6857992"/>
              <a:gd name="connsiteX225" fmla="*/ 514013 w 12188938"/>
              <a:gd name="connsiteY225" fmla="*/ 3267146 h 6857992"/>
              <a:gd name="connsiteX226" fmla="*/ 482687 w 12188938"/>
              <a:gd name="connsiteY226" fmla="*/ 3191410 h 6857992"/>
              <a:gd name="connsiteX227" fmla="*/ 218915 w 12188938"/>
              <a:gd name="connsiteY227" fmla="*/ 3177302 h 6857992"/>
              <a:gd name="connsiteX228" fmla="*/ 187741 w 12188938"/>
              <a:gd name="connsiteY228" fmla="*/ 3267244 h 6857992"/>
              <a:gd name="connsiteX229" fmla="*/ 218915 w 12188938"/>
              <a:gd name="connsiteY229" fmla="*/ 3177302 h 6857992"/>
              <a:gd name="connsiteX230" fmla="*/ 3487655 w 12188938"/>
              <a:gd name="connsiteY230" fmla="*/ 2279180 h 6857992"/>
              <a:gd name="connsiteX231" fmla="*/ 3487655 w 12188938"/>
              <a:gd name="connsiteY231" fmla="*/ 4864839 h 6857992"/>
              <a:gd name="connsiteX232" fmla="*/ 8687531 w 12188938"/>
              <a:gd name="connsiteY232" fmla="*/ 4864839 h 6857992"/>
              <a:gd name="connsiteX233" fmla="*/ 8687531 w 12188938"/>
              <a:gd name="connsiteY233" fmla="*/ 2279180 h 6857992"/>
              <a:gd name="connsiteX234" fmla="*/ 0 w 12188938"/>
              <a:gd name="connsiteY234" fmla="*/ 0 h 6857992"/>
              <a:gd name="connsiteX235" fmla="*/ 12188938 w 12188938"/>
              <a:gd name="connsiteY235" fmla="*/ 0 h 6857992"/>
              <a:gd name="connsiteX236" fmla="*/ 12188938 w 12188938"/>
              <a:gd name="connsiteY236" fmla="*/ 6857992 h 6857992"/>
              <a:gd name="connsiteX237" fmla="*/ 0 w 12188938"/>
              <a:gd name="connsiteY237" fmla="*/ 6857992 h 6857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12188938" h="6857992">
                <a:moveTo>
                  <a:pt x="10789622" y="4110765"/>
                </a:moveTo>
                <a:cubicBezTo>
                  <a:pt x="10708277" y="4128616"/>
                  <a:pt x="10735392" y="4189310"/>
                  <a:pt x="10793496" y="4192880"/>
                </a:cubicBezTo>
                <a:cubicBezTo>
                  <a:pt x="10859347" y="4189310"/>
                  <a:pt x="10851600" y="4110765"/>
                  <a:pt x="10789622" y="4110765"/>
                </a:cubicBezTo>
                <a:close/>
                <a:moveTo>
                  <a:pt x="11430043" y="4107476"/>
                </a:moveTo>
                <a:cubicBezTo>
                  <a:pt x="11320742" y="4150369"/>
                  <a:pt x="11414429" y="4207560"/>
                  <a:pt x="11480790" y="4171816"/>
                </a:cubicBezTo>
                <a:cubicBezTo>
                  <a:pt x="11488597" y="4143220"/>
                  <a:pt x="11461272" y="4100327"/>
                  <a:pt x="11430043" y="4107476"/>
                </a:cubicBezTo>
                <a:close/>
                <a:moveTo>
                  <a:pt x="11643184" y="4107090"/>
                </a:moveTo>
                <a:cubicBezTo>
                  <a:pt x="11569378" y="4121493"/>
                  <a:pt x="11592685" y="4171903"/>
                  <a:pt x="11643184" y="4186306"/>
                </a:cubicBezTo>
                <a:cubicBezTo>
                  <a:pt x="11713106" y="4186306"/>
                  <a:pt x="11705337" y="4110691"/>
                  <a:pt x="11643184" y="4107090"/>
                </a:cubicBezTo>
                <a:close/>
                <a:moveTo>
                  <a:pt x="11084439" y="4104189"/>
                </a:moveTo>
                <a:cubicBezTo>
                  <a:pt x="11002864" y="4107756"/>
                  <a:pt x="11014518" y="4196932"/>
                  <a:pt x="11088324" y="4196932"/>
                </a:cubicBezTo>
                <a:cubicBezTo>
                  <a:pt x="11146592" y="4186231"/>
                  <a:pt x="11127169" y="4111323"/>
                  <a:pt x="11084439" y="4104189"/>
                </a:cubicBezTo>
                <a:close/>
                <a:moveTo>
                  <a:pt x="11977268" y="4064583"/>
                </a:moveTo>
                <a:cubicBezTo>
                  <a:pt x="11899635" y="4071712"/>
                  <a:pt x="11884108" y="4132308"/>
                  <a:pt x="11957860" y="4157259"/>
                </a:cubicBezTo>
                <a:cubicBezTo>
                  <a:pt x="12016085" y="4167952"/>
                  <a:pt x="12039375" y="4071712"/>
                  <a:pt x="11977268" y="4064583"/>
                </a:cubicBezTo>
                <a:close/>
                <a:moveTo>
                  <a:pt x="10164195" y="4056856"/>
                </a:moveTo>
                <a:cubicBezTo>
                  <a:pt x="10082803" y="4064064"/>
                  <a:pt x="10086679" y="4143355"/>
                  <a:pt x="10164195" y="4150563"/>
                </a:cubicBezTo>
                <a:cubicBezTo>
                  <a:pt x="10222333" y="4139751"/>
                  <a:pt x="10206830" y="4071273"/>
                  <a:pt x="10164195" y="4056856"/>
                </a:cubicBezTo>
                <a:close/>
                <a:moveTo>
                  <a:pt x="10470889" y="4053956"/>
                </a:moveTo>
                <a:cubicBezTo>
                  <a:pt x="10439900" y="4071875"/>
                  <a:pt x="10381796" y="4075459"/>
                  <a:pt x="10447647" y="4147134"/>
                </a:cubicBezTo>
                <a:cubicBezTo>
                  <a:pt x="10532866" y="4165053"/>
                  <a:pt x="10532866" y="4064707"/>
                  <a:pt x="10470889" y="4053956"/>
                </a:cubicBezTo>
                <a:close/>
                <a:moveTo>
                  <a:pt x="9577411" y="4039202"/>
                </a:moveTo>
                <a:cubicBezTo>
                  <a:pt x="9538694" y="4035601"/>
                  <a:pt x="9480619" y="4057206"/>
                  <a:pt x="9496106" y="4104016"/>
                </a:cubicBezTo>
                <a:cubicBezTo>
                  <a:pt x="9538694" y="4154427"/>
                  <a:pt x="9643230" y="4086012"/>
                  <a:pt x="9577411" y="4039202"/>
                </a:cubicBezTo>
                <a:close/>
                <a:moveTo>
                  <a:pt x="9818337" y="4024973"/>
                </a:moveTo>
                <a:cubicBezTo>
                  <a:pt x="9709324" y="4050145"/>
                  <a:pt x="9806657" y="4154426"/>
                  <a:pt x="9872844" y="4096891"/>
                </a:cubicBezTo>
                <a:cubicBezTo>
                  <a:pt x="9884524" y="4064528"/>
                  <a:pt x="9841697" y="4028569"/>
                  <a:pt x="9818337" y="4024973"/>
                </a:cubicBezTo>
                <a:close/>
                <a:moveTo>
                  <a:pt x="9255412" y="4021111"/>
                </a:moveTo>
                <a:cubicBezTo>
                  <a:pt x="9177979" y="4039132"/>
                  <a:pt x="9147005" y="4114818"/>
                  <a:pt x="9236054" y="4114818"/>
                </a:cubicBezTo>
                <a:cubicBezTo>
                  <a:pt x="9294129" y="4104006"/>
                  <a:pt x="9309616" y="4035528"/>
                  <a:pt x="9255412" y="4021111"/>
                </a:cubicBezTo>
                <a:close/>
                <a:moveTo>
                  <a:pt x="8755009" y="3985365"/>
                </a:moveTo>
                <a:cubicBezTo>
                  <a:pt x="8681203" y="4006969"/>
                  <a:pt x="8708395" y="4050178"/>
                  <a:pt x="8758894" y="4064581"/>
                </a:cubicBezTo>
                <a:cubicBezTo>
                  <a:pt x="8824931" y="4060980"/>
                  <a:pt x="8817162" y="3992567"/>
                  <a:pt x="8755009" y="3985365"/>
                </a:cubicBezTo>
                <a:close/>
                <a:moveTo>
                  <a:pt x="8954716" y="3983984"/>
                </a:moveTo>
                <a:cubicBezTo>
                  <a:pt x="8908335" y="4005371"/>
                  <a:pt x="8923795" y="4055273"/>
                  <a:pt x="8966312" y="4076660"/>
                </a:cubicBezTo>
                <a:cubicBezTo>
                  <a:pt x="9055209" y="4065967"/>
                  <a:pt x="9039749" y="3973291"/>
                  <a:pt x="8954716" y="3983984"/>
                </a:cubicBezTo>
                <a:close/>
                <a:moveTo>
                  <a:pt x="2444354" y="3954971"/>
                </a:moveTo>
                <a:cubicBezTo>
                  <a:pt x="2444354" y="3958514"/>
                  <a:pt x="2444354" y="3958514"/>
                  <a:pt x="2444354" y="3962056"/>
                </a:cubicBezTo>
                <a:cubicBezTo>
                  <a:pt x="2447502" y="3965599"/>
                  <a:pt x="2447502" y="3954971"/>
                  <a:pt x="2444354" y="3954971"/>
                </a:cubicBezTo>
                <a:close/>
                <a:moveTo>
                  <a:pt x="152046" y="3893917"/>
                </a:moveTo>
                <a:cubicBezTo>
                  <a:pt x="93821" y="3890314"/>
                  <a:pt x="66649" y="3962377"/>
                  <a:pt x="124874" y="3973187"/>
                </a:cubicBezTo>
                <a:cubicBezTo>
                  <a:pt x="194744" y="4023631"/>
                  <a:pt x="221916" y="3901124"/>
                  <a:pt x="152046" y="3893917"/>
                </a:cubicBezTo>
                <a:close/>
                <a:moveTo>
                  <a:pt x="638431" y="3886118"/>
                </a:moveTo>
                <a:cubicBezTo>
                  <a:pt x="587970" y="3882520"/>
                  <a:pt x="568561" y="3918497"/>
                  <a:pt x="591851" y="3954475"/>
                </a:cubicBezTo>
                <a:cubicBezTo>
                  <a:pt x="665603" y="3986854"/>
                  <a:pt x="723828" y="3904106"/>
                  <a:pt x="638431" y="3886118"/>
                </a:cubicBezTo>
                <a:close/>
                <a:moveTo>
                  <a:pt x="2020621" y="3879602"/>
                </a:moveTo>
                <a:cubicBezTo>
                  <a:pt x="1993449" y="3915458"/>
                  <a:pt x="1977922" y="3854503"/>
                  <a:pt x="1970159" y="3940557"/>
                </a:cubicBezTo>
                <a:cubicBezTo>
                  <a:pt x="2040029" y="4040953"/>
                  <a:pt x="2125430" y="3897530"/>
                  <a:pt x="2020621" y="3879602"/>
                </a:cubicBezTo>
                <a:close/>
                <a:moveTo>
                  <a:pt x="2665543" y="3875853"/>
                </a:moveTo>
                <a:cubicBezTo>
                  <a:pt x="2560804" y="3918747"/>
                  <a:pt x="2642268" y="3972363"/>
                  <a:pt x="2715973" y="3943768"/>
                </a:cubicBezTo>
                <a:cubicBezTo>
                  <a:pt x="2727611" y="3922321"/>
                  <a:pt x="2696577" y="3865130"/>
                  <a:pt x="2665543" y="3875853"/>
                </a:cubicBezTo>
                <a:close/>
                <a:moveTo>
                  <a:pt x="2354642" y="3875755"/>
                </a:moveTo>
                <a:cubicBezTo>
                  <a:pt x="2307836" y="3886466"/>
                  <a:pt x="2292234" y="3932879"/>
                  <a:pt x="2331239" y="3957870"/>
                </a:cubicBezTo>
                <a:cubicBezTo>
                  <a:pt x="2413150" y="3940019"/>
                  <a:pt x="2444354" y="3904317"/>
                  <a:pt x="2354642" y="3875755"/>
                </a:cubicBezTo>
                <a:close/>
                <a:moveTo>
                  <a:pt x="3277407" y="3871629"/>
                </a:moveTo>
                <a:cubicBezTo>
                  <a:pt x="3238690" y="3868028"/>
                  <a:pt x="3180615" y="3889633"/>
                  <a:pt x="3196102" y="3936443"/>
                </a:cubicBezTo>
                <a:cubicBezTo>
                  <a:pt x="3238690" y="3986854"/>
                  <a:pt x="3343226" y="3918439"/>
                  <a:pt x="3277407" y="3871629"/>
                </a:cubicBezTo>
                <a:close/>
                <a:moveTo>
                  <a:pt x="2934216" y="3870580"/>
                </a:moveTo>
                <a:cubicBezTo>
                  <a:pt x="2871807" y="3881281"/>
                  <a:pt x="2844505" y="3938354"/>
                  <a:pt x="2918615" y="3963323"/>
                </a:cubicBezTo>
                <a:cubicBezTo>
                  <a:pt x="2977122" y="3959756"/>
                  <a:pt x="2996625" y="3881281"/>
                  <a:pt x="2934216" y="3870580"/>
                </a:cubicBezTo>
                <a:close/>
                <a:moveTo>
                  <a:pt x="1438182" y="3868995"/>
                </a:moveTo>
                <a:cubicBezTo>
                  <a:pt x="1356435" y="3890336"/>
                  <a:pt x="1391468" y="3925905"/>
                  <a:pt x="1438182" y="3947246"/>
                </a:cubicBezTo>
                <a:cubicBezTo>
                  <a:pt x="1504359" y="3940132"/>
                  <a:pt x="1500466" y="3876109"/>
                  <a:pt x="1438182" y="3868995"/>
                </a:cubicBezTo>
                <a:close/>
                <a:moveTo>
                  <a:pt x="1765862" y="3862391"/>
                </a:moveTo>
                <a:cubicBezTo>
                  <a:pt x="1730858" y="3876602"/>
                  <a:pt x="1676408" y="3887259"/>
                  <a:pt x="1738637" y="3951206"/>
                </a:cubicBezTo>
                <a:cubicBezTo>
                  <a:pt x="1835871" y="3972522"/>
                  <a:pt x="1831981" y="3873049"/>
                  <a:pt x="1765862" y="3862391"/>
                </a:cubicBezTo>
                <a:close/>
                <a:moveTo>
                  <a:pt x="1154678" y="3861266"/>
                </a:moveTo>
                <a:cubicBezTo>
                  <a:pt x="1077376" y="3879117"/>
                  <a:pt x="1108297" y="3925530"/>
                  <a:pt x="1154678" y="3939811"/>
                </a:cubicBezTo>
                <a:cubicBezTo>
                  <a:pt x="1224250" y="3943381"/>
                  <a:pt x="1220385" y="3871977"/>
                  <a:pt x="1154678" y="3861266"/>
                </a:cubicBezTo>
                <a:close/>
                <a:moveTo>
                  <a:pt x="878722" y="3858367"/>
                </a:moveTo>
                <a:cubicBezTo>
                  <a:pt x="793069" y="3890364"/>
                  <a:pt x="828109" y="3940136"/>
                  <a:pt x="902082" y="3947246"/>
                </a:cubicBezTo>
                <a:cubicBezTo>
                  <a:pt x="968269" y="3933025"/>
                  <a:pt x="917656" y="3861922"/>
                  <a:pt x="878722" y="3858367"/>
                </a:cubicBezTo>
                <a:close/>
                <a:moveTo>
                  <a:pt x="449757" y="3849853"/>
                </a:moveTo>
                <a:cubicBezTo>
                  <a:pt x="411040" y="3846252"/>
                  <a:pt x="352965" y="3867857"/>
                  <a:pt x="368452" y="3914667"/>
                </a:cubicBezTo>
                <a:cubicBezTo>
                  <a:pt x="411040" y="3965078"/>
                  <a:pt x="515576" y="3896663"/>
                  <a:pt x="449757" y="3849853"/>
                </a:cubicBezTo>
                <a:close/>
                <a:moveTo>
                  <a:pt x="11651208" y="3796213"/>
                </a:moveTo>
                <a:cubicBezTo>
                  <a:pt x="11620219" y="3824808"/>
                  <a:pt x="11604725" y="3774766"/>
                  <a:pt x="11600851" y="3856978"/>
                </a:cubicBezTo>
                <a:cubicBezTo>
                  <a:pt x="11662828" y="3953488"/>
                  <a:pt x="11751921" y="3810511"/>
                  <a:pt x="11651208" y="3796213"/>
                </a:cubicBezTo>
                <a:close/>
                <a:moveTo>
                  <a:pt x="11969505" y="3789255"/>
                </a:moveTo>
                <a:cubicBezTo>
                  <a:pt x="11938451" y="3803504"/>
                  <a:pt x="11884108" y="3814191"/>
                  <a:pt x="11946215" y="3878313"/>
                </a:cubicBezTo>
                <a:cubicBezTo>
                  <a:pt x="12039375" y="3903249"/>
                  <a:pt x="12039375" y="3799942"/>
                  <a:pt x="11969505" y="3789255"/>
                </a:cubicBezTo>
                <a:close/>
                <a:moveTo>
                  <a:pt x="9892567" y="3764136"/>
                </a:moveTo>
                <a:cubicBezTo>
                  <a:pt x="9888720" y="3767679"/>
                  <a:pt x="9896413" y="3774764"/>
                  <a:pt x="9900260" y="3767679"/>
                </a:cubicBezTo>
                <a:cubicBezTo>
                  <a:pt x="9896413" y="3767679"/>
                  <a:pt x="9892567" y="3764136"/>
                  <a:pt x="9892567" y="3764136"/>
                </a:cubicBezTo>
                <a:close/>
                <a:moveTo>
                  <a:pt x="11015833" y="3747231"/>
                </a:moveTo>
                <a:cubicBezTo>
                  <a:pt x="10945912" y="3747231"/>
                  <a:pt x="10934258" y="3854375"/>
                  <a:pt x="11008064" y="3829375"/>
                </a:cubicBezTo>
                <a:cubicBezTo>
                  <a:pt x="11046910" y="3865089"/>
                  <a:pt x="11077986" y="3747231"/>
                  <a:pt x="11015833" y="3747231"/>
                </a:cubicBezTo>
                <a:close/>
                <a:moveTo>
                  <a:pt x="9713361" y="3736605"/>
                </a:moveTo>
                <a:cubicBezTo>
                  <a:pt x="9632016" y="3754456"/>
                  <a:pt x="9659131" y="3815150"/>
                  <a:pt x="9717235" y="3818720"/>
                </a:cubicBezTo>
                <a:cubicBezTo>
                  <a:pt x="9783086" y="3815150"/>
                  <a:pt x="9775339" y="3736605"/>
                  <a:pt x="9713361" y="3736605"/>
                </a:cubicBezTo>
                <a:close/>
                <a:moveTo>
                  <a:pt x="10638051" y="3736359"/>
                </a:moveTo>
                <a:cubicBezTo>
                  <a:pt x="10525048" y="3765000"/>
                  <a:pt x="10610775" y="3854503"/>
                  <a:pt x="10680915" y="3804381"/>
                </a:cubicBezTo>
                <a:cubicBezTo>
                  <a:pt x="10688708" y="3775741"/>
                  <a:pt x="10673121" y="3732779"/>
                  <a:pt x="10638051" y="3736359"/>
                </a:cubicBezTo>
                <a:close/>
                <a:moveTo>
                  <a:pt x="10264977" y="3722113"/>
                </a:moveTo>
                <a:cubicBezTo>
                  <a:pt x="10214320" y="3729269"/>
                  <a:pt x="10179250" y="3786518"/>
                  <a:pt x="10233803" y="3811564"/>
                </a:cubicBezTo>
                <a:cubicBezTo>
                  <a:pt x="10288357" y="3818720"/>
                  <a:pt x="10342910" y="3747159"/>
                  <a:pt x="10264977" y="3722113"/>
                </a:cubicBezTo>
                <a:close/>
                <a:moveTo>
                  <a:pt x="11255210" y="3710038"/>
                </a:moveTo>
                <a:cubicBezTo>
                  <a:pt x="11146591" y="3735099"/>
                  <a:pt x="11235813" y="3831762"/>
                  <a:pt x="11305640" y="3785221"/>
                </a:cubicBezTo>
                <a:cubicBezTo>
                  <a:pt x="11313398" y="3749419"/>
                  <a:pt x="11282364" y="3713618"/>
                  <a:pt x="11255210" y="3710038"/>
                </a:cubicBezTo>
                <a:close/>
                <a:moveTo>
                  <a:pt x="8843923" y="3695267"/>
                </a:moveTo>
                <a:cubicBezTo>
                  <a:pt x="8734709" y="3734688"/>
                  <a:pt x="8804918" y="3802780"/>
                  <a:pt x="8886829" y="3766942"/>
                </a:cubicBezTo>
                <a:cubicBezTo>
                  <a:pt x="8882928" y="3734688"/>
                  <a:pt x="8882928" y="3691683"/>
                  <a:pt x="8843923" y="3695267"/>
                </a:cubicBezTo>
                <a:close/>
                <a:moveTo>
                  <a:pt x="9156291" y="3691684"/>
                </a:moveTo>
                <a:cubicBezTo>
                  <a:pt x="9066744" y="3720517"/>
                  <a:pt x="9105677" y="3778183"/>
                  <a:pt x="9183544" y="3785391"/>
                </a:cubicBezTo>
                <a:cubicBezTo>
                  <a:pt x="9241944" y="3767371"/>
                  <a:pt x="9195224" y="3698892"/>
                  <a:pt x="9156291" y="3691684"/>
                </a:cubicBezTo>
                <a:close/>
                <a:moveTo>
                  <a:pt x="9953307" y="3691683"/>
                </a:moveTo>
                <a:cubicBezTo>
                  <a:pt x="9789973" y="3713275"/>
                  <a:pt x="10015530" y="3835627"/>
                  <a:pt x="9996085" y="3752859"/>
                </a:cubicBezTo>
                <a:cubicBezTo>
                  <a:pt x="9984419" y="3724071"/>
                  <a:pt x="9992197" y="3691683"/>
                  <a:pt x="9953307" y="3691683"/>
                </a:cubicBezTo>
                <a:close/>
                <a:moveTo>
                  <a:pt x="9435245" y="3691681"/>
                </a:moveTo>
                <a:cubicBezTo>
                  <a:pt x="9415829" y="3709674"/>
                  <a:pt x="9388646" y="3731266"/>
                  <a:pt x="9415829" y="3698878"/>
                </a:cubicBezTo>
                <a:cubicBezTo>
                  <a:pt x="9295448" y="3781646"/>
                  <a:pt x="9555626" y="3835625"/>
                  <a:pt x="9466311" y="3698878"/>
                </a:cubicBezTo>
                <a:cubicBezTo>
                  <a:pt x="9454661" y="3691681"/>
                  <a:pt x="9446895" y="3702477"/>
                  <a:pt x="9435245" y="3691681"/>
                </a:cubicBezTo>
                <a:close/>
                <a:moveTo>
                  <a:pt x="2587306" y="3639747"/>
                </a:moveTo>
                <a:cubicBezTo>
                  <a:pt x="2552461" y="3636175"/>
                  <a:pt x="2490514" y="3654032"/>
                  <a:pt x="2506000" y="3704033"/>
                </a:cubicBezTo>
                <a:cubicBezTo>
                  <a:pt x="2548589" y="3754033"/>
                  <a:pt x="2653125" y="3686175"/>
                  <a:pt x="2587306" y="3639747"/>
                </a:cubicBezTo>
                <a:close/>
                <a:moveTo>
                  <a:pt x="2292026" y="3617819"/>
                </a:moveTo>
                <a:cubicBezTo>
                  <a:pt x="2222156" y="3632100"/>
                  <a:pt x="2198865" y="3696364"/>
                  <a:pt x="2295907" y="3699934"/>
                </a:cubicBezTo>
                <a:cubicBezTo>
                  <a:pt x="2346369" y="3689223"/>
                  <a:pt x="2354132" y="3617819"/>
                  <a:pt x="2292026" y="3617819"/>
                </a:cubicBezTo>
                <a:close/>
                <a:moveTo>
                  <a:pt x="3100946" y="3612641"/>
                </a:moveTo>
                <a:cubicBezTo>
                  <a:pt x="3054274" y="3616219"/>
                  <a:pt x="3027048" y="3641265"/>
                  <a:pt x="3054274" y="3684202"/>
                </a:cubicBezTo>
                <a:cubicBezTo>
                  <a:pt x="3135950" y="3709248"/>
                  <a:pt x="3186511" y="3644843"/>
                  <a:pt x="3100946" y="3612641"/>
                </a:cubicBezTo>
                <a:close/>
                <a:moveTo>
                  <a:pt x="343061" y="3611056"/>
                </a:moveTo>
                <a:cubicBezTo>
                  <a:pt x="281219" y="3621757"/>
                  <a:pt x="258029" y="3682397"/>
                  <a:pt x="327601" y="3703799"/>
                </a:cubicBezTo>
                <a:cubicBezTo>
                  <a:pt x="385577" y="3700232"/>
                  <a:pt x="404903" y="3621757"/>
                  <a:pt x="343061" y="3611056"/>
                </a:cubicBezTo>
                <a:close/>
                <a:moveTo>
                  <a:pt x="3384110" y="3609455"/>
                </a:moveTo>
                <a:cubicBezTo>
                  <a:pt x="3310304" y="3605877"/>
                  <a:pt x="3314189" y="3702484"/>
                  <a:pt x="3391880" y="3702484"/>
                </a:cubicBezTo>
                <a:cubicBezTo>
                  <a:pt x="3454033" y="3691750"/>
                  <a:pt x="3430726" y="3613033"/>
                  <a:pt x="3384110" y="3609455"/>
                </a:cubicBezTo>
                <a:close/>
                <a:moveTo>
                  <a:pt x="2824429" y="3603329"/>
                </a:moveTo>
                <a:cubicBezTo>
                  <a:pt x="2742518" y="3621241"/>
                  <a:pt x="2769822" y="3682143"/>
                  <a:pt x="2828330" y="3689308"/>
                </a:cubicBezTo>
                <a:cubicBezTo>
                  <a:pt x="2894639" y="3685726"/>
                  <a:pt x="2886837" y="3603329"/>
                  <a:pt x="2824429" y="3603329"/>
                </a:cubicBezTo>
                <a:close/>
                <a:moveTo>
                  <a:pt x="2040279" y="3578335"/>
                </a:moveTo>
                <a:cubicBezTo>
                  <a:pt x="1935539" y="3621341"/>
                  <a:pt x="2017003" y="3678681"/>
                  <a:pt x="2090709" y="3650011"/>
                </a:cubicBezTo>
                <a:cubicBezTo>
                  <a:pt x="2102350" y="3628508"/>
                  <a:pt x="2071313" y="3567584"/>
                  <a:pt x="2040279" y="3578335"/>
                </a:cubicBezTo>
                <a:close/>
                <a:moveTo>
                  <a:pt x="99393" y="3575932"/>
                </a:moveTo>
                <a:cubicBezTo>
                  <a:pt x="-1531" y="3611909"/>
                  <a:pt x="64458" y="3680266"/>
                  <a:pt x="149855" y="3647887"/>
                </a:cubicBezTo>
                <a:cubicBezTo>
                  <a:pt x="153736" y="3611909"/>
                  <a:pt x="130446" y="3575932"/>
                  <a:pt x="99393" y="3575932"/>
                </a:cubicBezTo>
                <a:close/>
                <a:moveTo>
                  <a:pt x="801257" y="3571806"/>
                </a:moveTo>
                <a:cubicBezTo>
                  <a:pt x="692355" y="3600291"/>
                  <a:pt x="777921" y="3689306"/>
                  <a:pt x="847929" y="3639458"/>
                </a:cubicBezTo>
                <a:cubicBezTo>
                  <a:pt x="851818" y="3610973"/>
                  <a:pt x="836261" y="3564685"/>
                  <a:pt x="801257" y="3571806"/>
                </a:cubicBezTo>
                <a:close/>
                <a:moveTo>
                  <a:pt x="1771669" y="3571447"/>
                </a:moveTo>
                <a:cubicBezTo>
                  <a:pt x="1701799" y="3582158"/>
                  <a:pt x="1678509" y="3649992"/>
                  <a:pt x="1775551" y="3653562"/>
                </a:cubicBezTo>
                <a:cubicBezTo>
                  <a:pt x="1826012" y="3642851"/>
                  <a:pt x="1833776" y="3571447"/>
                  <a:pt x="1771669" y="3571447"/>
                </a:cubicBezTo>
                <a:close/>
                <a:moveTo>
                  <a:pt x="1531232" y="3567584"/>
                </a:moveTo>
                <a:cubicBezTo>
                  <a:pt x="1449886" y="3578396"/>
                  <a:pt x="1438265" y="3632458"/>
                  <a:pt x="1515737" y="3661291"/>
                </a:cubicBezTo>
                <a:cubicBezTo>
                  <a:pt x="1577714" y="3661291"/>
                  <a:pt x="1589335" y="3578396"/>
                  <a:pt x="1531232" y="3567584"/>
                </a:cubicBezTo>
                <a:close/>
                <a:moveTo>
                  <a:pt x="576083" y="3560820"/>
                </a:moveTo>
                <a:cubicBezTo>
                  <a:pt x="494078" y="3564398"/>
                  <a:pt x="505793" y="3650271"/>
                  <a:pt x="579988" y="3657427"/>
                </a:cubicBezTo>
                <a:cubicBezTo>
                  <a:pt x="634658" y="3643115"/>
                  <a:pt x="622943" y="3571554"/>
                  <a:pt x="576083" y="3560820"/>
                </a:cubicBezTo>
                <a:close/>
                <a:moveTo>
                  <a:pt x="1243735" y="3554060"/>
                </a:moveTo>
                <a:cubicBezTo>
                  <a:pt x="1169699" y="3571932"/>
                  <a:pt x="1196975" y="3661293"/>
                  <a:pt x="1267115" y="3621974"/>
                </a:cubicBezTo>
                <a:cubicBezTo>
                  <a:pt x="1274908" y="3614825"/>
                  <a:pt x="1286598" y="3596953"/>
                  <a:pt x="1298288" y="3607677"/>
                </a:cubicBezTo>
                <a:cubicBezTo>
                  <a:pt x="1306082" y="3582656"/>
                  <a:pt x="1271012" y="3554060"/>
                  <a:pt x="1243735" y="3554060"/>
                </a:cubicBezTo>
                <a:close/>
                <a:moveTo>
                  <a:pt x="1069080" y="3514450"/>
                </a:moveTo>
                <a:cubicBezTo>
                  <a:pt x="995691" y="3532226"/>
                  <a:pt x="960928" y="3603329"/>
                  <a:pt x="1057493" y="3603329"/>
                </a:cubicBezTo>
                <a:cubicBezTo>
                  <a:pt x="1107706" y="3592664"/>
                  <a:pt x="1130882" y="3521560"/>
                  <a:pt x="1069080" y="3514450"/>
                </a:cubicBezTo>
                <a:close/>
                <a:moveTo>
                  <a:pt x="11577350" y="3430849"/>
                </a:moveTo>
                <a:cubicBezTo>
                  <a:pt x="11526888" y="3430849"/>
                  <a:pt x="11507480" y="3470380"/>
                  <a:pt x="11534652" y="3506317"/>
                </a:cubicBezTo>
                <a:cubicBezTo>
                  <a:pt x="11608404" y="3520692"/>
                  <a:pt x="11662747" y="3463193"/>
                  <a:pt x="11577350" y="3430849"/>
                </a:cubicBezTo>
                <a:close/>
                <a:moveTo>
                  <a:pt x="12105571" y="3430847"/>
                </a:moveTo>
                <a:cubicBezTo>
                  <a:pt x="12000559" y="3466591"/>
                  <a:pt x="12082235" y="3538080"/>
                  <a:pt x="12160022" y="3498761"/>
                </a:cubicBezTo>
                <a:cubicBezTo>
                  <a:pt x="12156133" y="3470166"/>
                  <a:pt x="12136686" y="3430847"/>
                  <a:pt x="12105571" y="3430847"/>
                </a:cubicBezTo>
                <a:close/>
                <a:moveTo>
                  <a:pt x="11825923" y="3416356"/>
                </a:moveTo>
                <a:cubicBezTo>
                  <a:pt x="11744578" y="3419949"/>
                  <a:pt x="11756199" y="3498984"/>
                  <a:pt x="11794935" y="3488207"/>
                </a:cubicBezTo>
                <a:cubicBezTo>
                  <a:pt x="11868533" y="3531317"/>
                  <a:pt x="11895648" y="3423543"/>
                  <a:pt x="11825923" y="3416356"/>
                </a:cubicBezTo>
                <a:close/>
                <a:moveTo>
                  <a:pt x="11297784" y="3380614"/>
                </a:moveTo>
                <a:cubicBezTo>
                  <a:pt x="11255196" y="3384189"/>
                  <a:pt x="11224222" y="3402061"/>
                  <a:pt x="11239709" y="3448527"/>
                </a:cubicBezTo>
                <a:cubicBezTo>
                  <a:pt x="11301656" y="3523589"/>
                  <a:pt x="11386833" y="3416358"/>
                  <a:pt x="11297784" y="3380614"/>
                </a:cubicBezTo>
                <a:close/>
                <a:moveTo>
                  <a:pt x="9415502" y="3379348"/>
                </a:moveTo>
                <a:cubicBezTo>
                  <a:pt x="9409068" y="3378737"/>
                  <a:pt x="9401299" y="3379180"/>
                  <a:pt x="9391588" y="3380958"/>
                </a:cubicBezTo>
                <a:cubicBezTo>
                  <a:pt x="9341089" y="3398725"/>
                  <a:pt x="9356627" y="3448478"/>
                  <a:pt x="9395473" y="3473354"/>
                </a:cubicBezTo>
                <a:cubicBezTo>
                  <a:pt x="9438203" y="3462693"/>
                  <a:pt x="9484817" y="3441370"/>
                  <a:pt x="9453741" y="3405834"/>
                </a:cubicBezTo>
                <a:cubicBezTo>
                  <a:pt x="9442087" y="3392506"/>
                  <a:pt x="9434803" y="3381180"/>
                  <a:pt x="9415502" y="3379348"/>
                </a:cubicBezTo>
                <a:close/>
                <a:moveTo>
                  <a:pt x="10016080" y="3369986"/>
                </a:moveTo>
                <a:cubicBezTo>
                  <a:pt x="9988908" y="3387858"/>
                  <a:pt x="9930683" y="3395007"/>
                  <a:pt x="9996671" y="3462920"/>
                </a:cubicBezTo>
                <a:cubicBezTo>
                  <a:pt x="10085950" y="3477218"/>
                  <a:pt x="10085950" y="3373561"/>
                  <a:pt x="10016080" y="3369986"/>
                </a:cubicBezTo>
                <a:close/>
                <a:moveTo>
                  <a:pt x="10284650" y="3366124"/>
                </a:moveTo>
                <a:cubicBezTo>
                  <a:pt x="10253596" y="3380421"/>
                  <a:pt x="10199253" y="3391144"/>
                  <a:pt x="10261360" y="3459057"/>
                </a:cubicBezTo>
                <a:cubicBezTo>
                  <a:pt x="10354520" y="3473355"/>
                  <a:pt x="10350638" y="3376847"/>
                  <a:pt x="10284650" y="3366124"/>
                </a:cubicBezTo>
                <a:close/>
                <a:moveTo>
                  <a:pt x="10933029" y="3359362"/>
                </a:moveTo>
                <a:cubicBezTo>
                  <a:pt x="10820322" y="3384401"/>
                  <a:pt x="10917483" y="3491711"/>
                  <a:pt x="10983552" y="3434478"/>
                </a:cubicBezTo>
                <a:cubicBezTo>
                  <a:pt x="10991325" y="3402285"/>
                  <a:pt x="10960234" y="3366515"/>
                  <a:pt x="10933029" y="3359362"/>
                </a:cubicBezTo>
                <a:close/>
                <a:moveTo>
                  <a:pt x="9662987" y="3359089"/>
                </a:moveTo>
                <a:cubicBezTo>
                  <a:pt x="9554056" y="3416556"/>
                  <a:pt x="9740795" y="3495574"/>
                  <a:pt x="9733014" y="3395005"/>
                </a:cubicBezTo>
                <a:cubicBezTo>
                  <a:pt x="9721343" y="3373455"/>
                  <a:pt x="9705781" y="3355497"/>
                  <a:pt x="9662987" y="3359089"/>
                </a:cubicBezTo>
                <a:close/>
                <a:moveTo>
                  <a:pt x="10579447" y="3355210"/>
                </a:moveTo>
                <a:cubicBezTo>
                  <a:pt x="10494050" y="3401711"/>
                  <a:pt x="10598855" y="3483982"/>
                  <a:pt x="10649317" y="3416018"/>
                </a:cubicBezTo>
                <a:cubicBezTo>
                  <a:pt x="10649317" y="3380249"/>
                  <a:pt x="10633790" y="3351633"/>
                  <a:pt x="10579447" y="3355210"/>
                </a:cubicBezTo>
                <a:close/>
                <a:moveTo>
                  <a:pt x="8807023" y="3338629"/>
                </a:moveTo>
                <a:cubicBezTo>
                  <a:pt x="8733217" y="3338629"/>
                  <a:pt x="8740986" y="3432334"/>
                  <a:pt x="8818677" y="3432334"/>
                </a:cubicBezTo>
                <a:cubicBezTo>
                  <a:pt x="8876945" y="3421522"/>
                  <a:pt x="8853638" y="3342233"/>
                  <a:pt x="8807023" y="3338629"/>
                </a:cubicBezTo>
                <a:close/>
                <a:moveTo>
                  <a:pt x="9080770" y="3312824"/>
                </a:moveTo>
                <a:cubicBezTo>
                  <a:pt x="8987541" y="3298498"/>
                  <a:pt x="9018617" y="3445337"/>
                  <a:pt x="9100193" y="3391616"/>
                </a:cubicBezTo>
                <a:cubicBezTo>
                  <a:pt x="9096308" y="3362964"/>
                  <a:pt x="9131269" y="3302079"/>
                  <a:pt x="9080770" y="3312824"/>
                </a:cubicBezTo>
                <a:close/>
                <a:moveTo>
                  <a:pt x="1915689" y="3277771"/>
                </a:moveTo>
                <a:cubicBezTo>
                  <a:pt x="1869206" y="3284911"/>
                  <a:pt x="1853712" y="3334893"/>
                  <a:pt x="1896321" y="3359884"/>
                </a:cubicBezTo>
                <a:cubicBezTo>
                  <a:pt x="1973793" y="3338462"/>
                  <a:pt x="2004782" y="3302761"/>
                  <a:pt x="1915689" y="3277771"/>
                </a:cubicBezTo>
                <a:close/>
                <a:moveTo>
                  <a:pt x="2992275" y="3247211"/>
                </a:moveTo>
                <a:cubicBezTo>
                  <a:pt x="2953308" y="3243609"/>
                  <a:pt x="2894859" y="3265214"/>
                  <a:pt x="2910445" y="3312024"/>
                </a:cubicBezTo>
                <a:cubicBezTo>
                  <a:pt x="2953308" y="3362434"/>
                  <a:pt x="3058518" y="3294020"/>
                  <a:pt x="2992275" y="3247211"/>
                </a:cubicBezTo>
                <a:close/>
                <a:moveTo>
                  <a:pt x="2215024" y="3245892"/>
                </a:moveTo>
                <a:cubicBezTo>
                  <a:pt x="2180088" y="3260226"/>
                  <a:pt x="2129628" y="3270977"/>
                  <a:pt x="2191735" y="3335483"/>
                </a:cubicBezTo>
                <a:cubicBezTo>
                  <a:pt x="2284894" y="3356987"/>
                  <a:pt x="2281012" y="3256642"/>
                  <a:pt x="2215024" y="3245892"/>
                </a:cubicBezTo>
                <a:close/>
                <a:moveTo>
                  <a:pt x="1698041" y="3245892"/>
                </a:moveTo>
                <a:cubicBezTo>
                  <a:pt x="1616696" y="3256592"/>
                  <a:pt x="1605075" y="3310097"/>
                  <a:pt x="1682547" y="3335065"/>
                </a:cubicBezTo>
                <a:cubicBezTo>
                  <a:pt x="1744524" y="3338632"/>
                  <a:pt x="1756145" y="3253025"/>
                  <a:pt x="1698041" y="3245892"/>
                </a:cubicBezTo>
                <a:close/>
                <a:moveTo>
                  <a:pt x="3310361" y="3232696"/>
                </a:moveTo>
                <a:cubicBezTo>
                  <a:pt x="3232671" y="3229118"/>
                  <a:pt x="3240440" y="3325725"/>
                  <a:pt x="3318131" y="3325725"/>
                </a:cubicBezTo>
                <a:cubicBezTo>
                  <a:pt x="3376399" y="3314991"/>
                  <a:pt x="3353091" y="3232696"/>
                  <a:pt x="3310361" y="3232696"/>
                </a:cubicBezTo>
                <a:close/>
                <a:moveTo>
                  <a:pt x="1104067" y="3224638"/>
                </a:moveTo>
                <a:cubicBezTo>
                  <a:pt x="1057395" y="3231794"/>
                  <a:pt x="1030170" y="3253263"/>
                  <a:pt x="1061284" y="3296199"/>
                </a:cubicBezTo>
                <a:cubicBezTo>
                  <a:pt x="1139071" y="3321243"/>
                  <a:pt x="1189633" y="3260418"/>
                  <a:pt x="1104067" y="3224638"/>
                </a:cubicBezTo>
                <a:close/>
                <a:moveTo>
                  <a:pt x="1383806" y="3220776"/>
                </a:moveTo>
                <a:cubicBezTo>
                  <a:pt x="1283002" y="3238632"/>
                  <a:pt x="1345035" y="3338631"/>
                  <a:pt x="1430332" y="3299346"/>
                </a:cubicBezTo>
                <a:cubicBezTo>
                  <a:pt x="1461349" y="3277918"/>
                  <a:pt x="1395437" y="3220776"/>
                  <a:pt x="1383806" y="3220776"/>
                </a:cubicBezTo>
                <a:close/>
                <a:moveTo>
                  <a:pt x="2762478" y="3210148"/>
                </a:moveTo>
                <a:cubicBezTo>
                  <a:pt x="2680568" y="3220848"/>
                  <a:pt x="2668866" y="3274352"/>
                  <a:pt x="2746876" y="3302887"/>
                </a:cubicBezTo>
                <a:cubicBezTo>
                  <a:pt x="2809284" y="3302887"/>
                  <a:pt x="2820986" y="3220848"/>
                  <a:pt x="2762478" y="3210148"/>
                </a:cubicBezTo>
                <a:close/>
                <a:moveTo>
                  <a:pt x="2494053" y="3199521"/>
                </a:moveTo>
                <a:cubicBezTo>
                  <a:pt x="2447340" y="3210233"/>
                  <a:pt x="2431769" y="3256645"/>
                  <a:pt x="2470696" y="3281635"/>
                </a:cubicBezTo>
                <a:cubicBezTo>
                  <a:pt x="2552444" y="3263784"/>
                  <a:pt x="2579693" y="3228081"/>
                  <a:pt x="2494053" y="3199521"/>
                </a:cubicBezTo>
                <a:close/>
                <a:moveTo>
                  <a:pt x="804868" y="3191793"/>
                </a:moveTo>
                <a:cubicBezTo>
                  <a:pt x="762138" y="3202540"/>
                  <a:pt x="742716" y="3252696"/>
                  <a:pt x="785446" y="3277771"/>
                </a:cubicBezTo>
                <a:cubicBezTo>
                  <a:pt x="859252" y="3263441"/>
                  <a:pt x="886444" y="3213289"/>
                  <a:pt x="804868" y="3191793"/>
                </a:cubicBezTo>
                <a:close/>
                <a:moveTo>
                  <a:pt x="482687" y="3191410"/>
                </a:moveTo>
                <a:cubicBezTo>
                  <a:pt x="473950" y="3191737"/>
                  <a:pt x="464817" y="3193131"/>
                  <a:pt x="455563" y="3195805"/>
                </a:cubicBezTo>
                <a:cubicBezTo>
                  <a:pt x="432183" y="3231476"/>
                  <a:pt x="467253" y="3267146"/>
                  <a:pt x="514013" y="3267146"/>
                </a:cubicBezTo>
                <a:cubicBezTo>
                  <a:pt x="585614" y="3239056"/>
                  <a:pt x="543846" y="3189119"/>
                  <a:pt x="482687" y="3191410"/>
                </a:cubicBezTo>
                <a:close/>
                <a:moveTo>
                  <a:pt x="218915" y="3177302"/>
                </a:moveTo>
                <a:cubicBezTo>
                  <a:pt x="164362" y="3180900"/>
                  <a:pt x="133188" y="3242060"/>
                  <a:pt x="187741" y="3267244"/>
                </a:cubicBezTo>
                <a:cubicBezTo>
                  <a:pt x="242295" y="3281635"/>
                  <a:pt x="296848" y="3202486"/>
                  <a:pt x="218915" y="3177302"/>
                </a:cubicBezTo>
                <a:close/>
                <a:moveTo>
                  <a:pt x="3487655" y="2279180"/>
                </a:moveTo>
                <a:lnTo>
                  <a:pt x="3487655" y="4864839"/>
                </a:lnTo>
                <a:lnTo>
                  <a:pt x="8687531" y="4864839"/>
                </a:lnTo>
                <a:lnTo>
                  <a:pt x="8687531" y="2279180"/>
                </a:lnTo>
                <a:close/>
                <a:moveTo>
                  <a:pt x="0" y="0"/>
                </a:moveTo>
                <a:lnTo>
                  <a:pt x="12188938" y="0"/>
                </a:lnTo>
                <a:lnTo>
                  <a:pt x="12188938" y="6857992"/>
                </a:lnTo>
                <a:lnTo>
                  <a:pt x="0" y="6857992"/>
                </a:lnTo>
                <a:close/>
              </a:path>
            </a:pathLst>
          </a:custGeom>
          <a:solidFill>
            <a:schemeClr val="accent5">
              <a:lumMod val="60000"/>
              <a:lumOff val="40000"/>
            </a:schemeClr>
          </a:solidFill>
        </p:spPr>
        <p:txBody>
          <a:bodyPr wrap="square">
            <a:noAutofit/>
          </a:bodyPr>
          <a:lstStyle/>
          <a:p>
            <a:r>
              <a:rPr lang="en-US"/>
              <a:t>Click icon to add picture</a:t>
            </a:r>
            <a:endParaRPr lang="en-US" dirty="0"/>
          </a:p>
        </p:txBody>
      </p:sp>
      <p:grpSp>
        <p:nvGrpSpPr>
          <p:cNvPr id="93" name="Group 92">
            <a:extLst>
              <a:ext uri="{FF2B5EF4-FFF2-40B4-BE49-F238E27FC236}">
                <a16:creationId xmlns:a16="http://schemas.microsoft.com/office/drawing/2014/main" id="{BF14E9B5-B4BD-4834-A5DA-AAD295F2BB5B}"/>
              </a:ext>
              <a:ext uri="{C183D7F6-B498-43B3-948B-1728B52AA6E4}">
                <adec:decorative xmlns:adec="http://schemas.microsoft.com/office/drawing/2017/decorative" val="1"/>
              </a:ext>
            </a:extLst>
          </p:cNvPr>
          <p:cNvGrpSpPr/>
          <p:nvPr userDrawn="1"/>
        </p:nvGrpSpPr>
        <p:grpSpPr>
          <a:xfrm>
            <a:off x="0" y="3174405"/>
            <a:ext cx="12161561" cy="1033163"/>
            <a:chOff x="23552" y="3022005"/>
            <a:chExt cx="12161561" cy="1033163"/>
          </a:xfrm>
          <a:solidFill>
            <a:schemeClr val="bg1"/>
          </a:solidFill>
        </p:grpSpPr>
        <p:sp>
          <p:nvSpPr>
            <p:cNvPr id="94" name="Freeform 6">
              <a:extLst>
                <a:ext uri="{FF2B5EF4-FFF2-40B4-BE49-F238E27FC236}">
                  <a16:creationId xmlns:a16="http://schemas.microsoft.com/office/drawing/2014/main" id="{5F17D81D-C379-46DF-BD0A-AF729BD5CB23}"/>
                </a:ext>
              </a:extLst>
            </p:cNvPr>
            <p:cNvSpPr>
              <a:spLocks/>
            </p:cNvSpPr>
            <p:nvPr/>
          </p:nvSpPr>
          <p:spPr bwMode="auto">
            <a:xfrm>
              <a:off x="8933426" y="3820899"/>
              <a:ext cx="146874" cy="103369"/>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63">
              <a:extLst>
                <a:ext uri="{FF2B5EF4-FFF2-40B4-BE49-F238E27FC236}">
                  <a16:creationId xmlns:a16="http://schemas.microsoft.com/office/drawing/2014/main" id="{37A9669D-6392-4756-86F0-A4F41071E328}"/>
                </a:ext>
              </a:extLst>
            </p:cNvPr>
            <p:cNvSpPr>
              <a:spLocks/>
            </p:cNvSpPr>
            <p:nvPr/>
          </p:nvSpPr>
          <p:spPr bwMode="auto">
            <a:xfrm>
              <a:off x="9012632" y="3146103"/>
              <a:ext cx="143728" cy="146842"/>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65">
              <a:extLst>
                <a:ext uri="{FF2B5EF4-FFF2-40B4-BE49-F238E27FC236}">
                  <a16:creationId xmlns:a16="http://schemas.microsoft.com/office/drawing/2014/main" id="{7849F2A7-8517-4C07-A204-54372C998AD9}"/>
                </a:ext>
              </a:extLst>
            </p:cNvPr>
            <p:cNvSpPr>
              <a:spLocks/>
            </p:cNvSpPr>
            <p:nvPr/>
          </p:nvSpPr>
          <p:spPr bwMode="auto">
            <a:xfrm>
              <a:off x="8758308" y="3186235"/>
              <a:ext cx="143728" cy="93707"/>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66">
              <a:extLst>
                <a:ext uri="{FF2B5EF4-FFF2-40B4-BE49-F238E27FC236}">
                  <a16:creationId xmlns:a16="http://schemas.microsoft.com/office/drawing/2014/main" id="{31A0747A-0687-4C8D-865E-82C3D1ECB960}"/>
                </a:ext>
              </a:extLst>
            </p:cNvPr>
            <p:cNvSpPr>
              <a:spLocks/>
            </p:cNvSpPr>
            <p:nvPr/>
          </p:nvSpPr>
          <p:spPr bwMode="auto">
            <a:xfrm>
              <a:off x="10519141" y="3199239"/>
              <a:ext cx="155267" cy="132351"/>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67">
              <a:extLst>
                <a:ext uri="{FF2B5EF4-FFF2-40B4-BE49-F238E27FC236}">
                  <a16:creationId xmlns:a16="http://schemas.microsoft.com/office/drawing/2014/main" id="{1D44400F-E6A5-4492-AFCA-B3269FCCE4E1}"/>
                </a:ext>
              </a:extLst>
            </p:cNvPr>
            <p:cNvSpPr>
              <a:spLocks/>
            </p:cNvSpPr>
            <p:nvPr/>
          </p:nvSpPr>
          <p:spPr bwMode="auto">
            <a:xfrm>
              <a:off x="9579147" y="3203103"/>
              <a:ext cx="186739" cy="140079"/>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69">
              <a:extLst>
                <a:ext uri="{FF2B5EF4-FFF2-40B4-BE49-F238E27FC236}">
                  <a16:creationId xmlns:a16="http://schemas.microsoft.com/office/drawing/2014/main" id="{04CDB9D1-01FF-42A4-A760-BE77B8889637}"/>
                </a:ext>
              </a:extLst>
            </p:cNvPr>
            <p:cNvSpPr>
              <a:spLocks/>
            </p:cNvSpPr>
            <p:nvPr/>
          </p:nvSpPr>
          <p:spPr bwMode="auto">
            <a:xfrm>
              <a:off x="10845413" y="3206968"/>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70">
              <a:extLst>
                <a:ext uri="{FF2B5EF4-FFF2-40B4-BE49-F238E27FC236}">
                  <a16:creationId xmlns:a16="http://schemas.microsoft.com/office/drawing/2014/main" id="{EE648769-5535-4567-B889-1AA24AB5E95C}"/>
                </a:ext>
              </a:extLst>
            </p:cNvPr>
            <p:cNvSpPr>
              <a:spLocks/>
            </p:cNvSpPr>
            <p:nvPr/>
          </p:nvSpPr>
          <p:spPr bwMode="auto">
            <a:xfrm>
              <a:off x="11532571" y="3278457"/>
              <a:ext cx="155267" cy="89843"/>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71">
              <a:extLst>
                <a:ext uri="{FF2B5EF4-FFF2-40B4-BE49-F238E27FC236}">
                  <a16:creationId xmlns:a16="http://schemas.microsoft.com/office/drawing/2014/main" id="{CD52D8EF-3D45-40F8-8840-C5F245D3B886}"/>
                </a:ext>
              </a:extLst>
            </p:cNvPr>
            <p:cNvSpPr>
              <a:spLocks/>
            </p:cNvSpPr>
            <p:nvPr/>
          </p:nvSpPr>
          <p:spPr bwMode="auto">
            <a:xfrm>
              <a:off x="10224344" y="3213730"/>
              <a:ext cx="155267" cy="107233"/>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72">
              <a:extLst>
                <a:ext uri="{FF2B5EF4-FFF2-40B4-BE49-F238E27FC236}">
                  <a16:creationId xmlns:a16="http://schemas.microsoft.com/office/drawing/2014/main" id="{5517A464-66A4-4F40-89FE-C30DC5B9DEC8}"/>
                </a:ext>
              </a:extLst>
            </p:cNvPr>
            <p:cNvSpPr>
              <a:spLocks/>
            </p:cNvSpPr>
            <p:nvPr/>
          </p:nvSpPr>
          <p:spPr bwMode="auto">
            <a:xfrm>
              <a:off x="9955774" y="3217593"/>
              <a:ext cx="155267" cy="107233"/>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73">
              <a:extLst>
                <a:ext uri="{FF2B5EF4-FFF2-40B4-BE49-F238E27FC236}">
                  <a16:creationId xmlns:a16="http://schemas.microsoft.com/office/drawing/2014/main" id="{00E306BA-6BF7-4B76-B9D7-AAFD1C43716E}"/>
                </a:ext>
              </a:extLst>
            </p:cNvPr>
            <p:cNvSpPr>
              <a:spLocks/>
            </p:cNvSpPr>
            <p:nvPr/>
          </p:nvSpPr>
          <p:spPr bwMode="auto">
            <a:xfrm>
              <a:off x="9366180" y="3221457"/>
              <a:ext cx="143728" cy="99505"/>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74">
              <a:extLst>
                <a:ext uri="{FF2B5EF4-FFF2-40B4-BE49-F238E27FC236}">
                  <a16:creationId xmlns:a16="http://schemas.microsoft.com/office/drawing/2014/main" id="{2F4B1DC1-4F50-4BA0-86F1-AF85CAAE38DA}"/>
                </a:ext>
              </a:extLst>
            </p:cNvPr>
            <p:cNvSpPr>
              <a:spLocks/>
            </p:cNvSpPr>
            <p:nvPr/>
          </p:nvSpPr>
          <p:spPr bwMode="auto">
            <a:xfrm>
              <a:off x="11249313" y="3228221"/>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5">
              <a:extLst>
                <a:ext uri="{FF2B5EF4-FFF2-40B4-BE49-F238E27FC236}">
                  <a16:creationId xmlns:a16="http://schemas.microsoft.com/office/drawing/2014/main" id="{7A5EB254-DC99-4EB9-BF57-5CD8BC17FAE5}"/>
                </a:ext>
              </a:extLst>
            </p:cNvPr>
            <p:cNvSpPr>
              <a:spLocks/>
            </p:cNvSpPr>
            <p:nvPr/>
          </p:nvSpPr>
          <p:spPr bwMode="auto">
            <a:xfrm>
              <a:off x="11769669" y="3263964"/>
              <a:ext cx="151070" cy="114961"/>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87">
              <a:extLst>
                <a:ext uri="{FF2B5EF4-FFF2-40B4-BE49-F238E27FC236}">
                  <a16:creationId xmlns:a16="http://schemas.microsoft.com/office/drawing/2014/main" id="{1910D45E-5AD8-4F66-8987-740DF9D0E67A}"/>
                </a:ext>
              </a:extLst>
            </p:cNvPr>
            <p:cNvSpPr>
              <a:spLocks/>
            </p:cNvSpPr>
            <p:nvPr/>
          </p:nvSpPr>
          <p:spPr bwMode="auto">
            <a:xfrm>
              <a:off x="12025650" y="3278455"/>
              <a:ext cx="159463" cy="107233"/>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88">
              <a:extLst>
                <a:ext uri="{FF2B5EF4-FFF2-40B4-BE49-F238E27FC236}">
                  <a16:creationId xmlns:a16="http://schemas.microsoft.com/office/drawing/2014/main" id="{FCFCD46A-4A0F-4C6C-B6C3-68EC14081D03}"/>
                </a:ext>
              </a:extLst>
            </p:cNvPr>
            <p:cNvSpPr>
              <a:spLocks/>
            </p:cNvSpPr>
            <p:nvPr/>
          </p:nvSpPr>
          <p:spPr bwMode="auto">
            <a:xfrm>
              <a:off x="10923043" y="3285217"/>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94">
              <a:extLst>
                <a:ext uri="{FF2B5EF4-FFF2-40B4-BE49-F238E27FC236}">
                  <a16:creationId xmlns:a16="http://schemas.microsoft.com/office/drawing/2014/main" id="{CDD931F8-D225-4DD4-A975-C9B8789F36D2}"/>
                </a:ext>
              </a:extLst>
            </p:cNvPr>
            <p:cNvSpPr>
              <a:spLocks/>
            </p:cNvSpPr>
            <p:nvPr/>
          </p:nvSpPr>
          <p:spPr bwMode="auto">
            <a:xfrm>
              <a:off x="10550139" y="3580387"/>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97">
              <a:extLst>
                <a:ext uri="{FF2B5EF4-FFF2-40B4-BE49-F238E27FC236}">
                  <a16:creationId xmlns:a16="http://schemas.microsoft.com/office/drawing/2014/main" id="{90434889-87E0-4DFE-A5CB-71F48CBBE616}"/>
                </a:ext>
              </a:extLst>
            </p:cNvPr>
            <p:cNvSpPr>
              <a:spLocks/>
            </p:cNvSpPr>
            <p:nvPr/>
          </p:nvSpPr>
          <p:spPr bwMode="auto">
            <a:xfrm>
              <a:off x="9815064" y="3539291"/>
              <a:ext cx="225557" cy="143944"/>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98">
              <a:extLst>
                <a:ext uri="{FF2B5EF4-FFF2-40B4-BE49-F238E27FC236}">
                  <a16:creationId xmlns:a16="http://schemas.microsoft.com/office/drawing/2014/main" id="{853ED42E-2CB4-4A54-830C-EB1C4D31E790}"/>
                </a:ext>
              </a:extLst>
            </p:cNvPr>
            <p:cNvSpPr>
              <a:spLocks/>
            </p:cNvSpPr>
            <p:nvPr/>
          </p:nvSpPr>
          <p:spPr bwMode="auto">
            <a:xfrm>
              <a:off x="9091835" y="3539292"/>
              <a:ext cx="175200" cy="93707"/>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99">
              <a:extLst>
                <a:ext uri="{FF2B5EF4-FFF2-40B4-BE49-F238E27FC236}">
                  <a16:creationId xmlns:a16="http://schemas.microsoft.com/office/drawing/2014/main" id="{1C4DEDB0-601B-45E4-AB35-39F2FBADE131}"/>
                </a:ext>
              </a:extLst>
            </p:cNvPr>
            <p:cNvSpPr>
              <a:spLocks/>
            </p:cNvSpPr>
            <p:nvPr/>
          </p:nvSpPr>
          <p:spPr bwMode="auto">
            <a:xfrm>
              <a:off x="9320539" y="3539289"/>
              <a:ext cx="260178" cy="143944"/>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00">
              <a:extLst>
                <a:ext uri="{FF2B5EF4-FFF2-40B4-BE49-F238E27FC236}">
                  <a16:creationId xmlns:a16="http://schemas.microsoft.com/office/drawing/2014/main" id="{FE8FE8F4-AEB1-4F3E-988A-1BD357BDB294}"/>
                </a:ext>
              </a:extLst>
            </p:cNvPr>
            <p:cNvSpPr>
              <a:spLocks/>
            </p:cNvSpPr>
            <p:nvPr/>
          </p:nvSpPr>
          <p:spPr bwMode="auto">
            <a:xfrm>
              <a:off x="8759800" y="3539291"/>
              <a:ext cx="152120" cy="111097"/>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01">
              <a:extLst>
                <a:ext uri="{FF2B5EF4-FFF2-40B4-BE49-F238E27FC236}">
                  <a16:creationId xmlns:a16="http://schemas.microsoft.com/office/drawing/2014/main" id="{A765B55B-D9A1-43D3-B45A-B63AED4C69E1}"/>
                </a:ext>
              </a:extLst>
            </p:cNvPr>
            <p:cNvSpPr>
              <a:spLocks/>
            </p:cNvSpPr>
            <p:nvPr/>
          </p:nvSpPr>
          <p:spPr bwMode="auto">
            <a:xfrm>
              <a:off x="10204341" y="3569721"/>
              <a:ext cx="163660" cy="96607"/>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02">
              <a:extLst>
                <a:ext uri="{FF2B5EF4-FFF2-40B4-BE49-F238E27FC236}">
                  <a16:creationId xmlns:a16="http://schemas.microsoft.com/office/drawing/2014/main" id="{998DF613-EF6E-423E-A336-0D0593EFE65B}"/>
                </a:ext>
              </a:extLst>
            </p:cNvPr>
            <p:cNvSpPr>
              <a:spLocks/>
            </p:cNvSpPr>
            <p:nvPr/>
          </p:nvSpPr>
          <p:spPr bwMode="auto">
            <a:xfrm>
              <a:off x="10959349" y="3594839"/>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03">
              <a:extLst>
                <a:ext uri="{FF2B5EF4-FFF2-40B4-BE49-F238E27FC236}">
                  <a16:creationId xmlns:a16="http://schemas.microsoft.com/office/drawing/2014/main" id="{C0DCDAAA-2F47-4A12-ABDE-5D1A097782C6}"/>
                </a:ext>
              </a:extLst>
            </p:cNvPr>
            <p:cNvSpPr>
              <a:spLocks/>
            </p:cNvSpPr>
            <p:nvPr/>
          </p:nvSpPr>
          <p:spPr bwMode="auto">
            <a:xfrm>
              <a:off x="11171682" y="3557646"/>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13">
              <a:extLst>
                <a:ext uri="{FF2B5EF4-FFF2-40B4-BE49-F238E27FC236}">
                  <a16:creationId xmlns:a16="http://schemas.microsoft.com/office/drawing/2014/main" id="{2C529822-0C80-48D7-9013-1461D75947F6}"/>
                </a:ext>
              </a:extLst>
            </p:cNvPr>
            <p:cNvSpPr>
              <a:spLocks/>
            </p:cNvSpPr>
            <p:nvPr/>
          </p:nvSpPr>
          <p:spPr bwMode="auto">
            <a:xfrm>
              <a:off x="9913811" y="3611744"/>
              <a:ext cx="11540" cy="10628"/>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15">
              <a:extLst>
                <a:ext uri="{FF2B5EF4-FFF2-40B4-BE49-F238E27FC236}">
                  <a16:creationId xmlns:a16="http://schemas.microsoft.com/office/drawing/2014/main" id="{15E3FB5F-EE59-498B-A3D2-101F5AE1DD49}"/>
                </a:ext>
              </a:extLst>
            </p:cNvPr>
            <p:cNvSpPr>
              <a:spLocks/>
            </p:cNvSpPr>
            <p:nvPr/>
          </p:nvSpPr>
          <p:spPr bwMode="auto">
            <a:xfrm>
              <a:off x="9238190" y="3618509"/>
              <a:ext cx="7345"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17">
              <a:extLst>
                <a:ext uri="{FF2B5EF4-FFF2-40B4-BE49-F238E27FC236}">
                  <a16:creationId xmlns:a16="http://schemas.microsoft.com/office/drawing/2014/main" id="{111B6FC1-3CC9-48D4-A0A1-3478AAAB6AF7}"/>
                </a:ext>
              </a:extLst>
            </p:cNvPr>
            <p:cNvSpPr>
              <a:spLocks/>
            </p:cNvSpPr>
            <p:nvPr/>
          </p:nvSpPr>
          <p:spPr bwMode="auto">
            <a:xfrm>
              <a:off x="11245118" y="3633000"/>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18">
              <a:extLst>
                <a:ext uri="{FF2B5EF4-FFF2-40B4-BE49-F238E27FC236}">
                  <a16:creationId xmlns:a16="http://schemas.microsoft.com/office/drawing/2014/main" id="{6ADFD934-D24E-48AE-B9FA-422BD039692A}"/>
                </a:ext>
              </a:extLst>
            </p:cNvPr>
            <p:cNvSpPr>
              <a:spLocks/>
            </p:cNvSpPr>
            <p:nvPr/>
          </p:nvSpPr>
          <p:spPr bwMode="auto">
            <a:xfrm>
              <a:off x="11909199" y="3636863"/>
              <a:ext cx="155267" cy="113994"/>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19">
              <a:extLst>
                <a:ext uri="{FF2B5EF4-FFF2-40B4-BE49-F238E27FC236}">
                  <a16:creationId xmlns:a16="http://schemas.microsoft.com/office/drawing/2014/main" id="{BAA1AB18-4822-4AE2-ABEE-128289EA44FA}"/>
                </a:ext>
              </a:extLst>
            </p:cNvPr>
            <p:cNvSpPr>
              <a:spLocks/>
            </p:cNvSpPr>
            <p:nvPr/>
          </p:nvSpPr>
          <p:spPr bwMode="auto">
            <a:xfrm>
              <a:off x="11625942" y="3622374"/>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20">
              <a:extLst>
                <a:ext uri="{FF2B5EF4-FFF2-40B4-BE49-F238E27FC236}">
                  <a16:creationId xmlns:a16="http://schemas.microsoft.com/office/drawing/2014/main" id="{35B51DF1-A0A4-407F-B103-3FDF087F519C}"/>
                </a:ext>
              </a:extLst>
            </p:cNvPr>
            <p:cNvSpPr>
              <a:spLocks/>
            </p:cNvSpPr>
            <p:nvPr/>
          </p:nvSpPr>
          <p:spPr bwMode="auto">
            <a:xfrm>
              <a:off x="8706294" y="3832973"/>
              <a:ext cx="143728" cy="79216"/>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27">
              <a:extLst>
                <a:ext uri="{FF2B5EF4-FFF2-40B4-BE49-F238E27FC236}">
                  <a16:creationId xmlns:a16="http://schemas.microsoft.com/office/drawing/2014/main" id="{F47CDCF1-0A03-41C8-BE91-5D05A7122862}"/>
                </a:ext>
              </a:extLst>
            </p:cNvPr>
            <p:cNvSpPr>
              <a:spLocks/>
            </p:cNvSpPr>
            <p:nvPr/>
          </p:nvSpPr>
          <p:spPr bwMode="auto">
            <a:xfrm>
              <a:off x="9172096" y="3868719"/>
              <a:ext cx="162611" cy="93707"/>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29">
              <a:extLst>
                <a:ext uri="{FF2B5EF4-FFF2-40B4-BE49-F238E27FC236}">
                  <a16:creationId xmlns:a16="http://schemas.microsoft.com/office/drawing/2014/main" id="{30CFBCB0-7A57-402D-8C00-E4F21A3C7D3D}"/>
                </a:ext>
              </a:extLst>
            </p:cNvPr>
            <p:cNvSpPr>
              <a:spLocks/>
            </p:cNvSpPr>
            <p:nvPr/>
          </p:nvSpPr>
          <p:spPr bwMode="auto">
            <a:xfrm>
              <a:off x="9734415" y="3872581"/>
              <a:ext cx="175200" cy="129453"/>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33">
              <a:extLst>
                <a:ext uri="{FF2B5EF4-FFF2-40B4-BE49-F238E27FC236}">
                  <a16:creationId xmlns:a16="http://schemas.microsoft.com/office/drawing/2014/main" id="{CBC27996-177D-4469-ABF7-6C964B515BD6}"/>
                </a:ext>
              </a:extLst>
            </p:cNvPr>
            <p:cNvSpPr>
              <a:spLocks/>
            </p:cNvSpPr>
            <p:nvPr/>
          </p:nvSpPr>
          <p:spPr bwMode="auto">
            <a:xfrm>
              <a:off x="9505710" y="3883209"/>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36">
              <a:extLst>
                <a:ext uri="{FF2B5EF4-FFF2-40B4-BE49-F238E27FC236}">
                  <a16:creationId xmlns:a16="http://schemas.microsoft.com/office/drawing/2014/main" id="{EBE8B724-FF33-4DC6-BBF2-6FEC8A6FC5A9}"/>
                </a:ext>
              </a:extLst>
            </p:cNvPr>
            <p:cNvSpPr>
              <a:spLocks/>
            </p:cNvSpPr>
            <p:nvPr/>
          </p:nvSpPr>
          <p:spPr bwMode="auto">
            <a:xfrm>
              <a:off x="10733368" y="395837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37">
              <a:extLst>
                <a:ext uri="{FF2B5EF4-FFF2-40B4-BE49-F238E27FC236}">
                  <a16:creationId xmlns:a16="http://schemas.microsoft.com/office/drawing/2014/main" id="{FC0DF2BD-E240-4BDE-B0BF-C8D829012917}"/>
                </a:ext>
              </a:extLst>
            </p:cNvPr>
            <p:cNvSpPr>
              <a:spLocks/>
            </p:cNvSpPr>
            <p:nvPr/>
          </p:nvSpPr>
          <p:spPr bwMode="auto">
            <a:xfrm>
              <a:off x="10406887" y="3901564"/>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38">
              <a:extLst>
                <a:ext uri="{FF2B5EF4-FFF2-40B4-BE49-F238E27FC236}">
                  <a16:creationId xmlns:a16="http://schemas.microsoft.com/office/drawing/2014/main" id="{CD2F8BDF-AB20-42D5-9544-D2D07FA30A8C}"/>
                </a:ext>
              </a:extLst>
            </p:cNvPr>
            <p:cNvSpPr>
              <a:spLocks/>
            </p:cNvSpPr>
            <p:nvPr/>
          </p:nvSpPr>
          <p:spPr bwMode="auto">
            <a:xfrm>
              <a:off x="10107894" y="3904464"/>
              <a:ext cx="139530" cy="93707"/>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39">
              <a:extLst>
                <a:ext uri="{FF2B5EF4-FFF2-40B4-BE49-F238E27FC236}">
                  <a16:creationId xmlns:a16="http://schemas.microsoft.com/office/drawing/2014/main" id="{56A71472-6FA4-424A-A6C8-6A49CEC461C0}"/>
                </a:ext>
              </a:extLst>
            </p:cNvPr>
            <p:cNvSpPr>
              <a:spLocks/>
            </p:cNvSpPr>
            <p:nvPr/>
          </p:nvSpPr>
          <p:spPr bwMode="auto">
            <a:xfrm>
              <a:off x="11909199" y="3912191"/>
              <a:ext cx="155267" cy="103369"/>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42">
              <a:extLst>
                <a:ext uri="{FF2B5EF4-FFF2-40B4-BE49-F238E27FC236}">
                  <a16:creationId xmlns:a16="http://schemas.microsoft.com/office/drawing/2014/main" id="{A947DC75-9B00-4EB5-8911-4F49429C5587}"/>
                </a:ext>
              </a:extLst>
            </p:cNvPr>
            <p:cNvSpPr>
              <a:spLocks/>
            </p:cNvSpPr>
            <p:nvPr/>
          </p:nvSpPr>
          <p:spPr bwMode="auto">
            <a:xfrm>
              <a:off x="9812046" y="3947935"/>
              <a:ext cx="4197" cy="676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43">
              <a:extLst>
                <a:ext uri="{FF2B5EF4-FFF2-40B4-BE49-F238E27FC236}">
                  <a16:creationId xmlns:a16="http://schemas.microsoft.com/office/drawing/2014/main" id="{72033C50-8FF6-49BA-81A6-6951765ECE5B}"/>
                </a:ext>
              </a:extLst>
            </p:cNvPr>
            <p:cNvSpPr>
              <a:spLocks/>
            </p:cNvSpPr>
            <p:nvPr/>
          </p:nvSpPr>
          <p:spPr bwMode="auto">
            <a:xfrm>
              <a:off x="11027955" y="3951797"/>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44">
              <a:extLst>
                <a:ext uri="{FF2B5EF4-FFF2-40B4-BE49-F238E27FC236}">
                  <a16:creationId xmlns:a16="http://schemas.microsoft.com/office/drawing/2014/main" id="{0639039D-90D7-4734-90B8-0DE02B4EECBD}"/>
                </a:ext>
              </a:extLst>
            </p:cNvPr>
            <p:cNvSpPr>
              <a:spLocks/>
            </p:cNvSpPr>
            <p:nvPr/>
          </p:nvSpPr>
          <p:spPr bwMode="auto">
            <a:xfrm>
              <a:off x="11345833" y="3947935"/>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45">
              <a:extLst>
                <a:ext uri="{FF2B5EF4-FFF2-40B4-BE49-F238E27FC236}">
                  <a16:creationId xmlns:a16="http://schemas.microsoft.com/office/drawing/2014/main" id="{2102A61C-4B1F-4ECC-97B8-9FF892C33A78}"/>
                </a:ext>
              </a:extLst>
            </p:cNvPr>
            <p:cNvSpPr>
              <a:spLocks/>
            </p:cNvSpPr>
            <p:nvPr/>
          </p:nvSpPr>
          <p:spPr bwMode="auto">
            <a:xfrm>
              <a:off x="11594469" y="3954698"/>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0">
              <a:extLst>
                <a:ext uri="{FF2B5EF4-FFF2-40B4-BE49-F238E27FC236}">
                  <a16:creationId xmlns:a16="http://schemas.microsoft.com/office/drawing/2014/main" id="{2FE09F24-3EB3-4317-AA5A-F53EAEA66A91}"/>
                </a:ext>
              </a:extLst>
            </p:cNvPr>
            <p:cNvSpPr>
              <a:spLocks/>
            </p:cNvSpPr>
            <p:nvPr/>
          </p:nvSpPr>
          <p:spPr bwMode="auto">
            <a:xfrm>
              <a:off x="158264" y="3024903"/>
              <a:ext cx="163660" cy="104334"/>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5">
              <a:extLst>
                <a:ext uri="{FF2B5EF4-FFF2-40B4-BE49-F238E27FC236}">
                  <a16:creationId xmlns:a16="http://schemas.microsoft.com/office/drawing/2014/main" id="{3185B3C6-4AF2-478D-B381-5EA86DF79561}"/>
                </a:ext>
              </a:extLst>
            </p:cNvPr>
            <p:cNvSpPr>
              <a:spLocks/>
            </p:cNvSpPr>
            <p:nvPr/>
          </p:nvSpPr>
          <p:spPr bwMode="auto">
            <a:xfrm>
              <a:off x="767792" y="3039394"/>
              <a:ext cx="143728" cy="85979"/>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8">
              <a:extLst>
                <a:ext uri="{FF2B5EF4-FFF2-40B4-BE49-F238E27FC236}">
                  <a16:creationId xmlns:a16="http://schemas.microsoft.com/office/drawing/2014/main" id="{7D65D08C-E96B-4CE4-AD8F-7A8D50458704}"/>
                </a:ext>
              </a:extLst>
            </p:cNvPr>
            <p:cNvSpPr>
              <a:spLocks/>
            </p:cNvSpPr>
            <p:nvPr/>
          </p:nvSpPr>
          <p:spPr bwMode="auto">
            <a:xfrm>
              <a:off x="457259" y="3022005"/>
              <a:ext cx="163660" cy="92743"/>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9">
              <a:extLst>
                <a:ext uri="{FF2B5EF4-FFF2-40B4-BE49-F238E27FC236}">
                  <a16:creationId xmlns:a16="http://schemas.microsoft.com/office/drawing/2014/main" id="{934DB53A-37C8-4E5D-8025-F24D4EEE91D7}"/>
                </a:ext>
              </a:extLst>
            </p:cNvPr>
            <p:cNvSpPr>
              <a:spLocks/>
            </p:cNvSpPr>
            <p:nvPr/>
          </p:nvSpPr>
          <p:spPr bwMode="auto">
            <a:xfrm>
              <a:off x="2456843" y="3047122"/>
              <a:ext cx="147925" cy="82115"/>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20">
              <a:extLst>
                <a:ext uri="{FF2B5EF4-FFF2-40B4-BE49-F238E27FC236}">
                  <a16:creationId xmlns:a16="http://schemas.microsoft.com/office/drawing/2014/main" id="{4EBCF0DD-E59A-45F2-A276-9F158E477819}"/>
                </a:ext>
              </a:extLst>
            </p:cNvPr>
            <p:cNvSpPr>
              <a:spLocks/>
            </p:cNvSpPr>
            <p:nvPr/>
          </p:nvSpPr>
          <p:spPr bwMode="auto">
            <a:xfrm>
              <a:off x="2693941" y="3057748"/>
              <a:ext cx="152120" cy="92743"/>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22">
              <a:extLst>
                <a:ext uri="{FF2B5EF4-FFF2-40B4-BE49-F238E27FC236}">
                  <a16:creationId xmlns:a16="http://schemas.microsoft.com/office/drawing/2014/main" id="{A0CFC832-E471-471E-AD06-326E8456FDD3}"/>
                </a:ext>
              </a:extLst>
            </p:cNvPr>
            <p:cNvSpPr>
              <a:spLocks/>
            </p:cNvSpPr>
            <p:nvPr/>
          </p:nvSpPr>
          <p:spPr bwMode="auto">
            <a:xfrm>
              <a:off x="1308079" y="3068377"/>
              <a:ext cx="178347" cy="117858"/>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23">
              <a:extLst>
                <a:ext uri="{FF2B5EF4-FFF2-40B4-BE49-F238E27FC236}">
                  <a16:creationId xmlns:a16="http://schemas.microsoft.com/office/drawing/2014/main" id="{AA287C51-1371-467E-84CA-F876BC7CCB99}"/>
                </a:ext>
              </a:extLst>
            </p:cNvPr>
            <p:cNvSpPr>
              <a:spLocks/>
            </p:cNvSpPr>
            <p:nvPr/>
          </p:nvSpPr>
          <p:spPr bwMode="auto">
            <a:xfrm>
              <a:off x="1055247" y="3072240"/>
              <a:ext cx="159463" cy="96607"/>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26">
              <a:extLst>
                <a:ext uri="{FF2B5EF4-FFF2-40B4-BE49-F238E27FC236}">
                  <a16:creationId xmlns:a16="http://schemas.microsoft.com/office/drawing/2014/main" id="{7A8E06B9-D78E-4D5C-901A-C0F47F06D5E6}"/>
                </a:ext>
              </a:extLst>
            </p:cNvPr>
            <p:cNvSpPr>
              <a:spLocks/>
            </p:cNvSpPr>
            <p:nvPr/>
          </p:nvSpPr>
          <p:spPr bwMode="auto">
            <a:xfrm>
              <a:off x="1630154" y="3093493"/>
              <a:ext cx="151070" cy="92743"/>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27">
              <a:extLst>
                <a:ext uri="{FF2B5EF4-FFF2-40B4-BE49-F238E27FC236}">
                  <a16:creationId xmlns:a16="http://schemas.microsoft.com/office/drawing/2014/main" id="{FE19EA1B-738B-40CD-92CD-A0E2B8BC99E5}"/>
                </a:ext>
              </a:extLst>
            </p:cNvPr>
            <p:cNvSpPr>
              <a:spLocks/>
            </p:cNvSpPr>
            <p:nvPr/>
          </p:nvSpPr>
          <p:spPr bwMode="auto">
            <a:xfrm>
              <a:off x="2154702" y="3093493"/>
              <a:ext cx="155267" cy="111097"/>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28">
              <a:extLst>
                <a:ext uri="{FF2B5EF4-FFF2-40B4-BE49-F238E27FC236}">
                  <a16:creationId xmlns:a16="http://schemas.microsoft.com/office/drawing/2014/main" id="{C2120481-044E-450F-985C-22FB5F322FF7}"/>
                </a:ext>
              </a:extLst>
            </p:cNvPr>
            <p:cNvSpPr>
              <a:spLocks/>
            </p:cNvSpPr>
            <p:nvPr/>
          </p:nvSpPr>
          <p:spPr bwMode="auto">
            <a:xfrm>
              <a:off x="1878791" y="3125373"/>
              <a:ext cx="151070" cy="82115"/>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30">
              <a:extLst>
                <a:ext uri="{FF2B5EF4-FFF2-40B4-BE49-F238E27FC236}">
                  <a16:creationId xmlns:a16="http://schemas.microsoft.com/office/drawing/2014/main" id="{73B35875-6130-4746-9195-CE716C4EB037}"/>
                </a:ext>
              </a:extLst>
            </p:cNvPr>
            <p:cNvSpPr>
              <a:spLocks/>
            </p:cNvSpPr>
            <p:nvPr/>
          </p:nvSpPr>
          <p:spPr bwMode="auto">
            <a:xfrm>
              <a:off x="1369975" y="3143729"/>
              <a:ext cx="11540" cy="676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43">
              <a:extLst>
                <a:ext uri="{FF2B5EF4-FFF2-40B4-BE49-F238E27FC236}">
                  <a16:creationId xmlns:a16="http://schemas.microsoft.com/office/drawing/2014/main" id="{F85390F9-0DF0-432E-B71F-51C0554B18E0}"/>
                </a:ext>
              </a:extLst>
            </p:cNvPr>
            <p:cNvSpPr>
              <a:spLocks/>
            </p:cNvSpPr>
            <p:nvPr/>
          </p:nvSpPr>
          <p:spPr bwMode="auto">
            <a:xfrm>
              <a:off x="986006" y="3362058"/>
              <a:ext cx="169954" cy="88879"/>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51">
              <a:extLst>
                <a:ext uri="{FF2B5EF4-FFF2-40B4-BE49-F238E27FC236}">
                  <a16:creationId xmlns:a16="http://schemas.microsoft.com/office/drawing/2014/main" id="{2993E8F7-8E0B-4D6C-A5A2-F7CED35F24BE}"/>
                </a:ext>
              </a:extLst>
            </p:cNvPr>
            <p:cNvSpPr>
              <a:spLocks/>
            </p:cNvSpPr>
            <p:nvPr/>
          </p:nvSpPr>
          <p:spPr bwMode="auto">
            <a:xfrm>
              <a:off x="1194777" y="3401668"/>
              <a:ext cx="136383" cy="107233"/>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52">
              <a:extLst>
                <a:ext uri="{FF2B5EF4-FFF2-40B4-BE49-F238E27FC236}">
                  <a16:creationId xmlns:a16="http://schemas.microsoft.com/office/drawing/2014/main" id="{8B8132C3-2B17-43D5-9D17-6D074E89E72F}"/>
                </a:ext>
              </a:extLst>
            </p:cNvPr>
            <p:cNvSpPr>
              <a:spLocks/>
            </p:cNvSpPr>
            <p:nvPr/>
          </p:nvSpPr>
          <p:spPr bwMode="auto">
            <a:xfrm>
              <a:off x="519156" y="3408428"/>
              <a:ext cx="140580" cy="96607"/>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53">
              <a:extLst>
                <a:ext uri="{FF2B5EF4-FFF2-40B4-BE49-F238E27FC236}">
                  <a16:creationId xmlns:a16="http://schemas.microsoft.com/office/drawing/2014/main" id="{7494A521-4B4F-4BD0-AA35-B077701F1F1A}"/>
                </a:ext>
              </a:extLst>
            </p:cNvPr>
            <p:cNvSpPr>
              <a:spLocks/>
            </p:cNvSpPr>
            <p:nvPr/>
          </p:nvSpPr>
          <p:spPr bwMode="auto">
            <a:xfrm>
              <a:off x="1463345" y="3415192"/>
              <a:ext cx="151070" cy="93707"/>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54">
              <a:extLst>
                <a:ext uri="{FF2B5EF4-FFF2-40B4-BE49-F238E27FC236}">
                  <a16:creationId xmlns:a16="http://schemas.microsoft.com/office/drawing/2014/main" id="{1864B445-DB2E-4F3A-8ECB-40DEF82CEE9E}"/>
                </a:ext>
              </a:extLst>
            </p:cNvPr>
            <p:cNvSpPr>
              <a:spLocks/>
            </p:cNvSpPr>
            <p:nvPr/>
          </p:nvSpPr>
          <p:spPr bwMode="auto">
            <a:xfrm>
              <a:off x="717434" y="3412293"/>
              <a:ext cx="159463" cy="124621"/>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5">
              <a:extLst>
                <a:ext uri="{FF2B5EF4-FFF2-40B4-BE49-F238E27FC236}">
                  <a16:creationId xmlns:a16="http://schemas.microsoft.com/office/drawing/2014/main" id="{9BAED4DF-F8D5-4B4C-9357-9DC5AE947515}"/>
                </a:ext>
              </a:extLst>
            </p:cNvPr>
            <p:cNvSpPr>
              <a:spLocks/>
            </p:cNvSpPr>
            <p:nvPr/>
          </p:nvSpPr>
          <p:spPr bwMode="auto">
            <a:xfrm>
              <a:off x="1703589" y="3419055"/>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56">
              <a:extLst>
                <a:ext uri="{FF2B5EF4-FFF2-40B4-BE49-F238E27FC236}">
                  <a16:creationId xmlns:a16="http://schemas.microsoft.com/office/drawing/2014/main" id="{1B9E9A54-96EC-4F83-ABDD-4421D7D82F28}"/>
                </a:ext>
              </a:extLst>
            </p:cNvPr>
            <p:cNvSpPr>
              <a:spLocks/>
            </p:cNvSpPr>
            <p:nvPr/>
          </p:nvSpPr>
          <p:spPr bwMode="auto">
            <a:xfrm>
              <a:off x="2767596" y="3450937"/>
              <a:ext cx="152120" cy="85979"/>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57">
              <a:extLst>
                <a:ext uri="{FF2B5EF4-FFF2-40B4-BE49-F238E27FC236}">
                  <a16:creationId xmlns:a16="http://schemas.microsoft.com/office/drawing/2014/main" id="{A51C7DE7-B101-44C2-8840-5C786545C0FD}"/>
                </a:ext>
              </a:extLst>
            </p:cNvPr>
            <p:cNvSpPr>
              <a:spLocks/>
            </p:cNvSpPr>
            <p:nvPr/>
          </p:nvSpPr>
          <p:spPr bwMode="auto">
            <a:xfrm>
              <a:off x="1960620" y="3415192"/>
              <a:ext cx="166807" cy="111097"/>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59">
              <a:extLst>
                <a:ext uri="{FF2B5EF4-FFF2-40B4-BE49-F238E27FC236}">
                  <a16:creationId xmlns:a16="http://schemas.microsoft.com/office/drawing/2014/main" id="{F7035B0D-D230-4EC1-B00B-D6B361476657}"/>
                </a:ext>
              </a:extLst>
            </p:cNvPr>
            <p:cNvSpPr>
              <a:spLocks/>
            </p:cNvSpPr>
            <p:nvPr/>
          </p:nvSpPr>
          <p:spPr bwMode="auto">
            <a:xfrm>
              <a:off x="283108" y="3458664"/>
              <a:ext cx="146874" cy="92743"/>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60">
              <a:extLst>
                <a:ext uri="{FF2B5EF4-FFF2-40B4-BE49-F238E27FC236}">
                  <a16:creationId xmlns:a16="http://schemas.microsoft.com/office/drawing/2014/main" id="{71318303-ED09-4750-BBF6-DA5128566A06}"/>
                </a:ext>
              </a:extLst>
            </p:cNvPr>
            <p:cNvSpPr>
              <a:spLocks/>
            </p:cNvSpPr>
            <p:nvPr/>
          </p:nvSpPr>
          <p:spPr bwMode="auto">
            <a:xfrm>
              <a:off x="2223943" y="3465427"/>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61">
              <a:extLst>
                <a:ext uri="{FF2B5EF4-FFF2-40B4-BE49-F238E27FC236}">
                  <a16:creationId xmlns:a16="http://schemas.microsoft.com/office/drawing/2014/main" id="{DED9DBFC-1ECC-4693-8014-73EC8CBDD7A4}"/>
                </a:ext>
              </a:extLst>
            </p:cNvPr>
            <p:cNvSpPr>
              <a:spLocks/>
            </p:cNvSpPr>
            <p:nvPr/>
          </p:nvSpPr>
          <p:spPr bwMode="auto">
            <a:xfrm>
              <a:off x="2515592" y="3483783"/>
              <a:ext cx="162611" cy="117858"/>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78">
              <a:extLst>
                <a:ext uri="{FF2B5EF4-FFF2-40B4-BE49-F238E27FC236}">
                  <a16:creationId xmlns:a16="http://schemas.microsoft.com/office/drawing/2014/main" id="{AEC71255-3CBE-468C-87CA-DE731078050E}"/>
                </a:ext>
              </a:extLst>
            </p:cNvPr>
            <p:cNvSpPr>
              <a:spLocks/>
            </p:cNvSpPr>
            <p:nvPr/>
          </p:nvSpPr>
          <p:spPr bwMode="auto">
            <a:xfrm>
              <a:off x="818149" y="3705975"/>
              <a:ext cx="175200" cy="88879"/>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79">
              <a:extLst>
                <a:ext uri="{FF2B5EF4-FFF2-40B4-BE49-F238E27FC236}">
                  <a16:creationId xmlns:a16="http://schemas.microsoft.com/office/drawing/2014/main" id="{B07300FC-04F2-46A2-9625-45FAA0AEC803}"/>
                </a:ext>
              </a:extLst>
            </p:cNvPr>
            <p:cNvSpPr>
              <a:spLocks/>
            </p:cNvSpPr>
            <p:nvPr/>
          </p:nvSpPr>
          <p:spPr bwMode="auto">
            <a:xfrm>
              <a:off x="1102456" y="3708874"/>
              <a:ext cx="146874" cy="82115"/>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80">
              <a:extLst>
                <a:ext uri="{FF2B5EF4-FFF2-40B4-BE49-F238E27FC236}">
                  <a16:creationId xmlns:a16="http://schemas.microsoft.com/office/drawing/2014/main" id="{80D7F67A-E12E-42B0-80B7-0D1A021C66BD}"/>
                </a:ext>
              </a:extLst>
            </p:cNvPr>
            <p:cNvSpPr>
              <a:spLocks/>
            </p:cNvSpPr>
            <p:nvPr/>
          </p:nvSpPr>
          <p:spPr bwMode="auto">
            <a:xfrm>
              <a:off x="1381515" y="3716603"/>
              <a:ext cx="147925" cy="78251"/>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81">
              <a:extLst>
                <a:ext uri="{FF2B5EF4-FFF2-40B4-BE49-F238E27FC236}">
                  <a16:creationId xmlns:a16="http://schemas.microsoft.com/office/drawing/2014/main" id="{152EEE69-DDAD-473E-A0B2-541A4184B0EC}"/>
                </a:ext>
              </a:extLst>
            </p:cNvPr>
            <p:cNvSpPr>
              <a:spLocks/>
            </p:cNvSpPr>
            <p:nvPr/>
          </p:nvSpPr>
          <p:spPr bwMode="auto">
            <a:xfrm>
              <a:off x="2585883" y="3712738"/>
              <a:ext cx="166807" cy="107233"/>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82">
              <a:extLst>
                <a:ext uri="{FF2B5EF4-FFF2-40B4-BE49-F238E27FC236}">
                  <a16:creationId xmlns:a16="http://schemas.microsoft.com/office/drawing/2014/main" id="{27CAE4D5-D1CB-4588-AF4E-F42A7D1023C6}"/>
                </a:ext>
              </a:extLst>
            </p:cNvPr>
            <p:cNvSpPr>
              <a:spLocks/>
            </p:cNvSpPr>
            <p:nvPr/>
          </p:nvSpPr>
          <p:spPr bwMode="auto">
            <a:xfrm>
              <a:off x="2317313" y="3723363"/>
              <a:ext cx="152120" cy="82115"/>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83">
              <a:extLst>
                <a:ext uri="{FF2B5EF4-FFF2-40B4-BE49-F238E27FC236}">
                  <a16:creationId xmlns:a16="http://schemas.microsoft.com/office/drawing/2014/main" id="{C81194C8-D573-4E43-8F8E-1027286E265E}"/>
                </a:ext>
              </a:extLst>
            </p:cNvPr>
            <p:cNvSpPr>
              <a:spLocks/>
            </p:cNvSpPr>
            <p:nvPr/>
          </p:nvSpPr>
          <p:spPr bwMode="auto">
            <a:xfrm>
              <a:off x="1995241" y="3702111"/>
              <a:ext cx="155267" cy="186450"/>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84">
              <a:extLst>
                <a:ext uri="{FF2B5EF4-FFF2-40B4-BE49-F238E27FC236}">
                  <a16:creationId xmlns:a16="http://schemas.microsoft.com/office/drawing/2014/main" id="{7EC3886C-0A8C-4E06-97BA-507B0B634789}"/>
                </a:ext>
              </a:extLst>
            </p:cNvPr>
            <p:cNvSpPr>
              <a:spLocks/>
            </p:cNvSpPr>
            <p:nvPr/>
          </p:nvSpPr>
          <p:spPr bwMode="auto">
            <a:xfrm>
              <a:off x="593642" y="3730128"/>
              <a:ext cx="155267" cy="104334"/>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86">
              <a:extLst>
                <a:ext uri="{FF2B5EF4-FFF2-40B4-BE49-F238E27FC236}">
                  <a16:creationId xmlns:a16="http://schemas.microsoft.com/office/drawing/2014/main" id="{718B627C-0644-4511-A8EB-E8FED5728111}"/>
                </a:ext>
              </a:extLst>
            </p:cNvPr>
            <p:cNvSpPr>
              <a:spLocks/>
            </p:cNvSpPr>
            <p:nvPr/>
          </p:nvSpPr>
          <p:spPr bwMode="auto">
            <a:xfrm>
              <a:off x="91730" y="3737922"/>
              <a:ext cx="155267" cy="133317"/>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89">
              <a:extLst>
                <a:ext uri="{FF2B5EF4-FFF2-40B4-BE49-F238E27FC236}">
                  <a16:creationId xmlns:a16="http://schemas.microsoft.com/office/drawing/2014/main" id="{E3589DD4-C2D7-4D02-B271-934D9BFFC118}"/>
                </a:ext>
              </a:extLst>
            </p:cNvPr>
            <p:cNvSpPr>
              <a:spLocks/>
            </p:cNvSpPr>
            <p:nvPr/>
          </p:nvSpPr>
          <p:spPr bwMode="auto">
            <a:xfrm>
              <a:off x="1701490" y="3709999"/>
              <a:ext cx="159463" cy="110131"/>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90">
              <a:extLst>
                <a:ext uri="{FF2B5EF4-FFF2-40B4-BE49-F238E27FC236}">
                  <a16:creationId xmlns:a16="http://schemas.microsoft.com/office/drawing/2014/main" id="{0AACFAD0-B650-4C4D-8C19-B99B696877CE}"/>
                </a:ext>
              </a:extLst>
            </p:cNvPr>
            <p:cNvSpPr>
              <a:spLocks/>
            </p:cNvSpPr>
            <p:nvPr/>
          </p:nvSpPr>
          <p:spPr bwMode="auto">
            <a:xfrm>
              <a:off x="2469434" y="3802579"/>
              <a:ext cx="3148" cy="10628"/>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5">
              <a:extLst>
                <a:ext uri="{FF2B5EF4-FFF2-40B4-BE49-F238E27FC236}">
                  <a16:creationId xmlns:a16="http://schemas.microsoft.com/office/drawing/2014/main" id="{C6A120DD-23AD-459F-82B7-DC88D3516019}"/>
                </a:ext>
              </a:extLst>
            </p:cNvPr>
            <p:cNvSpPr>
              <a:spLocks/>
            </p:cNvSpPr>
            <p:nvPr/>
          </p:nvSpPr>
          <p:spPr bwMode="auto">
            <a:xfrm>
              <a:off x="3257751" y="3076723"/>
              <a:ext cx="143728" cy="96607"/>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7">
              <a:extLst>
                <a:ext uri="{FF2B5EF4-FFF2-40B4-BE49-F238E27FC236}">
                  <a16:creationId xmlns:a16="http://schemas.microsoft.com/office/drawing/2014/main" id="{DD05F535-7CDF-4607-83B1-ED83FA91605B}"/>
                </a:ext>
              </a:extLst>
            </p:cNvPr>
            <p:cNvSpPr>
              <a:spLocks/>
            </p:cNvSpPr>
            <p:nvPr/>
          </p:nvSpPr>
          <p:spPr bwMode="auto">
            <a:xfrm>
              <a:off x="2919939" y="3091214"/>
              <a:ext cx="163660"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40">
              <a:extLst>
                <a:ext uri="{FF2B5EF4-FFF2-40B4-BE49-F238E27FC236}">
                  <a16:creationId xmlns:a16="http://schemas.microsoft.com/office/drawing/2014/main" id="{782BB6F1-21CD-4CE8-88A0-CD5FB225E830}"/>
                </a:ext>
              </a:extLst>
            </p:cNvPr>
            <p:cNvSpPr>
              <a:spLocks/>
            </p:cNvSpPr>
            <p:nvPr/>
          </p:nvSpPr>
          <p:spPr bwMode="auto">
            <a:xfrm>
              <a:off x="3052129" y="3460249"/>
              <a:ext cx="159463" cy="96607"/>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46">
              <a:extLst>
                <a:ext uri="{FF2B5EF4-FFF2-40B4-BE49-F238E27FC236}">
                  <a16:creationId xmlns:a16="http://schemas.microsoft.com/office/drawing/2014/main" id="{9B4F23A2-F9DE-4966-8ED4-FFDCC260E5CD}"/>
                </a:ext>
              </a:extLst>
            </p:cNvPr>
            <p:cNvSpPr>
              <a:spLocks/>
            </p:cNvSpPr>
            <p:nvPr/>
          </p:nvSpPr>
          <p:spPr bwMode="auto">
            <a:xfrm>
              <a:off x="3335385" y="3453485"/>
              <a:ext cx="143728" cy="96607"/>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64">
              <a:extLst>
                <a:ext uri="{FF2B5EF4-FFF2-40B4-BE49-F238E27FC236}">
                  <a16:creationId xmlns:a16="http://schemas.microsoft.com/office/drawing/2014/main" id="{672012D8-E174-480C-80FC-10520E0F67A0}"/>
                </a:ext>
              </a:extLst>
            </p:cNvPr>
            <p:cNvSpPr>
              <a:spLocks/>
            </p:cNvSpPr>
            <p:nvPr/>
          </p:nvSpPr>
          <p:spPr bwMode="auto">
            <a:xfrm>
              <a:off x="3205696" y="3715636"/>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75">
              <a:extLst>
                <a:ext uri="{FF2B5EF4-FFF2-40B4-BE49-F238E27FC236}">
                  <a16:creationId xmlns:a16="http://schemas.microsoft.com/office/drawing/2014/main" id="{280FA214-DC33-4A8E-9DC2-96F6E650D267}"/>
                </a:ext>
              </a:extLst>
            </p:cNvPr>
            <p:cNvSpPr>
              <a:spLocks/>
            </p:cNvSpPr>
            <p:nvPr/>
          </p:nvSpPr>
          <p:spPr bwMode="auto">
            <a:xfrm>
              <a:off x="2869586" y="3718188"/>
              <a:ext cx="152120" cy="92743"/>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8">
              <a:extLst>
                <a:ext uri="{FF2B5EF4-FFF2-40B4-BE49-F238E27FC236}">
                  <a16:creationId xmlns:a16="http://schemas.microsoft.com/office/drawing/2014/main" id="{BD8B5B1E-98A2-4C45-AF32-5C75F402A4EC}"/>
                </a:ext>
              </a:extLst>
            </p:cNvPr>
            <p:cNvSpPr>
              <a:spLocks/>
            </p:cNvSpPr>
            <p:nvPr/>
          </p:nvSpPr>
          <p:spPr bwMode="auto">
            <a:xfrm>
              <a:off x="23552" y="3423540"/>
              <a:ext cx="155267" cy="104334"/>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36">
              <a:extLst>
                <a:ext uri="{FF2B5EF4-FFF2-40B4-BE49-F238E27FC236}">
                  <a16:creationId xmlns:a16="http://schemas.microsoft.com/office/drawing/2014/main" id="{0CB2A20A-84A2-4849-9D9A-0E5CCD1FBCEE}"/>
                </a:ext>
              </a:extLst>
            </p:cNvPr>
            <p:cNvSpPr>
              <a:spLocks/>
            </p:cNvSpPr>
            <p:nvPr/>
          </p:nvSpPr>
          <p:spPr bwMode="auto">
            <a:xfrm>
              <a:off x="9657107" y="358421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64">
              <a:extLst>
                <a:ext uri="{FF2B5EF4-FFF2-40B4-BE49-F238E27FC236}">
                  <a16:creationId xmlns:a16="http://schemas.microsoft.com/office/drawing/2014/main" id="{A7D5C7C6-D97E-4262-980D-50951D1A88AF}"/>
                </a:ext>
              </a:extLst>
            </p:cNvPr>
            <p:cNvSpPr>
              <a:spLocks/>
            </p:cNvSpPr>
            <p:nvPr/>
          </p:nvSpPr>
          <p:spPr bwMode="auto">
            <a:xfrm>
              <a:off x="378048" y="3693860"/>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368014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76F01BC-0595-47B5-ADD6-4AE4E0ED816B}"/>
              </a:ext>
              <a:ext uri="{C183D7F6-B498-43B3-948B-1728B52AA6E4}">
                <adec:decorative xmlns:adec="http://schemas.microsoft.com/office/drawing/2017/decorative" val="1"/>
              </a:ext>
            </a:extLst>
          </p:cNvPr>
          <p:cNvSpPr/>
          <p:nvPr userDrawn="1"/>
        </p:nvSpPr>
        <p:spPr>
          <a:xfrm>
            <a:off x="1073810" y="894583"/>
            <a:ext cx="11118189" cy="50292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923E4A07-9903-4225-97C9-FC7A7B84FECF}"/>
              </a:ext>
            </a:extLst>
          </p:cNvPr>
          <p:cNvSpPr>
            <a:spLocks noGrp="1"/>
          </p:cNvSpPr>
          <p:nvPr>
            <p:ph type="title" hasCustomPrompt="1"/>
          </p:nvPr>
        </p:nvSpPr>
        <p:spPr>
          <a:xfrm>
            <a:off x="5824728" y="1078992"/>
            <a:ext cx="5797296" cy="1225296"/>
          </a:xfrm>
        </p:spPr>
        <p:txBody>
          <a:bodyPr/>
          <a:lstStyle>
            <a:lvl1pPr>
              <a:defRPr/>
            </a:lvl1pPr>
          </a:lstStyle>
          <a:p>
            <a:r>
              <a:rPr lang="en-US" dirty="0"/>
              <a:t>Click to add title</a:t>
            </a:r>
          </a:p>
        </p:txBody>
      </p:sp>
      <p:sp>
        <p:nvSpPr>
          <p:cNvPr id="77" name="Footer Placeholder 76">
            <a:extLst>
              <a:ext uri="{FF2B5EF4-FFF2-40B4-BE49-F238E27FC236}">
                <a16:creationId xmlns:a16="http://schemas.microsoft.com/office/drawing/2014/main" id="{FAA2A33C-F8C3-4B2A-BDAF-9B727FE0ADAA}"/>
              </a:ext>
            </a:extLst>
          </p:cNvPr>
          <p:cNvSpPr>
            <a:spLocks noGrp="1"/>
          </p:cNvSpPr>
          <p:nvPr>
            <p:ph type="ftr" sz="quarter" idx="18"/>
          </p:nvPr>
        </p:nvSpPr>
        <p:spPr/>
        <p:txBody>
          <a:bodyPr/>
          <a:lstStyle/>
          <a:p>
            <a:r>
              <a:rPr lang="en-US"/>
              <a:t>Sample footer text</a:t>
            </a:r>
            <a:endParaRPr lang="en-US" dirty="0"/>
          </a:p>
        </p:txBody>
      </p:sp>
      <p:grpSp>
        <p:nvGrpSpPr>
          <p:cNvPr id="12" name="Group 11">
            <a:extLst>
              <a:ext uri="{FF2B5EF4-FFF2-40B4-BE49-F238E27FC236}">
                <a16:creationId xmlns:a16="http://schemas.microsoft.com/office/drawing/2014/main" id="{76F452E3-8BE2-484F-8117-D526F2886865}"/>
              </a:ext>
              <a:ext uri="{C183D7F6-B498-43B3-948B-1728B52AA6E4}">
                <adec:decorative xmlns:adec="http://schemas.microsoft.com/office/drawing/2017/decorative" val="1"/>
              </a:ext>
            </a:extLst>
          </p:cNvPr>
          <p:cNvGrpSpPr/>
          <p:nvPr userDrawn="1"/>
        </p:nvGrpSpPr>
        <p:grpSpPr>
          <a:xfrm>
            <a:off x="9191332" y="-37765"/>
            <a:ext cx="1829755" cy="6918658"/>
            <a:chOff x="9314164" y="-37765"/>
            <a:chExt cx="1829755" cy="6918658"/>
          </a:xfrm>
        </p:grpSpPr>
        <p:sp>
          <p:nvSpPr>
            <p:cNvPr id="13" name="Freeform 78">
              <a:extLst>
                <a:ext uri="{FF2B5EF4-FFF2-40B4-BE49-F238E27FC236}">
                  <a16:creationId xmlns:a16="http://schemas.microsoft.com/office/drawing/2014/main" id="{1025FA2E-870E-4939-A262-9DE8398B9214}"/>
                </a:ext>
              </a:extLst>
            </p:cNvPr>
            <p:cNvSpPr>
              <a:spLocks/>
            </p:cNvSpPr>
            <p:nvPr/>
          </p:nvSpPr>
          <p:spPr bwMode="auto">
            <a:xfrm rot="5400000">
              <a:off x="11032387" y="631652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9">
              <a:extLst>
                <a:ext uri="{FF2B5EF4-FFF2-40B4-BE49-F238E27FC236}">
                  <a16:creationId xmlns:a16="http://schemas.microsoft.com/office/drawing/2014/main" id="{CCC6C2BB-1F3D-4FF7-9CF7-25285056FE7F}"/>
                </a:ext>
              </a:extLst>
            </p:cNvPr>
            <p:cNvSpPr>
              <a:spLocks/>
            </p:cNvSpPr>
            <p:nvPr/>
          </p:nvSpPr>
          <p:spPr bwMode="auto">
            <a:xfrm rot="5400000">
              <a:off x="11044759" y="6547574"/>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80">
              <a:extLst>
                <a:ext uri="{FF2B5EF4-FFF2-40B4-BE49-F238E27FC236}">
                  <a16:creationId xmlns:a16="http://schemas.microsoft.com/office/drawing/2014/main" id="{6BBC7BE5-38A0-4B82-B671-2DFD97F153BF}"/>
                </a:ext>
              </a:extLst>
            </p:cNvPr>
            <p:cNvSpPr>
              <a:spLocks/>
            </p:cNvSpPr>
            <p:nvPr/>
          </p:nvSpPr>
          <p:spPr bwMode="auto">
            <a:xfrm rot="5400000">
              <a:off x="11039418" y="678536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84">
              <a:extLst>
                <a:ext uri="{FF2B5EF4-FFF2-40B4-BE49-F238E27FC236}">
                  <a16:creationId xmlns:a16="http://schemas.microsoft.com/office/drawing/2014/main" id="{EE45AF77-2814-4310-A70F-291541F25823}"/>
                </a:ext>
              </a:extLst>
            </p:cNvPr>
            <p:cNvSpPr>
              <a:spLocks/>
            </p:cNvSpPr>
            <p:nvPr/>
          </p:nvSpPr>
          <p:spPr bwMode="auto">
            <a:xfrm rot="5400000">
              <a:off x="11013877" y="611194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06">
              <a:extLst>
                <a:ext uri="{FF2B5EF4-FFF2-40B4-BE49-F238E27FC236}">
                  <a16:creationId xmlns:a16="http://schemas.microsoft.com/office/drawing/2014/main" id="{F687E200-BF06-4639-859A-EAF213EEE545}"/>
                </a:ext>
              </a:extLst>
            </p:cNvPr>
            <p:cNvSpPr>
              <a:spLocks/>
            </p:cNvSpPr>
            <p:nvPr/>
          </p:nvSpPr>
          <p:spPr bwMode="auto">
            <a:xfrm rot="5400000">
              <a:off x="10759545" y="623010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08">
              <a:extLst>
                <a:ext uri="{FF2B5EF4-FFF2-40B4-BE49-F238E27FC236}">
                  <a16:creationId xmlns:a16="http://schemas.microsoft.com/office/drawing/2014/main" id="{287EFE9A-E16C-422E-896F-4D56598C4884}"/>
                </a:ext>
              </a:extLst>
            </p:cNvPr>
            <p:cNvSpPr>
              <a:spLocks/>
            </p:cNvSpPr>
            <p:nvPr/>
          </p:nvSpPr>
          <p:spPr bwMode="auto">
            <a:xfrm rot="5400000">
              <a:off x="10757216" y="6657917"/>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10">
              <a:extLst>
                <a:ext uri="{FF2B5EF4-FFF2-40B4-BE49-F238E27FC236}">
                  <a16:creationId xmlns:a16="http://schemas.microsoft.com/office/drawing/2014/main" id="{19EC96CF-AF76-4459-A3AD-86F0C3F2507B}"/>
                </a:ext>
              </a:extLst>
            </p:cNvPr>
            <p:cNvSpPr>
              <a:spLocks/>
            </p:cNvSpPr>
            <p:nvPr/>
          </p:nvSpPr>
          <p:spPr bwMode="auto">
            <a:xfrm rot="5400000">
              <a:off x="10737269" y="5982273"/>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12">
              <a:extLst>
                <a:ext uri="{FF2B5EF4-FFF2-40B4-BE49-F238E27FC236}">
                  <a16:creationId xmlns:a16="http://schemas.microsoft.com/office/drawing/2014/main" id="{39A1CE67-8792-445E-854E-DC11BF3132A0}"/>
                </a:ext>
              </a:extLst>
            </p:cNvPr>
            <p:cNvSpPr>
              <a:spLocks/>
            </p:cNvSpPr>
            <p:nvPr/>
          </p:nvSpPr>
          <p:spPr bwMode="auto">
            <a:xfrm rot="5400000">
              <a:off x="10747971" y="64913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30">
              <a:extLst>
                <a:ext uri="{FF2B5EF4-FFF2-40B4-BE49-F238E27FC236}">
                  <a16:creationId xmlns:a16="http://schemas.microsoft.com/office/drawing/2014/main" id="{014832E9-E086-475D-94C2-29A3A6384A55}"/>
                </a:ext>
              </a:extLst>
            </p:cNvPr>
            <p:cNvSpPr>
              <a:spLocks/>
            </p:cNvSpPr>
            <p:nvPr/>
          </p:nvSpPr>
          <p:spPr bwMode="auto">
            <a:xfrm rot="5400000">
              <a:off x="10403634" y="604518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31">
              <a:extLst>
                <a:ext uri="{FF2B5EF4-FFF2-40B4-BE49-F238E27FC236}">
                  <a16:creationId xmlns:a16="http://schemas.microsoft.com/office/drawing/2014/main" id="{DA4A7D0F-B5D4-4F06-BB9F-63B8271BCB84}"/>
                </a:ext>
              </a:extLst>
            </p:cNvPr>
            <p:cNvSpPr>
              <a:spLocks/>
            </p:cNvSpPr>
            <p:nvPr/>
          </p:nvSpPr>
          <p:spPr bwMode="auto">
            <a:xfrm rot="5400000">
              <a:off x="10417308" y="6516876"/>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35">
              <a:extLst>
                <a:ext uri="{FF2B5EF4-FFF2-40B4-BE49-F238E27FC236}">
                  <a16:creationId xmlns:a16="http://schemas.microsoft.com/office/drawing/2014/main" id="{606F4655-A3D8-443E-A493-B1DEABBCD53F}"/>
                </a:ext>
              </a:extLst>
            </p:cNvPr>
            <p:cNvSpPr>
              <a:spLocks/>
            </p:cNvSpPr>
            <p:nvPr/>
          </p:nvSpPr>
          <p:spPr bwMode="auto">
            <a:xfrm rot="5400000">
              <a:off x="10404647" y="628721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41">
              <a:extLst>
                <a:ext uri="{FF2B5EF4-FFF2-40B4-BE49-F238E27FC236}">
                  <a16:creationId xmlns:a16="http://schemas.microsoft.com/office/drawing/2014/main" id="{73857FF4-33A1-4D4E-B09F-E6270C875589}"/>
                </a:ext>
              </a:extLst>
            </p:cNvPr>
            <p:cNvSpPr>
              <a:spLocks/>
            </p:cNvSpPr>
            <p:nvPr/>
          </p:nvSpPr>
          <p:spPr bwMode="auto">
            <a:xfrm rot="5400000">
              <a:off x="10365399" y="666710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2264B7D8-E1CC-470A-96D5-036296C80AA4}"/>
                </a:ext>
              </a:extLst>
            </p:cNvPr>
            <p:cNvSpPr>
              <a:spLocks/>
            </p:cNvSpPr>
            <p:nvPr/>
          </p:nvSpPr>
          <p:spPr bwMode="auto">
            <a:xfrm rot="5400000">
              <a:off x="10214090" y="6370129"/>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64E25613-6E14-4D0D-99B1-23A44D0CF464}"/>
                </a:ext>
              </a:extLst>
            </p:cNvPr>
            <p:cNvSpPr>
              <a:spLocks/>
            </p:cNvSpPr>
            <p:nvPr/>
          </p:nvSpPr>
          <p:spPr bwMode="auto">
            <a:xfrm rot="5400000">
              <a:off x="10193683" y="6100955"/>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2">
              <a:extLst>
                <a:ext uri="{FF2B5EF4-FFF2-40B4-BE49-F238E27FC236}">
                  <a16:creationId xmlns:a16="http://schemas.microsoft.com/office/drawing/2014/main" id="{D4EBBA50-2699-4401-A3EF-64A4C237D8F9}"/>
                </a:ext>
              </a:extLst>
            </p:cNvPr>
            <p:cNvSpPr>
              <a:spLocks/>
            </p:cNvSpPr>
            <p:nvPr/>
          </p:nvSpPr>
          <p:spPr bwMode="auto">
            <a:xfrm rot="5400000">
              <a:off x="9877841" y="6035328"/>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B4E986EE-F948-4737-8053-4FF418387748}"/>
                </a:ext>
              </a:extLst>
            </p:cNvPr>
            <p:cNvSpPr>
              <a:spLocks/>
            </p:cNvSpPr>
            <p:nvPr/>
          </p:nvSpPr>
          <p:spPr bwMode="auto">
            <a:xfrm rot="5400000">
              <a:off x="10175211" y="6615097"/>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3">
              <a:extLst>
                <a:ext uri="{FF2B5EF4-FFF2-40B4-BE49-F238E27FC236}">
                  <a16:creationId xmlns:a16="http://schemas.microsoft.com/office/drawing/2014/main" id="{56A7EEA1-2A56-4E36-8CA5-AAB7F438D819}"/>
                </a:ext>
              </a:extLst>
            </p:cNvPr>
            <p:cNvSpPr>
              <a:spLocks/>
            </p:cNvSpPr>
            <p:nvPr/>
          </p:nvSpPr>
          <p:spPr bwMode="auto">
            <a:xfrm rot="5400000">
              <a:off x="9929237" y="6564305"/>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1">
              <a:extLst>
                <a:ext uri="{FF2B5EF4-FFF2-40B4-BE49-F238E27FC236}">
                  <a16:creationId xmlns:a16="http://schemas.microsoft.com/office/drawing/2014/main" id="{B3541BD4-9327-4E88-8827-4E0CEE0F899E}"/>
                </a:ext>
              </a:extLst>
            </p:cNvPr>
            <p:cNvSpPr>
              <a:spLocks/>
            </p:cNvSpPr>
            <p:nvPr/>
          </p:nvSpPr>
          <p:spPr bwMode="auto">
            <a:xfrm rot="5400000">
              <a:off x="9891075" y="675511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4">
              <a:extLst>
                <a:ext uri="{FF2B5EF4-FFF2-40B4-BE49-F238E27FC236}">
                  <a16:creationId xmlns:a16="http://schemas.microsoft.com/office/drawing/2014/main" id="{1FAAF332-A44A-4490-B3D5-C08328C0E122}"/>
                </a:ext>
              </a:extLst>
            </p:cNvPr>
            <p:cNvSpPr>
              <a:spLocks/>
            </p:cNvSpPr>
            <p:nvPr/>
          </p:nvSpPr>
          <p:spPr bwMode="auto">
            <a:xfrm rot="5400000">
              <a:off x="9873283" y="636585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78">
              <a:extLst>
                <a:ext uri="{FF2B5EF4-FFF2-40B4-BE49-F238E27FC236}">
                  <a16:creationId xmlns:a16="http://schemas.microsoft.com/office/drawing/2014/main" id="{7D29650C-496E-4882-9749-415EC2CCC005}"/>
                </a:ext>
              </a:extLst>
            </p:cNvPr>
            <p:cNvSpPr>
              <a:spLocks/>
            </p:cNvSpPr>
            <p:nvPr/>
          </p:nvSpPr>
          <p:spPr bwMode="auto">
            <a:xfrm rot="5400000">
              <a:off x="9636517" y="6424733"/>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9">
              <a:extLst>
                <a:ext uri="{FF2B5EF4-FFF2-40B4-BE49-F238E27FC236}">
                  <a16:creationId xmlns:a16="http://schemas.microsoft.com/office/drawing/2014/main" id="{DDD1A7EA-39FE-47B0-8505-57A0E9146915}"/>
                </a:ext>
              </a:extLst>
            </p:cNvPr>
            <p:cNvSpPr>
              <a:spLocks/>
            </p:cNvSpPr>
            <p:nvPr/>
          </p:nvSpPr>
          <p:spPr bwMode="auto">
            <a:xfrm rot="5400000">
              <a:off x="9648889" y="665577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4">
              <a:extLst>
                <a:ext uri="{FF2B5EF4-FFF2-40B4-BE49-F238E27FC236}">
                  <a16:creationId xmlns:a16="http://schemas.microsoft.com/office/drawing/2014/main" id="{EFF0D14F-FF0B-41AF-9080-50F59D56FA66}"/>
                </a:ext>
              </a:extLst>
            </p:cNvPr>
            <p:cNvSpPr>
              <a:spLocks/>
            </p:cNvSpPr>
            <p:nvPr/>
          </p:nvSpPr>
          <p:spPr bwMode="auto">
            <a:xfrm rot="5400000">
              <a:off x="9618007" y="622014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6">
              <a:extLst>
                <a:ext uri="{FF2B5EF4-FFF2-40B4-BE49-F238E27FC236}">
                  <a16:creationId xmlns:a16="http://schemas.microsoft.com/office/drawing/2014/main" id="{396313AB-0B22-418D-B768-7BB90538F120}"/>
                </a:ext>
              </a:extLst>
            </p:cNvPr>
            <p:cNvSpPr>
              <a:spLocks/>
            </p:cNvSpPr>
            <p:nvPr/>
          </p:nvSpPr>
          <p:spPr bwMode="auto">
            <a:xfrm rot="5400000">
              <a:off x="9628155" y="5996330"/>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06">
              <a:extLst>
                <a:ext uri="{FF2B5EF4-FFF2-40B4-BE49-F238E27FC236}">
                  <a16:creationId xmlns:a16="http://schemas.microsoft.com/office/drawing/2014/main" id="{29F8BD49-86F1-408C-9D2B-850E8B4B3B31}"/>
                </a:ext>
              </a:extLst>
            </p:cNvPr>
            <p:cNvSpPr>
              <a:spLocks/>
            </p:cNvSpPr>
            <p:nvPr/>
          </p:nvSpPr>
          <p:spPr bwMode="auto">
            <a:xfrm rot="5400000">
              <a:off x="9370443" y="639203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10">
              <a:extLst>
                <a:ext uri="{FF2B5EF4-FFF2-40B4-BE49-F238E27FC236}">
                  <a16:creationId xmlns:a16="http://schemas.microsoft.com/office/drawing/2014/main" id="{E905B7D8-20B6-4194-8DD1-2C987921DC4E}"/>
                </a:ext>
              </a:extLst>
            </p:cNvPr>
            <p:cNvSpPr>
              <a:spLocks/>
            </p:cNvSpPr>
            <p:nvPr/>
          </p:nvSpPr>
          <p:spPr bwMode="auto">
            <a:xfrm rot="5400000">
              <a:off x="9313167" y="6169756"/>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12">
              <a:extLst>
                <a:ext uri="{FF2B5EF4-FFF2-40B4-BE49-F238E27FC236}">
                  <a16:creationId xmlns:a16="http://schemas.microsoft.com/office/drawing/2014/main" id="{15E264E2-245B-4B2A-AB0A-61537E047E59}"/>
                </a:ext>
              </a:extLst>
            </p:cNvPr>
            <p:cNvSpPr>
              <a:spLocks/>
            </p:cNvSpPr>
            <p:nvPr/>
          </p:nvSpPr>
          <p:spPr bwMode="auto">
            <a:xfrm rot="5400000">
              <a:off x="9347620" y="67395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8">
              <a:extLst>
                <a:ext uri="{FF2B5EF4-FFF2-40B4-BE49-F238E27FC236}">
                  <a16:creationId xmlns:a16="http://schemas.microsoft.com/office/drawing/2014/main" id="{FACB600D-B7F5-42C2-AD7C-DD51482AC4C3}"/>
                </a:ext>
              </a:extLst>
            </p:cNvPr>
            <p:cNvSpPr>
              <a:spLocks/>
            </p:cNvSpPr>
            <p:nvPr/>
          </p:nvSpPr>
          <p:spPr bwMode="auto">
            <a:xfrm rot="5400000">
              <a:off x="9314683" y="597571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43">
              <a:extLst>
                <a:ext uri="{FF2B5EF4-FFF2-40B4-BE49-F238E27FC236}">
                  <a16:creationId xmlns:a16="http://schemas.microsoft.com/office/drawing/2014/main" id="{A923DF35-0D63-4A5B-9E9D-E85D92A46CA5}"/>
                </a:ext>
              </a:extLst>
            </p:cNvPr>
            <p:cNvSpPr>
              <a:spLocks/>
            </p:cNvSpPr>
            <p:nvPr/>
          </p:nvSpPr>
          <p:spPr bwMode="auto">
            <a:xfrm rot="5400000">
              <a:off x="10753019" y="375426"/>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1">
              <a:extLst>
                <a:ext uri="{FF2B5EF4-FFF2-40B4-BE49-F238E27FC236}">
                  <a16:creationId xmlns:a16="http://schemas.microsoft.com/office/drawing/2014/main" id="{52B35092-33EE-49D5-9D17-4F190D3E19EB}"/>
                </a:ext>
              </a:extLst>
            </p:cNvPr>
            <p:cNvSpPr>
              <a:spLocks/>
            </p:cNvSpPr>
            <p:nvPr/>
          </p:nvSpPr>
          <p:spPr bwMode="auto">
            <a:xfrm rot="5400000">
              <a:off x="10423577" y="234657"/>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53">
              <a:extLst>
                <a:ext uri="{FF2B5EF4-FFF2-40B4-BE49-F238E27FC236}">
                  <a16:creationId xmlns:a16="http://schemas.microsoft.com/office/drawing/2014/main" id="{E758838A-5F8A-447B-A253-F9E12B28B494}"/>
                </a:ext>
              </a:extLst>
            </p:cNvPr>
            <p:cNvSpPr>
              <a:spLocks/>
            </p:cNvSpPr>
            <p:nvPr/>
          </p:nvSpPr>
          <p:spPr bwMode="auto">
            <a:xfrm rot="5400000">
              <a:off x="10417474" y="786855"/>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54">
              <a:extLst>
                <a:ext uri="{FF2B5EF4-FFF2-40B4-BE49-F238E27FC236}">
                  <a16:creationId xmlns:a16="http://schemas.microsoft.com/office/drawing/2014/main" id="{22C2DAD4-08F9-4FE8-BDF0-9DA32898E593}"/>
                </a:ext>
              </a:extLst>
            </p:cNvPr>
            <p:cNvSpPr>
              <a:spLocks/>
            </p:cNvSpPr>
            <p:nvPr/>
          </p:nvSpPr>
          <p:spPr bwMode="auto">
            <a:xfrm rot="5400000">
              <a:off x="9888672" y="6153093"/>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78">
              <a:extLst>
                <a:ext uri="{FF2B5EF4-FFF2-40B4-BE49-F238E27FC236}">
                  <a16:creationId xmlns:a16="http://schemas.microsoft.com/office/drawing/2014/main" id="{56D8B5DC-7BD3-45DE-88D7-316A68320089}"/>
                </a:ext>
              </a:extLst>
            </p:cNvPr>
            <p:cNvSpPr>
              <a:spLocks/>
            </p:cNvSpPr>
            <p:nvPr/>
          </p:nvSpPr>
          <p:spPr bwMode="auto">
            <a:xfrm rot="5400000">
              <a:off x="11032223" y="272776"/>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79">
              <a:extLst>
                <a:ext uri="{FF2B5EF4-FFF2-40B4-BE49-F238E27FC236}">
                  <a16:creationId xmlns:a16="http://schemas.microsoft.com/office/drawing/2014/main" id="{FCCE1C23-AD34-45EB-A31E-331548CC696A}"/>
                </a:ext>
              </a:extLst>
            </p:cNvPr>
            <p:cNvSpPr>
              <a:spLocks/>
            </p:cNvSpPr>
            <p:nvPr/>
          </p:nvSpPr>
          <p:spPr bwMode="auto">
            <a:xfrm rot="5400000">
              <a:off x="11044595" y="503821"/>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80">
              <a:extLst>
                <a:ext uri="{FF2B5EF4-FFF2-40B4-BE49-F238E27FC236}">
                  <a16:creationId xmlns:a16="http://schemas.microsoft.com/office/drawing/2014/main" id="{30EDC959-D7E6-4EA5-BDC2-66EE5BE27A60}"/>
                </a:ext>
              </a:extLst>
            </p:cNvPr>
            <p:cNvSpPr>
              <a:spLocks/>
            </p:cNvSpPr>
            <p:nvPr/>
          </p:nvSpPr>
          <p:spPr bwMode="auto">
            <a:xfrm rot="5400000">
              <a:off x="11039253" y="72371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84">
              <a:extLst>
                <a:ext uri="{FF2B5EF4-FFF2-40B4-BE49-F238E27FC236}">
                  <a16:creationId xmlns:a16="http://schemas.microsoft.com/office/drawing/2014/main" id="{D6C84B8C-D654-4F7A-96B5-5038264150FE}"/>
                </a:ext>
              </a:extLst>
            </p:cNvPr>
            <p:cNvSpPr>
              <a:spLocks/>
            </p:cNvSpPr>
            <p:nvPr/>
          </p:nvSpPr>
          <p:spPr bwMode="auto">
            <a:xfrm rot="5400000">
              <a:off x="11013713" y="68190"/>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06">
              <a:extLst>
                <a:ext uri="{FF2B5EF4-FFF2-40B4-BE49-F238E27FC236}">
                  <a16:creationId xmlns:a16="http://schemas.microsoft.com/office/drawing/2014/main" id="{E828EB60-3C78-40E7-BF81-235AD44AE38C}"/>
                </a:ext>
              </a:extLst>
            </p:cNvPr>
            <p:cNvSpPr>
              <a:spLocks/>
            </p:cNvSpPr>
            <p:nvPr/>
          </p:nvSpPr>
          <p:spPr bwMode="auto">
            <a:xfrm rot="5400000">
              <a:off x="10745733" y="21675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08">
              <a:extLst>
                <a:ext uri="{FF2B5EF4-FFF2-40B4-BE49-F238E27FC236}">
                  <a16:creationId xmlns:a16="http://schemas.microsoft.com/office/drawing/2014/main" id="{9D033212-301B-4120-98C3-596553C45C06}"/>
                </a:ext>
              </a:extLst>
            </p:cNvPr>
            <p:cNvSpPr>
              <a:spLocks/>
            </p:cNvSpPr>
            <p:nvPr/>
          </p:nvSpPr>
          <p:spPr bwMode="auto">
            <a:xfrm rot="5400000">
              <a:off x="10742450" y="689006"/>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10">
              <a:extLst>
                <a:ext uri="{FF2B5EF4-FFF2-40B4-BE49-F238E27FC236}">
                  <a16:creationId xmlns:a16="http://schemas.microsoft.com/office/drawing/2014/main" id="{31E4CC95-B08B-4C02-9E5F-B4F43FDC94DF}"/>
                </a:ext>
              </a:extLst>
            </p:cNvPr>
            <p:cNvSpPr>
              <a:spLocks/>
            </p:cNvSpPr>
            <p:nvPr/>
          </p:nvSpPr>
          <p:spPr bwMode="auto">
            <a:xfrm rot="5400000">
              <a:off x="10723457" y="-31083"/>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12">
              <a:extLst>
                <a:ext uri="{FF2B5EF4-FFF2-40B4-BE49-F238E27FC236}">
                  <a16:creationId xmlns:a16="http://schemas.microsoft.com/office/drawing/2014/main" id="{4C2C0203-07C8-4EE3-90BB-CD6A1C9CAAA4}"/>
                </a:ext>
              </a:extLst>
            </p:cNvPr>
            <p:cNvSpPr>
              <a:spLocks/>
            </p:cNvSpPr>
            <p:nvPr/>
          </p:nvSpPr>
          <p:spPr bwMode="auto">
            <a:xfrm rot="5400000">
              <a:off x="10698029" y="54210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30">
              <a:extLst>
                <a:ext uri="{FF2B5EF4-FFF2-40B4-BE49-F238E27FC236}">
                  <a16:creationId xmlns:a16="http://schemas.microsoft.com/office/drawing/2014/main" id="{DFEB4FE3-2B1E-44A3-81FD-9873492928B5}"/>
                </a:ext>
              </a:extLst>
            </p:cNvPr>
            <p:cNvSpPr>
              <a:spLocks/>
            </p:cNvSpPr>
            <p:nvPr/>
          </p:nvSpPr>
          <p:spPr bwMode="auto">
            <a:xfrm rot="5400000">
              <a:off x="10389678" y="6144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31">
              <a:extLst>
                <a:ext uri="{FF2B5EF4-FFF2-40B4-BE49-F238E27FC236}">
                  <a16:creationId xmlns:a16="http://schemas.microsoft.com/office/drawing/2014/main" id="{F84CC057-39D0-4021-B212-53FA00098D77}"/>
                </a:ext>
              </a:extLst>
            </p:cNvPr>
            <p:cNvSpPr>
              <a:spLocks/>
            </p:cNvSpPr>
            <p:nvPr/>
          </p:nvSpPr>
          <p:spPr bwMode="auto">
            <a:xfrm rot="5400000">
              <a:off x="10403496" y="616427"/>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35">
              <a:extLst>
                <a:ext uri="{FF2B5EF4-FFF2-40B4-BE49-F238E27FC236}">
                  <a16:creationId xmlns:a16="http://schemas.microsoft.com/office/drawing/2014/main" id="{1D3D9D9D-5B4E-4FF2-A64B-ABE29CCBC4CB}"/>
                </a:ext>
              </a:extLst>
            </p:cNvPr>
            <p:cNvSpPr>
              <a:spLocks/>
            </p:cNvSpPr>
            <p:nvPr/>
          </p:nvSpPr>
          <p:spPr bwMode="auto">
            <a:xfrm rot="5400000">
              <a:off x="10426567" y="4001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
              <a:extLst>
                <a:ext uri="{FF2B5EF4-FFF2-40B4-BE49-F238E27FC236}">
                  <a16:creationId xmlns:a16="http://schemas.microsoft.com/office/drawing/2014/main" id="{6FEE2AFE-1B9C-4A14-B35D-0A91ED28F240}"/>
                </a:ext>
              </a:extLst>
            </p:cNvPr>
            <p:cNvSpPr>
              <a:spLocks/>
            </p:cNvSpPr>
            <p:nvPr/>
          </p:nvSpPr>
          <p:spPr bwMode="auto">
            <a:xfrm rot="5400000">
              <a:off x="10176243" y="2767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5">
              <a:extLst>
                <a:ext uri="{FF2B5EF4-FFF2-40B4-BE49-F238E27FC236}">
                  <a16:creationId xmlns:a16="http://schemas.microsoft.com/office/drawing/2014/main" id="{328632DD-1008-4511-9BB8-1C7E2582A656}"/>
                </a:ext>
              </a:extLst>
            </p:cNvPr>
            <p:cNvSpPr>
              <a:spLocks/>
            </p:cNvSpPr>
            <p:nvPr/>
          </p:nvSpPr>
          <p:spPr bwMode="auto">
            <a:xfrm rot="5400000">
              <a:off x="10180173" y="54187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8">
              <a:extLst>
                <a:ext uri="{FF2B5EF4-FFF2-40B4-BE49-F238E27FC236}">
                  <a16:creationId xmlns:a16="http://schemas.microsoft.com/office/drawing/2014/main" id="{63D7639A-14A9-4190-AA28-2594F5F26C60}"/>
                </a:ext>
              </a:extLst>
            </p:cNvPr>
            <p:cNvSpPr>
              <a:spLocks/>
            </p:cNvSpPr>
            <p:nvPr/>
          </p:nvSpPr>
          <p:spPr bwMode="auto">
            <a:xfrm rot="5400000">
              <a:off x="10183587" y="28512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1A0F16E2-B5E7-45FB-A095-AF112D7D4423}"/>
                </a:ext>
              </a:extLst>
            </p:cNvPr>
            <p:cNvSpPr>
              <a:spLocks/>
            </p:cNvSpPr>
            <p:nvPr/>
          </p:nvSpPr>
          <p:spPr bwMode="auto">
            <a:xfrm rot="5400000">
              <a:off x="9296325" y="6559732"/>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571E5330-26B5-45BB-8D00-E4293F8E8CF7}"/>
                </a:ext>
              </a:extLst>
            </p:cNvPr>
            <p:cNvSpPr>
              <a:spLocks/>
            </p:cNvSpPr>
            <p:nvPr/>
          </p:nvSpPr>
          <p:spPr bwMode="auto">
            <a:xfrm rot="5400000">
              <a:off x="10141294" y="78683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30">
              <a:extLst>
                <a:ext uri="{FF2B5EF4-FFF2-40B4-BE49-F238E27FC236}">
                  <a16:creationId xmlns:a16="http://schemas.microsoft.com/office/drawing/2014/main" id="{4E549E44-82DA-4862-95C8-5BC25725EA73}"/>
                </a:ext>
              </a:extLst>
            </p:cNvPr>
            <p:cNvSpPr>
              <a:spLocks/>
            </p:cNvSpPr>
            <p:nvPr/>
          </p:nvSpPr>
          <p:spPr bwMode="auto">
            <a:xfrm rot="5400000">
              <a:off x="10181328" y="102815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43">
              <a:extLst>
                <a:ext uri="{FF2B5EF4-FFF2-40B4-BE49-F238E27FC236}">
                  <a16:creationId xmlns:a16="http://schemas.microsoft.com/office/drawing/2014/main" id="{676FF224-5BE9-4308-A6E1-B1307FA352D7}"/>
                </a:ext>
              </a:extLst>
            </p:cNvPr>
            <p:cNvSpPr>
              <a:spLocks/>
            </p:cNvSpPr>
            <p:nvPr/>
          </p:nvSpPr>
          <p:spPr bwMode="auto">
            <a:xfrm rot="5400000">
              <a:off x="9895320" y="736046"/>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52">
              <a:extLst>
                <a:ext uri="{FF2B5EF4-FFF2-40B4-BE49-F238E27FC236}">
                  <a16:creationId xmlns:a16="http://schemas.microsoft.com/office/drawing/2014/main" id="{FC390E70-A0F3-4A2C-8F3F-A436BF2DEEF7}"/>
                </a:ext>
              </a:extLst>
            </p:cNvPr>
            <p:cNvSpPr>
              <a:spLocks/>
            </p:cNvSpPr>
            <p:nvPr/>
          </p:nvSpPr>
          <p:spPr bwMode="auto">
            <a:xfrm rot="5400000">
              <a:off x="9865294" y="326031"/>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54">
              <a:extLst>
                <a:ext uri="{FF2B5EF4-FFF2-40B4-BE49-F238E27FC236}">
                  <a16:creationId xmlns:a16="http://schemas.microsoft.com/office/drawing/2014/main" id="{0FF5E5E1-9E52-421B-AC76-9CA325EBFDF3}"/>
                </a:ext>
              </a:extLst>
            </p:cNvPr>
            <p:cNvSpPr>
              <a:spLocks/>
            </p:cNvSpPr>
            <p:nvPr/>
          </p:nvSpPr>
          <p:spPr bwMode="auto">
            <a:xfrm rot="5400000">
              <a:off x="9842222" y="4896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59">
              <a:extLst>
                <a:ext uri="{FF2B5EF4-FFF2-40B4-BE49-F238E27FC236}">
                  <a16:creationId xmlns:a16="http://schemas.microsoft.com/office/drawing/2014/main" id="{92AA603D-12DF-493A-9795-39725022EEDF}"/>
                </a:ext>
              </a:extLst>
            </p:cNvPr>
            <p:cNvSpPr>
              <a:spLocks/>
            </p:cNvSpPr>
            <p:nvPr/>
          </p:nvSpPr>
          <p:spPr bwMode="auto">
            <a:xfrm rot="5400000">
              <a:off x="9846208" y="94600"/>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78">
              <a:extLst>
                <a:ext uri="{FF2B5EF4-FFF2-40B4-BE49-F238E27FC236}">
                  <a16:creationId xmlns:a16="http://schemas.microsoft.com/office/drawing/2014/main" id="{B9E7C6D4-CC9F-4A8A-8338-19D50229F92D}"/>
                </a:ext>
              </a:extLst>
            </p:cNvPr>
            <p:cNvSpPr>
              <a:spLocks/>
            </p:cNvSpPr>
            <p:nvPr/>
          </p:nvSpPr>
          <p:spPr bwMode="auto">
            <a:xfrm rot="5400000">
              <a:off x="9602600" y="59647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79">
              <a:extLst>
                <a:ext uri="{FF2B5EF4-FFF2-40B4-BE49-F238E27FC236}">
                  <a16:creationId xmlns:a16="http://schemas.microsoft.com/office/drawing/2014/main" id="{2D404E98-05BD-47CA-8F6E-7830965F4891}"/>
                </a:ext>
              </a:extLst>
            </p:cNvPr>
            <p:cNvSpPr>
              <a:spLocks/>
            </p:cNvSpPr>
            <p:nvPr/>
          </p:nvSpPr>
          <p:spPr bwMode="auto">
            <a:xfrm rot="5400000">
              <a:off x="9614972" y="82751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4">
              <a:extLst>
                <a:ext uri="{FF2B5EF4-FFF2-40B4-BE49-F238E27FC236}">
                  <a16:creationId xmlns:a16="http://schemas.microsoft.com/office/drawing/2014/main" id="{EE87CFD3-222E-4934-9567-3DDFFA8B6736}"/>
                </a:ext>
              </a:extLst>
            </p:cNvPr>
            <p:cNvSpPr>
              <a:spLocks/>
            </p:cNvSpPr>
            <p:nvPr/>
          </p:nvSpPr>
          <p:spPr bwMode="auto">
            <a:xfrm rot="5400000">
              <a:off x="9584090" y="39188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6">
              <a:extLst>
                <a:ext uri="{FF2B5EF4-FFF2-40B4-BE49-F238E27FC236}">
                  <a16:creationId xmlns:a16="http://schemas.microsoft.com/office/drawing/2014/main" id="{B3A655D4-0794-42E6-8E43-8CD55630D07B}"/>
                </a:ext>
              </a:extLst>
            </p:cNvPr>
            <p:cNvSpPr>
              <a:spLocks/>
            </p:cNvSpPr>
            <p:nvPr/>
          </p:nvSpPr>
          <p:spPr bwMode="auto">
            <a:xfrm rot="5400000">
              <a:off x="9594059" y="45879"/>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2BCE7BBA-61E6-4A4D-A13C-7E0D3E661B34}"/>
                </a:ext>
              </a:extLst>
            </p:cNvPr>
            <p:cNvSpPr>
              <a:spLocks/>
            </p:cNvSpPr>
            <p:nvPr/>
          </p:nvSpPr>
          <p:spPr bwMode="auto">
            <a:xfrm rot="5400000">
              <a:off x="9329758" y="4644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10">
              <a:extLst>
                <a:ext uri="{FF2B5EF4-FFF2-40B4-BE49-F238E27FC236}">
                  <a16:creationId xmlns:a16="http://schemas.microsoft.com/office/drawing/2014/main" id="{ABFA4471-3C12-4011-A04F-FCDC9B5ACF13}"/>
                </a:ext>
              </a:extLst>
            </p:cNvPr>
            <p:cNvSpPr>
              <a:spLocks/>
            </p:cNvSpPr>
            <p:nvPr/>
          </p:nvSpPr>
          <p:spPr bwMode="auto">
            <a:xfrm rot="5400000">
              <a:off x="9307482" y="216663"/>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12">
              <a:extLst>
                <a:ext uri="{FF2B5EF4-FFF2-40B4-BE49-F238E27FC236}">
                  <a16:creationId xmlns:a16="http://schemas.microsoft.com/office/drawing/2014/main" id="{6FE489E8-9C23-4407-8B4C-81F7C667D4A3}"/>
                </a:ext>
              </a:extLst>
            </p:cNvPr>
            <p:cNvSpPr>
              <a:spLocks/>
            </p:cNvSpPr>
            <p:nvPr/>
          </p:nvSpPr>
          <p:spPr bwMode="auto">
            <a:xfrm rot="5400000">
              <a:off x="9318184" y="78550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
              <a:extLst>
                <a:ext uri="{FF2B5EF4-FFF2-40B4-BE49-F238E27FC236}">
                  <a16:creationId xmlns:a16="http://schemas.microsoft.com/office/drawing/2014/main" id="{7D93A557-3338-4C63-A9D1-591FC842F721}"/>
                </a:ext>
              </a:extLst>
            </p:cNvPr>
            <p:cNvSpPr>
              <a:spLocks/>
            </p:cNvSpPr>
            <p:nvPr/>
          </p:nvSpPr>
          <p:spPr bwMode="auto">
            <a:xfrm rot="5400000">
              <a:off x="9319874" y="3251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74" name="Picture Placeholder 73">
            <a:extLst>
              <a:ext uri="{FF2B5EF4-FFF2-40B4-BE49-F238E27FC236}">
                <a16:creationId xmlns:a16="http://schemas.microsoft.com/office/drawing/2014/main" id="{DC1945B8-11F3-460E-8E0F-862E2B9DEC55}"/>
              </a:ext>
            </a:extLst>
          </p:cNvPr>
          <p:cNvSpPr>
            <a:spLocks noGrp="1"/>
          </p:cNvSpPr>
          <p:nvPr>
            <p:ph type="pic" sz="quarter" idx="13"/>
          </p:nvPr>
        </p:nvSpPr>
        <p:spPr>
          <a:xfrm>
            <a:off x="1069848" y="896112"/>
            <a:ext cx="2176272" cy="2514600"/>
          </a:xfrm>
          <a:solidFill>
            <a:schemeClr val="accent5">
              <a:lumMod val="60000"/>
              <a:lumOff val="40000"/>
            </a:schemeClr>
          </a:solidFill>
        </p:spPr>
        <p:txBody>
          <a:bodyPr/>
          <a:lstStyle/>
          <a:p>
            <a:r>
              <a:rPr lang="en-US"/>
              <a:t>Click icon to add picture</a:t>
            </a:r>
          </a:p>
        </p:txBody>
      </p:sp>
      <p:sp>
        <p:nvSpPr>
          <p:cNvPr id="75" name="Picture Placeholder 73">
            <a:extLst>
              <a:ext uri="{FF2B5EF4-FFF2-40B4-BE49-F238E27FC236}">
                <a16:creationId xmlns:a16="http://schemas.microsoft.com/office/drawing/2014/main" id="{D6CF9328-7A58-47E0-8DC4-059E90A5B8A1}"/>
              </a:ext>
            </a:extLst>
          </p:cNvPr>
          <p:cNvSpPr>
            <a:spLocks noGrp="1"/>
          </p:cNvSpPr>
          <p:nvPr>
            <p:ph type="pic" sz="quarter" idx="14"/>
          </p:nvPr>
        </p:nvSpPr>
        <p:spPr>
          <a:xfrm>
            <a:off x="3236976" y="896112"/>
            <a:ext cx="2176272" cy="2514600"/>
          </a:xfrm>
          <a:solidFill>
            <a:schemeClr val="accent5">
              <a:lumMod val="60000"/>
              <a:lumOff val="40000"/>
            </a:schemeClr>
          </a:solidFill>
        </p:spPr>
        <p:txBody>
          <a:bodyPr/>
          <a:lstStyle/>
          <a:p>
            <a:r>
              <a:rPr lang="en-US"/>
              <a:t>Click icon to add picture</a:t>
            </a:r>
          </a:p>
        </p:txBody>
      </p:sp>
      <p:sp>
        <p:nvSpPr>
          <p:cNvPr id="73" name="Picture Placeholder 73">
            <a:extLst>
              <a:ext uri="{FF2B5EF4-FFF2-40B4-BE49-F238E27FC236}">
                <a16:creationId xmlns:a16="http://schemas.microsoft.com/office/drawing/2014/main" id="{4F403E87-409F-410C-9D8E-F7577B041757}"/>
              </a:ext>
            </a:extLst>
          </p:cNvPr>
          <p:cNvSpPr>
            <a:spLocks noGrp="1"/>
          </p:cNvSpPr>
          <p:nvPr>
            <p:ph type="pic" sz="quarter" idx="15"/>
          </p:nvPr>
        </p:nvSpPr>
        <p:spPr>
          <a:xfrm>
            <a:off x="1069848" y="3410712"/>
            <a:ext cx="2176272" cy="2514600"/>
          </a:xfrm>
          <a:solidFill>
            <a:schemeClr val="accent5">
              <a:lumMod val="60000"/>
              <a:lumOff val="40000"/>
            </a:schemeClr>
          </a:solidFill>
        </p:spPr>
        <p:txBody>
          <a:bodyPr/>
          <a:lstStyle/>
          <a:p>
            <a:r>
              <a:rPr lang="en-US"/>
              <a:t>Click icon to add picture</a:t>
            </a:r>
          </a:p>
        </p:txBody>
      </p:sp>
      <p:sp>
        <p:nvSpPr>
          <p:cNvPr id="76" name="Picture Placeholder 73">
            <a:extLst>
              <a:ext uri="{FF2B5EF4-FFF2-40B4-BE49-F238E27FC236}">
                <a16:creationId xmlns:a16="http://schemas.microsoft.com/office/drawing/2014/main" id="{FBABADAD-8485-47A0-90E4-10A101B1F8FF}"/>
              </a:ext>
            </a:extLst>
          </p:cNvPr>
          <p:cNvSpPr>
            <a:spLocks noGrp="1"/>
          </p:cNvSpPr>
          <p:nvPr>
            <p:ph type="pic" sz="quarter" idx="16"/>
          </p:nvPr>
        </p:nvSpPr>
        <p:spPr>
          <a:xfrm>
            <a:off x="3236976" y="3410712"/>
            <a:ext cx="2176272" cy="2514600"/>
          </a:xfrm>
          <a:solidFill>
            <a:schemeClr val="accent5">
              <a:lumMod val="60000"/>
              <a:lumOff val="40000"/>
            </a:schemeClr>
          </a:solidFill>
        </p:spPr>
        <p:txBody>
          <a:bodyPr/>
          <a:lstStyle/>
          <a:p>
            <a:r>
              <a:rPr lang="en-US"/>
              <a:t>Click icon to add picture</a:t>
            </a:r>
          </a:p>
        </p:txBody>
      </p:sp>
      <p:sp>
        <p:nvSpPr>
          <p:cNvPr id="11" name="Content Placeholder 10">
            <a:extLst>
              <a:ext uri="{FF2B5EF4-FFF2-40B4-BE49-F238E27FC236}">
                <a16:creationId xmlns:a16="http://schemas.microsoft.com/office/drawing/2014/main" id="{7424B357-B97B-4266-863F-4414C38DC38D}"/>
              </a:ext>
            </a:extLst>
          </p:cNvPr>
          <p:cNvSpPr>
            <a:spLocks noGrp="1"/>
          </p:cNvSpPr>
          <p:nvPr>
            <p:ph idx="1"/>
          </p:nvPr>
        </p:nvSpPr>
        <p:spPr>
          <a:xfrm>
            <a:off x="5824728" y="2304242"/>
            <a:ext cx="5524499" cy="3253622"/>
          </a:xfrm>
        </p:spPr>
        <p:txBody>
          <a:bodyPr>
            <a:normAutofit/>
          </a:bodyPr>
          <a:lstStyle>
            <a:lvl1pPr marL="0" indent="0">
              <a:buNone/>
              <a:defRPr/>
            </a:lvl1pPr>
          </a:lstStyle>
          <a:p>
            <a:pPr lvl="0"/>
            <a:r>
              <a:rPr lang="en-US"/>
              <a:t>Click to edit Master text styles</a:t>
            </a:r>
          </a:p>
        </p:txBody>
      </p:sp>
      <p:sp>
        <p:nvSpPr>
          <p:cNvPr id="10" name="Date Placeholder 9">
            <a:extLst>
              <a:ext uri="{FF2B5EF4-FFF2-40B4-BE49-F238E27FC236}">
                <a16:creationId xmlns:a16="http://schemas.microsoft.com/office/drawing/2014/main" id="{B1CBAE94-142D-437D-93CC-2DA9963C18CB}"/>
              </a:ext>
            </a:extLst>
          </p:cNvPr>
          <p:cNvSpPr>
            <a:spLocks noGrp="1"/>
          </p:cNvSpPr>
          <p:nvPr>
            <p:ph type="dt" sz="half" idx="17"/>
          </p:nvPr>
        </p:nvSpPr>
        <p:spPr/>
        <p:txBody>
          <a:bodyPr/>
          <a:lstStyle/>
          <a:p>
            <a:r>
              <a:rPr lang="en-US"/>
              <a:t>20XX</a:t>
            </a:r>
            <a:endParaRPr lang="en-US" dirty="0"/>
          </a:p>
        </p:txBody>
      </p:sp>
      <p:sp>
        <p:nvSpPr>
          <p:cNvPr id="78" name="Slide Number Placeholder 77">
            <a:extLst>
              <a:ext uri="{FF2B5EF4-FFF2-40B4-BE49-F238E27FC236}">
                <a16:creationId xmlns:a16="http://schemas.microsoft.com/office/drawing/2014/main" id="{569D246F-8CDC-40E3-A7F3-6DD1C2915004}"/>
              </a:ext>
            </a:extLst>
          </p:cNvPr>
          <p:cNvSpPr>
            <a:spLocks noGrp="1"/>
          </p:cNvSpPr>
          <p:nvPr>
            <p:ph type="sldNum" sz="quarter" idx="19"/>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43239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id="{5390E594-89AC-4A3E-B14B-E493054948ED}"/>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E6A543B-B33F-473E-B5D2-69AF37FA5593}"/>
              </a:ext>
              <a:ext uri="{C183D7F6-B498-43B3-948B-1728B52AA6E4}">
                <adec:decorative xmlns:adec="http://schemas.microsoft.com/office/drawing/2017/decorative" val="1"/>
              </a:ext>
            </a:extLst>
          </p:cNvPr>
          <p:cNvSpPr/>
          <p:nvPr userDrawn="1"/>
        </p:nvSpPr>
        <p:spPr>
          <a:xfrm>
            <a:off x="1066800" y="869271"/>
            <a:ext cx="8491942" cy="51164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67071AF5-478D-4D19-82EE-0952FB967C23}"/>
              </a:ext>
              <a:ext uri="{C183D7F6-B498-43B3-948B-1728B52AA6E4}">
                <adec:decorative xmlns:adec="http://schemas.microsoft.com/office/drawing/2017/decorative" val="1"/>
              </a:ext>
            </a:extLst>
          </p:cNvPr>
          <p:cNvGrpSpPr/>
          <p:nvPr userDrawn="1"/>
        </p:nvGrpSpPr>
        <p:grpSpPr>
          <a:xfrm>
            <a:off x="10105189" y="-13857"/>
            <a:ext cx="1554888" cy="6859377"/>
            <a:chOff x="10105189" y="-13857"/>
            <a:chExt cx="1554888" cy="6859377"/>
          </a:xfrm>
        </p:grpSpPr>
        <p:sp>
          <p:nvSpPr>
            <p:cNvPr id="10" name="Freeform 43">
              <a:extLst>
                <a:ext uri="{FF2B5EF4-FFF2-40B4-BE49-F238E27FC236}">
                  <a16:creationId xmlns:a16="http://schemas.microsoft.com/office/drawing/2014/main" id="{9F8140D4-A29A-47B2-B95B-B57E0DB39B40}"/>
                </a:ext>
              </a:extLst>
            </p:cNvPr>
            <p:cNvSpPr>
              <a:spLocks/>
            </p:cNvSpPr>
            <p:nvPr/>
          </p:nvSpPr>
          <p:spPr bwMode="auto">
            <a:xfrm rot="5400000">
              <a:off x="11484646" y="6343529"/>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1">
              <a:extLst>
                <a:ext uri="{FF2B5EF4-FFF2-40B4-BE49-F238E27FC236}">
                  <a16:creationId xmlns:a16="http://schemas.microsoft.com/office/drawing/2014/main" id="{07E7A5C9-6145-424E-BA44-89D4BFA49120}"/>
                </a:ext>
              </a:extLst>
            </p:cNvPr>
            <p:cNvSpPr>
              <a:spLocks/>
            </p:cNvSpPr>
            <p:nvPr/>
          </p:nvSpPr>
          <p:spPr bwMode="auto">
            <a:xfrm rot="5400000">
              <a:off x="11457615" y="6497945"/>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52">
              <a:extLst>
                <a:ext uri="{FF2B5EF4-FFF2-40B4-BE49-F238E27FC236}">
                  <a16:creationId xmlns:a16="http://schemas.microsoft.com/office/drawing/2014/main" id="{F859C823-4B4D-465B-824D-40A05C9AC01A}"/>
                </a:ext>
              </a:extLst>
            </p:cNvPr>
            <p:cNvSpPr>
              <a:spLocks/>
            </p:cNvSpPr>
            <p:nvPr/>
          </p:nvSpPr>
          <p:spPr bwMode="auto">
            <a:xfrm rot="5400000">
              <a:off x="11454620" y="594546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53">
              <a:extLst>
                <a:ext uri="{FF2B5EF4-FFF2-40B4-BE49-F238E27FC236}">
                  <a16:creationId xmlns:a16="http://schemas.microsoft.com/office/drawing/2014/main" id="{9F9C6ACA-0388-4910-92CB-4BF86AB45F81}"/>
                </a:ext>
              </a:extLst>
            </p:cNvPr>
            <p:cNvSpPr>
              <a:spLocks/>
            </p:cNvSpPr>
            <p:nvPr/>
          </p:nvSpPr>
          <p:spPr bwMode="auto">
            <a:xfrm rot="5400000">
              <a:off x="11556696" y="670403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4">
              <a:extLst>
                <a:ext uri="{FF2B5EF4-FFF2-40B4-BE49-F238E27FC236}">
                  <a16:creationId xmlns:a16="http://schemas.microsoft.com/office/drawing/2014/main" id="{13DBF55E-4316-4130-8509-000A75848929}"/>
                </a:ext>
              </a:extLst>
            </p:cNvPr>
            <p:cNvSpPr>
              <a:spLocks/>
            </p:cNvSpPr>
            <p:nvPr/>
          </p:nvSpPr>
          <p:spPr bwMode="auto">
            <a:xfrm rot="5400000">
              <a:off x="11431548" y="609714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78">
              <a:extLst>
                <a:ext uri="{FF2B5EF4-FFF2-40B4-BE49-F238E27FC236}">
                  <a16:creationId xmlns:a16="http://schemas.microsoft.com/office/drawing/2014/main" id="{0A049835-3F68-4F0C-B0F2-8073CEA10179}"/>
                </a:ext>
              </a:extLst>
            </p:cNvPr>
            <p:cNvSpPr>
              <a:spLocks/>
            </p:cNvSpPr>
            <p:nvPr/>
          </p:nvSpPr>
          <p:spPr bwMode="auto">
            <a:xfrm rot="5400000">
              <a:off x="11191926" y="6203957"/>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79">
              <a:extLst>
                <a:ext uri="{FF2B5EF4-FFF2-40B4-BE49-F238E27FC236}">
                  <a16:creationId xmlns:a16="http://schemas.microsoft.com/office/drawing/2014/main" id="{17119157-3B0F-4A1B-8616-A940A1423996}"/>
                </a:ext>
              </a:extLst>
            </p:cNvPr>
            <p:cNvSpPr>
              <a:spLocks/>
            </p:cNvSpPr>
            <p:nvPr/>
          </p:nvSpPr>
          <p:spPr bwMode="auto">
            <a:xfrm rot="5400000">
              <a:off x="11204298" y="643500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80">
              <a:extLst>
                <a:ext uri="{FF2B5EF4-FFF2-40B4-BE49-F238E27FC236}">
                  <a16:creationId xmlns:a16="http://schemas.microsoft.com/office/drawing/2014/main" id="{B1CF3294-0C09-4E1B-B764-689B4EE66448}"/>
                </a:ext>
              </a:extLst>
            </p:cNvPr>
            <p:cNvSpPr>
              <a:spLocks/>
            </p:cNvSpPr>
            <p:nvPr/>
          </p:nvSpPr>
          <p:spPr bwMode="auto">
            <a:xfrm rot="5400000">
              <a:off x="11198957" y="6672797"/>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84">
              <a:extLst>
                <a:ext uri="{FF2B5EF4-FFF2-40B4-BE49-F238E27FC236}">
                  <a16:creationId xmlns:a16="http://schemas.microsoft.com/office/drawing/2014/main" id="{AD859E92-38FE-4FFF-8965-BED875993930}"/>
                </a:ext>
              </a:extLst>
            </p:cNvPr>
            <p:cNvSpPr>
              <a:spLocks/>
            </p:cNvSpPr>
            <p:nvPr/>
          </p:nvSpPr>
          <p:spPr bwMode="auto">
            <a:xfrm rot="5400000">
              <a:off x="11173416" y="599937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06">
              <a:extLst>
                <a:ext uri="{FF2B5EF4-FFF2-40B4-BE49-F238E27FC236}">
                  <a16:creationId xmlns:a16="http://schemas.microsoft.com/office/drawing/2014/main" id="{DF0403F2-C7FD-44AD-B416-E0BA169BE86F}"/>
                </a:ext>
              </a:extLst>
            </p:cNvPr>
            <p:cNvSpPr>
              <a:spLocks/>
            </p:cNvSpPr>
            <p:nvPr/>
          </p:nvSpPr>
          <p:spPr bwMode="auto">
            <a:xfrm rot="5400000">
              <a:off x="10919084" y="613174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08">
              <a:extLst>
                <a:ext uri="{FF2B5EF4-FFF2-40B4-BE49-F238E27FC236}">
                  <a16:creationId xmlns:a16="http://schemas.microsoft.com/office/drawing/2014/main" id="{2A626C18-2159-4B04-9895-535E35EC6E5F}"/>
                </a:ext>
              </a:extLst>
            </p:cNvPr>
            <p:cNvSpPr>
              <a:spLocks/>
            </p:cNvSpPr>
            <p:nvPr/>
          </p:nvSpPr>
          <p:spPr bwMode="auto">
            <a:xfrm rot="5400000">
              <a:off x="10916755" y="6681825"/>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12">
              <a:extLst>
                <a:ext uri="{FF2B5EF4-FFF2-40B4-BE49-F238E27FC236}">
                  <a16:creationId xmlns:a16="http://schemas.microsoft.com/office/drawing/2014/main" id="{7296D04E-D909-493D-9199-6CA9ED5B2206}"/>
                </a:ext>
              </a:extLst>
            </p:cNvPr>
            <p:cNvSpPr>
              <a:spLocks/>
            </p:cNvSpPr>
            <p:nvPr/>
          </p:nvSpPr>
          <p:spPr bwMode="auto">
            <a:xfrm rot="5400000">
              <a:off x="10907510" y="639299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30">
              <a:extLst>
                <a:ext uri="{FF2B5EF4-FFF2-40B4-BE49-F238E27FC236}">
                  <a16:creationId xmlns:a16="http://schemas.microsoft.com/office/drawing/2014/main" id="{394F5747-D8F6-44B2-9AC8-9864187DC089}"/>
                </a:ext>
              </a:extLst>
            </p:cNvPr>
            <p:cNvSpPr>
              <a:spLocks/>
            </p:cNvSpPr>
            <p:nvPr/>
          </p:nvSpPr>
          <p:spPr bwMode="auto">
            <a:xfrm rot="5400000">
              <a:off x="10651885" y="6069097"/>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31">
              <a:extLst>
                <a:ext uri="{FF2B5EF4-FFF2-40B4-BE49-F238E27FC236}">
                  <a16:creationId xmlns:a16="http://schemas.microsoft.com/office/drawing/2014/main" id="{FE2CCD5C-CFB1-4010-A228-2D859FAC8777}"/>
                </a:ext>
              </a:extLst>
            </p:cNvPr>
            <p:cNvSpPr>
              <a:spLocks/>
            </p:cNvSpPr>
            <p:nvPr/>
          </p:nvSpPr>
          <p:spPr bwMode="auto">
            <a:xfrm rot="5400000">
              <a:off x="10665559" y="654078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5">
              <a:extLst>
                <a:ext uri="{FF2B5EF4-FFF2-40B4-BE49-F238E27FC236}">
                  <a16:creationId xmlns:a16="http://schemas.microsoft.com/office/drawing/2014/main" id="{BEF9457E-9151-4FA8-ADC4-4AAE6D21C707}"/>
                </a:ext>
              </a:extLst>
            </p:cNvPr>
            <p:cNvSpPr>
              <a:spLocks/>
            </p:cNvSpPr>
            <p:nvPr/>
          </p:nvSpPr>
          <p:spPr bwMode="auto">
            <a:xfrm rot="5400000">
              <a:off x="10652898" y="631112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41">
              <a:extLst>
                <a:ext uri="{FF2B5EF4-FFF2-40B4-BE49-F238E27FC236}">
                  <a16:creationId xmlns:a16="http://schemas.microsoft.com/office/drawing/2014/main" id="{561C3C12-8E03-4A05-98BD-4C3AD5488F86}"/>
                </a:ext>
              </a:extLst>
            </p:cNvPr>
            <p:cNvSpPr>
              <a:spLocks/>
            </p:cNvSpPr>
            <p:nvPr/>
          </p:nvSpPr>
          <p:spPr bwMode="auto">
            <a:xfrm rot="5400000">
              <a:off x="10626608" y="666707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5">
              <a:extLst>
                <a:ext uri="{FF2B5EF4-FFF2-40B4-BE49-F238E27FC236}">
                  <a16:creationId xmlns:a16="http://schemas.microsoft.com/office/drawing/2014/main" id="{D2D5AFD6-D471-4AC9-99D6-97D0DCF3F63E}"/>
                </a:ext>
              </a:extLst>
            </p:cNvPr>
            <p:cNvSpPr>
              <a:spLocks/>
            </p:cNvSpPr>
            <p:nvPr/>
          </p:nvSpPr>
          <p:spPr bwMode="auto">
            <a:xfrm rot="5400000">
              <a:off x="10462341" y="639403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8">
              <a:extLst>
                <a:ext uri="{FF2B5EF4-FFF2-40B4-BE49-F238E27FC236}">
                  <a16:creationId xmlns:a16="http://schemas.microsoft.com/office/drawing/2014/main" id="{E6785A63-6A81-4104-BD99-97943831FC2A}"/>
                </a:ext>
              </a:extLst>
            </p:cNvPr>
            <p:cNvSpPr>
              <a:spLocks/>
            </p:cNvSpPr>
            <p:nvPr/>
          </p:nvSpPr>
          <p:spPr bwMode="auto">
            <a:xfrm rot="5400000">
              <a:off x="10441934" y="6124863"/>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23">
              <a:extLst>
                <a:ext uri="{FF2B5EF4-FFF2-40B4-BE49-F238E27FC236}">
                  <a16:creationId xmlns:a16="http://schemas.microsoft.com/office/drawing/2014/main" id="{E7258CDB-C3A6-43C7-A852-BDD055C77160}"/>
                </a:ext>
              </a:extLst>
            </p:cNvPr>
            <p:cNvSpPr>
              <a:spLocks/>
            </p:cNvSpPr>
            <p:nvPr/>
          </p:nvSpPr>
          <p:spPr bwMode="auto">
            <a:xfrm rot="5400000">
              <a:off x="10423462" y="6639005"/>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3">
              <a:extLst>
                <a:ext uri="{FF2B5EF4-FFF2-40B4-BE49-F238E27FC236}">
                  <a16:creationId xmlns:a16="http://schemas.microsoft.com/office/drawing/2014/main" id="{D7DBBC3B-CB15-497C-BE0E-6486992A1356}"/>
                </a:ext>
              </a:extLst>
            </p:cNvPr>
            <p:cNvSpPr>
              <a:spLocks/>
            </p:cNvSpPr>
            <p:nvPr/>
          </p:nvSpPr>
          <p:spPr bwMode="auto">
            <a:xfrm rot="5400000">
              <a:off x="10177488" y="6588213"/>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51">
              <a:extLst>
                <a:ext uri="{FF2B5EF4-FFF2-40B4-BE49-F238E27FC236}">
                  <a16:creationId xmlns:a16="http://schemas.microsoft.com/office/drawing/2014/main" id="{FF2BF67E-1A36-4EAD-AB19-D01498E26A0D}"/>
                </a:ext>
              </a:extLst>
            </p:cNvPr>
            <p:cNvSpPr>
              <a:spLocks/>
            </p:cNvSpPr>
            <p:nvPr/>
          </p:nvSpPr>
          <p:spPr bwMode="auto">
            <a:xfrm rot="5400000">
              <a:off x="10150457" y="67426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52">
              <a:extLst>
                <a:ext uri="{FF2B5EF4-FFF2-40B4-BE49-F238E27FC236}">
                  <a16:creationId xmlns:a16="http://schemas.microsoft.com/office/drawing/2014/main" id="{6E72A3EF-D427-45D1-B3B0-F59B554EA3DE}"/>
                </a:ext>
              </a:extLst>
            </p:cNvPr>
            <p:cNvSpPr>
              <a:spLocks/>
            </p:cNvSpPr>
            <p:nvPr/>
          </p:nvSpPr>
          <p:spPr bwMode="auto">
            <a:xfrm rot="5400000">
              <a:off x="10147462" y="617819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4">
              <a:extLst>
                <a:ext uri="{FF2B5EF4-FFF2-40B4-BE49-F238E27FC236}">
                  <a16:creationId xmlns:a16="http://schemas.microsoft.com/office/drawing/2014/main" id="{39D3ED2E-1D96-4E26-B6AF-5AF3CC27B6DF}"/>
                </a:ext>
              </a:extLst>
            </p:cNvPr>
            <p:cNvSpPr>
              <a:spLocks/>
            </p:cNvSpPr>
            <p:nvPr/>
          </p:nvSpPr>
          <p:spPr bwMode="auto">
            <a:xfrm rot="5400000">
              <a:off x="10124390" y="634182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9">
              <a:extLst>
                <a:ext uri="{FF2B5EF4-FFF2-40B4-BE49-F238E27FC236}">
                  <a16:creationId xmlns:a16="http://schemas.microsoft.com/office/drawing/2014/main" id="{6F013E1C-5D56-47F7-8C38-D84C78FFF00D}"/>
                </a:ext>
              </a:extLst>
            </p:cNvPr>
            <p:cNvSpPr>
              <a:spLocks/>
            </p:cNvSpPr>
            <p:nvPr/>
          </p:nvSpPr>
          <p:spPr bwMode="auto">
            <a:xfrm rot="5400000">
              <a:off x="10175095" y="5993860"/>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43">
              <a:extLst>
                <a:ext uri="{FF2B5EF4-FFF2-40B4-BE49-F238E27FC236}">
                  <a16:creationId xmlns:a16="http://schemas.microsoft.com/office/drawing/2014/main" id="{A63B31AB-8A80-4C48-BF41-BBFED58DA08E}"/>
                </a:ext>
              </a:extLst>
            </p:cNvPr>
            <p:cNvSpPr>
              <a:spLocks/>
            </p:cNvSpPr>
            <p:nvPr/>
          </p:nvSpPr>
          <p:spPr bwMode="auto">
            <a:xfrm rot="5400000">
              <a:off x="11497414" y="470376"/>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51">
              <a:extLst>
                <a:ext uri="{FF2B5EF4-FFF2-40B4-BE49-F238E27FC236}">
                  <a16:creationId xmlns:a16="http://schemas.microsoft.com/office/drawing/2014/main" id="{F2303979-CD15-4C6D-BAFC-9CD8DAB9504E}"/>
                </a:ext>
              </a:extLst>
            </p:cNvPr>
            <p:cNvSpPr>
              <a:spLocks/>
            </p:cNvSpPr>
            <p:nvPr/>
          </p:nvSpPr>
          <p:spPr bwMode="auto">
            <a:xfrm rot="5400000">
              <a:off x="11503840" y="6673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52">
              <a:extLst>
                <a:ext uri="{FF2B5EF4-FFF2-40B4-BE49-F238E27FC236}">
                  <a16:creationId xmlns:a16="http://schemas.microsoft.com/office/drawing/2014/main" id="{B2B55E86-B889-4D61-9888-DE924D041919}"/>
                </a:ext>
              </a:extLst>
            </p:cNvPr>
            <p:cNvSpPr>
              <a:spLocks/>
            </p:cNvSpPr>
            <p:nvPr/>
          </p:nvSpPr>
          <p:spPr bwMode="auto">
            <a:xfrm rot="5400000">
              <a:off x="11467388" y="60361"/>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3">
              <a:extLst>
                <a:ext uri="{FF2B5EF4-FFF2-40B4-BE49-F238E27FC236}">
                  <a16:creationId xmlns:a16="http://schemas.microsoft.com/office/drawing/2014/main" id="{C253DC5C-644E-416C-B057-F196C74F0D92}"/>
                </a:ext>
              </a:extLst>
            </p:cNvPr>
            <p:cNvSpPr>
              <a:spLocks/>
            </p:cNvSpPr>
            <p:nvPr/>
          </p:nvSpPr>
          <p:spPr bwMode="auto">
            <a:xfrm rot="5400000">
              <a:off x="11458469" y="863565"/>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4">
              <a:extLst>
                <a:ext uri="{FF2B5EF4-FFF2-40B4-BE49-F238E27FC236}">
                  <a16:creationId xmlns:a16="http://schemas.microsoft.com/office/drawing/2014/main" id="{E4DC6E6B-5667-4918-9478-4E83A4F9C82C}"/>
                </a:ext>
              </a:extLst>
            </p:cNvPr>
            <p:cNvSpPr>
              <a:spLocks/>
            </p:cNvSpPr>
            <p:nvPr/>
          </p:nvSpPr>
          <p:spPr bwMode="auto">
            <a:xfrm rot="5400000">
              <a:off x="11444316" y="22398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78">
              <a:extLst>
                <a:ext uri="{FF2B5EF4-FFF2-40B4-BE49-F238E27FC236}">
                  <a16:creationId xmlns:a16="http://schemas.microsoft.com/office/drawing/2014/main" id="{06A8BF47-1C87-4FEC-92CA-FEEC55833C98}"/>
                </a:ext>
              </a:extLst>
            </p:cNvPr>
            <p:cNvSpPr>
              <a:spLocks/>
            </p:cNvSpPr>
            <p:nvPr/>
          </p:nvSpPr>
          <p:spPr bwMode="auto">
            <a:xfrm rot="5400000">
              <a:off x="11178114" y="33080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9">
              <a:extLst>
                <a:ext uri="{FF2B5EF4-FFF2-40B4-BE49-F238E27FC236}">
                  <a16:creationId xmlns:a16="http://schemas.microsoft.com/office/drawing/2014/main" id="{9874260D-C6F8-40EB-B706-13291A1B30B4}"/>
                </a:ext>
              </a:extLst>
            </p:cNvPr>
            <p:cNvSpPr>
              <a:spLocks/>
            </p:cNvSpPr>
            <p:nvPr/>
          </p:nvSpPr>
          <p:spPr bwMode="auto">
            <a:xfrm rot="5400000">
              <a:off x="11190486" y="56184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0">
              <a:extLst>
                <a:ext uri="{FF2B5EF4-FFF2-40B4-BE49-F238E27FC236}">
                  <a16:creationId xmlns:a16="http://schemas.microsoft.com/office/drawing/2014/main" id="{550496D6-2C45-4A43-8DF0-0B5E45680D8C}"/>
                </a:ext>
              </a:extLst>
            </p:cNvPr>
            <p:cNvSpPr>
              <a:spLocks/>
            </p:cNvSpPr>
            <p:nvPr/>
          </p:nvSpPr>
          <p:spPr bwMode="auto">
            <a:xfrm rot="5400000">
              <a:off x="11185145" y="721953"/>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4">
              <a:extLst>
                <a:ext uri="{FF2B5EF4-FFF2-40B4-BE49-F238E27FC236}">
                  <a16:creationId xmlns:a16="http://schemas.microsoft.com/office/drawing/2014/main" id="{EFE36D66-1CEA-45B9-98E5-9F3A1859D08F}"/>
                </a:ext>
              </a:extLst>
            </p:cNvPr>
            <p:cNvSpPr>
              <a:spLocks/>
            </p:cNvSpPr>
            <p:nvPr/>
          </p:nvSpPr>
          <p:spPr bwMode="auto">
            <a:xfrm rot="5400000">
              <a:off x="11159604" y="12621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06">
              <a:extLst>
                <a:ext uri="{FF2B5EF4-FFF2-40B4-BE49-F238E27FC236}">
                  <a16:creationId xmlns:a16="http://schemas.microsoft.com/office/drawing/2014/main" id="{4A213AD7-05AF-4C95-B9B2-C1AA559ED7E9}"/>
                </a:ext>
              </a:extLst>
            </p:cNvPr>
            <p:cNvSpPr>
              <a:spLocks/>
            </p:cNvSpPr>
            <p:nvPr/>
          </p:nvSpPr>
          <p:spPr bwMode="auto">
            <a:xfrm rot="5400000">
              <a:off x="10905272" y="24065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08">
              <a:extLst>
                <a:ext uri="{FF2B5EF4-FFF2-40B4-BE49-F238E27FC236}">
                  <a16:creationId xmlns:a16="http://schemas.microsoft.com/office/drawing/2014/main" id="{6C1E728A-3C2B-40E2-91CD-79AF91196AE9}"/>
                </a:ext>
              </a:extLst>
            </p:cNvPr>
            <p:cNvSpPr>
              <a:spLocks/>
            </p:cNvSpPr>
            <p:nvPr/>
          </p:nvSpPr>
          <p:spPr bwMode="auto">
            <a:xfrm rot="5400000">
              <a:off x="10902943" y="80867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10">
              <a:extLst>
                <a:ext uri="{FF2B5EF4-FFF2-40B4-BE49-F238E27FC236}">
                  <a16:creationId xmlns:a16="http://schemas.microsoft.com/office/drawing/2014/main" id="{22928ABB-57A8-4A66-AD5E-634886342B8C}"/>
                </a:ext>
              </a:extLst>
            </p:cNvPr>
            <p:cNvSpPr>
              <a:spLocks/>
            </p:cNvSpPr>
            <p:nvPr/>
          </p:nvSpPr>
          <p:spPr bwMode="auto">
            <a:xfrm rot="5400000">
              <a:off x="10882996" y="-7175"/>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2">
              <a:extLst>
                <a:ext uri="{FF2B5EF4-FFF2-40B4-BE49-F238E27FC236}">
                  <a16:creationId xmlns:a16="http://schemas.microsoft.com/office/drawing/2014/main" id="{C966BF91-EDAC-4C69-A029-99AA54486634}"/>
                </a:ext>
              </a:extLst>
            </p:cNvPr>
            <p:cNvSpPr>
              <a:spLocks/>
            </p:cNvSpPr>
            <p:nvPr/>
          </p:nvSpPr>
          <p:spPr bwMode="auto">
            <a:xfrm rot="5400000">
              <a:off x="10893698" y="51983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30">
              <a:extLst>
                <a:ext uri="{FF2B5EF4-FFF2-40B4-BE49-F238E27FC236}">
                  <a16:creationId xmlns:a16="http://schemas.microsoft.com/office/drawing/2014/main" id="{23601912-1BF2-4BC0-A252-29528671B567}"/>
                </a:ext>
              </a:extLst>
            </p:cNvPr>
            <p:cNvSpPr>
              <a:spLocks/>
            </p:cNvSpPr>
            <p:nvPr/>
          </p:nvSpPr>
          <p:spPr bwMode="auto">
            <a:xfrm rot="5400000">
              <a:off x="10637929" y="11264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31">
              <a:extLst>
                <a:ext uri="{FF2B5EF4-FFF2-40B4-BE49-F238E27FC236}">
                  <a16:creationId xmlns:a16="http://schemas.microsoft.com/office/drawing/2014/main" id="{AAD5EAAE-89BA-4D32-8640-977EF3D10B63}"/>
                </a:ext>
              </a:extLst>
            </p:cNvPr>
            <p:cNvSpPr>
              <a:spLocks/>
            </p:cNvSpPr>
            <p:nvPr/>
          </p:nvSpPr>
          <p:spPr bwMode="auto">
            <a:xfrm rot="5400000">
              <a:off x="10651747" y="667631"/>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35">
              <a:extLst>
                <a:ext uri="{FF2B5EF4-FFF2-40B4-BE49-F238E27FC236}">
                  <a16:creationId xmlns:a16="http://schemas.microsoft.com/office/drawing/2014/main" id="{9CDF0FC6-A428-47C5-BDD6-22DF5EBD5200}"/>
                </a:ext>
              </a:extLst>
            </p:cNvPr>
            <p:cNvSpPr>
              <a:spLocks/>
            </p:cNvSpPr>
            <p:nvPr/>
          </p:nvSpPr>
          <p:spPr bwMode="auto">
            <a:xfrm rot="5400000">
              <a:off x="10639086" y="43797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41">
              <a:extLst>
                <a:ext uri="{FF2B5EF4-FFF2-40B4-BE49-F238E27FC236}">
                  <a16:creationId xmlns:a16="http://schemas.microsoft.com/office/drawing/2014/main" id="{325BB5CF-624F-44D9-ACD6-72125469B606}"/>
                </a:ext>
              </a:extLst>
            </p:cNvPr>
            <p:cNvSpPr>
              <a:spLocks/>
            </p:cNvSpPr>
            <p:nvPr/>
          </p:nvSpPr>
          <p:spPr bwMode="auto">
            <a:xfrm rot="5400000">
              <a:off x="10587436" y="840570"/>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0">
              <a:extLst>
                <a:ext uri="{FF2B5EF4-FFF2-40B4-BE49-F238E27FC236}">
                  <a16:creationId xmlns:a16="http://schemas.microsoft.com/office/drawing/2014/main" id="{C4ABCC3A-26DC-4480-9CEE-2A763AA9D262}"/>
                </a:ext>
              </a:extLst>
            </p:cNvPr>
            <p:cNvSpPr>
              <a:spLocks/>
            </p:cNvSpPr>
            <p:nvPr/>
          </p:nvSpPr>
          <p:spPr bwMode="auto">
            <a:xfrm rot="5400000">
              <a:off x="10424494" y="51581"/>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0352700C-F9FE-4C2D-B23C-096237282FF0}"/>
                </a:ext>
              </a:extLst>
            </p:cNvPr>
            <p:cNvSpPr>
              <a:spLocks/>
            </p:cNvSpPr>
            <p:nvPr/>
          </p:nvSpPr>
          <p:spPr bwMode="auto">
            <a:xfrm rot="5400000">
              <a:off x="10428424" y="565778"/>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8">
              <a:extLst>
                <a:ext uri="{FF2B5EF4-FFF2-40B4-BE49-F238E27FC236}">
                  <a16:creationId xmlns:a16="http://schemas.microsoft.com/office/drawing/2014/main" id="{2ED504E5-9AF0-4036-B0BB-99FF23260849}"/>
                </a:ext>
              </a:extLst>
            </p:cNvPr>
            <p:cNvSpPr>
              <a:spLocks/>
            </p:cNvSpPr>
            <p:nvPr/>
          </p:nvSpPr>
          <p:spPr bwMode="auto">
            <a:xfrm rot="5400000">
              <a:off x="10431838" y="309035"/>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22">
              <a:extLst>
                <a:ext uri="{FF2B5EF4-FFF2-40B4-BE49-F238E27FC236}">
                  <a16:creationId xmlns:a16="http://schemas.microsoft.com/office/drawing/2014/main" id="{986B0724-79F4-4CBA-BC58-EC447C9FBA65}"/>
                </a:ext>
              </a:extLst>
            </p:cNvPr>
            <p:cNvSpPr>
              <a:spLocks/>
            </p:cNvSpPr>
            <p:nvPr/>
          </p:nvSpPr>
          <p:spPr bwMode="auto">
            <a:xfrm rot="5400000">
              <a:off x="11163668" y="855426"/>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23">
              <a:extLst>
                <a:ext uri="{FF2B5EF4-FFF2-40B4-BE49-F238E27FC236}">
                  <a16:creationId xmlns:a16="http://schemas.microsoft.com/office/drawing/2014/main" id="{8D5E705F-EB17-4D40-B7DA-0F5409509715}"/>
                </a:ext>
              </a:extLst>
            </p:cNvPr>
            <p:cNvSpPr>
              <a:spLocks/>
            </p:cNvSpPr>
            <p:nvPr/>
          </p:nvSpPr>
          <p:spPr bwMode="auto">
            <a:xfrm rot="5400000">
              <a:off x="10389545" y="810746"/>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30">
              <a:extLst>
                <a:ext uri="{FF2B5EF4-FFF2-40B4-BE49-F238E27FC236}">
                  <a16:creationId xmlns:a16="http://schemas.microsoft.com/office/drawing/2014/main" id="{FF1444DD-54A9-42B9-8024-D1B7DEA3974C}"/>
                </a:ext>
              </a:extLst>
            </p:cNvPr>
            <p:cNvSpPr>
              <a:spLocks/>
            </p:cNvSpPr>
            <p:nvPr/>
          </p:nvSpPr>
          <p:spPr bwMode="auto">
            <a:xfrm rot="5400000">
              <a:off x="10429579" y="1052065"/>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43">
              <a:extLst>
                <a:ext uri="{FF2B5EF4-FFF2-40B4-BE49-F238E27FC236}">
                  <a16:creationId xmlns:a16="http://schemas.microsoft.com/office/drawing/2014/main" id="{FBD34575-F789-4BA8-915B-32F913ED36E5}"/>
                </a:ext>
              </a:extLst>
            </p:cNvPr>
            <p:cNvSpPr>
              <a:spLocks/>
            </p:cNvSpPr>
            <p:nvPr/>
          </p:nvSpPr>
          <p:spPr bwMode="auto">
            <a:xfrm rot="5400000">
              <a:off x="10143571" y="75995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51">
              <a:extLst>
                <a:ext uri="{FF2B5EF4-FFF2-40B4-BE49-F238E27FC236}">
                  <a16:creationId xmlns:a16="http://schemas.microsoft.com/office/drawing/2014/main" id="{2CEFBA56-2208-4F00-BF8E-9EF70BE8C7D6}"/>
                </a:ext>
              </a:extLst>
            </p:cNvPr>
            <p:cNvSpPr>
              <a:spLocks/>
            </p:cNvSpPr>
            <p:nvPr/>
          </p:nvSpPr>
          <p:spPr bwMode="auto">
            <a:xfrm rot="5400000">
              <a:off x="10116540" y="91437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2">
              <a:extLst>
                <a:ext uri="{FF2B5EF4-FFF2-40B4-BE49-F238E27FC236}">
                  <a16:creationId xmlns:a16="http://schemas.microsoft.com/office/drawing/2014/main" id="{67849914-3894-4BA1-85D3-305DE5E2AFB9}"/>
                </a:ext>
              </a:extLst>
            </p:cNvPr>
            <p:cNvSpPr>
              <a:spLocks/>
            </p:cNvSpPr>
            <p:nvPr/>
          </p:nvSpPr>
          <p:spPr bwMode="auto">
            <a:xfrm rot="5400000">
              <a:off x="10113545" y="34993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54">
              <a:extLst>
                <a:ext uri="{FF2B5EF4-FFF2-40B4-BE49-F238E27FC236}">
                  <a16:creationId xmlns:a16="http://schemas.microsoft.com/office/drawing/2014/main" id="{3DE89564-D336-4D56-A86E-4A2FB2F4FB55}"/>
                </a:ext>
              </a:extLst>
            </p:cNvPr>
            <p:cNvSpPr>
              <a:spLocks/>
            </p:cNvSpPr>
            <p:nvPr/>
          </p:nvSpPr>
          <p:spPr bwMode="auto">
            <a:xfrm rot="5400000">
              <a:off x="10090473" y="51356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59">
              <a:extLst>
                <a:ext uri="{FF2B5EF4-FFF2-40B4-BE49-F238E27FC236}">
                  <a16:creationId xmlns:a16="http://schemas.microsoft.com/office/drawing/2014/main" id="{B569DA39-9CEB-41AE-A539-7B18FEE73886}"/>
                </a:ext>
              </a:extLst>
            </p:cNvPr>
            <p:cNvSpPr>
              <a:spLocks/>
            </p:cNvSpPr>
            <p:nvPr/>
          </p:nvSpPr>
          <p:spPr bwMode="auto">
            <a:xfrm rot="5400000">
              <a:off x="10094459" y="118508"/>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Title 4">
            <a:extLst>
              <a:ext uri="{FF2B5EF4-FFF2-40B4-BE49-F238E27FC236}">
                <a16:creationId xmlns:a16="http://schemas.microsoft.com/office/drawing/2014/main" id="{71F74030-69CF-4EAB-9EC5-82FC12709CA8}"/>
              </a:ext>
            </a:extLst>
          </p:cNvPr>
          <p:cNvSpPr>
            <a:spLocks noGrp="1"/>
          </p:cNvSpPr>
          <p:nvPr>
            <p:ph type="title" hasCustomPrompt="1"/>
          </p:nvPr>
        </p:nvSpPr>
        <p:spPr>
          <a:xfrm>
            <a:off x="1792224" y="1170432"/>
            <a:ext cx="7379208" cy="1033272"/>
          </a:xfrm>
        </p:spPr>
        <p:txBody>
          <a:bodyPr/>
          <a:lstStyle>
            <a:lvl1pPr>
              <a:defRPr/>
            </a:lvl1pPr>
          </a:lstStyle>
          <a:p>
            <a:r>
              <a:rPr lang="en-US" dirty="0"/>
              <a:t>Click to add title</a:t>
            </a:r>
          </a:p>
        </p:txBody>
      </p:sp>
      <p:sp>
        <p:nvSpPr>
          <p:cNvPr id="65" name="Footer Placeholder 64">
            <a:extLst>
              <a:ext uri="{FF2B5EF4-FFF2-40B4-BE49-F238E27FC236}">
                <a16:creationId xmlns:a16="http://schemas.microsoft.com/office/drawing/2014/main" id="{1E4324C4-02DD-45CF-A0CC-6BC85688523C}"/>
              </a:ext>
            </a:extLst>
          </p:cNvPr>
          <p:cNvSpPr>
            <a:spLocks noGrp="1"/>
          </p:cNvSpPr>
          <p:nvPr>
            <p:ph type="ftr" sz="quarter" idx="17"/>
          </p:nvPr>
        </p:nvSpPr>
        <p:spPr/>
        <p:txBody>
          <a:bodyPr/>
          <a:lstStyle/>
          <a:p>
            <a:r>
              <a:rPr lang="en-US"/>
              <a:t>Sample footer text</a:t>
            </a:r>
            <a:endParaRPr lang="en-US" dirty="0"/>
          </a:p>
        </p:txBody>
      </p:sp>
      <p:sp>
        <p:nvSpPr>
          <p:cNvPr id="8" name="Content Placeholder 8">
            <a:extLst>
              <a:ext uri="{FF2B5EF4-FFF2-40B4-BE49-F238E27FC236}">
                <a16:creationId xmlns:a16="http://schemas.microsoft.com/office/drawing/2014/main" id="{234DDF01-7F76-4E40-86D9-0A50259A6989}"/>
              </a:ext>
            </a:extLst>
          </p:cNvPr>
          <p:cNvSpPr>
            <a:spLocks noGrp="1"/>
          </p:cNvSpPr>
          <p:nvPr>
            <p:ph idx="1"/>
          </p:nvPr>
        </p:nvSpPr>
        <p:spPr>
          <a:xfrm>
            <a:off x="1790700" y="2431099"/>
            <a:ext cx="7263653" cy="3055301"/>
          </a:xfrm>
        </p:spPr>
        <p:txBody>
          <a:bodyPr/>
          <a:lstStyle>
            <a:lvl1pPr marL="0" indent="0">
              <a:buNone/>
              <a:defRPr/>
            </a:lvl1pPr>
          </a:lstStyle>
          <a:p>
            <a:pPr lvl="0"/>
            <a:r>
              <a:rPr lang="en-US"/>
              <a:t>Click to edit Master text styles</a:t>
            </a:r>
          </a:p>
        </p:txBody>
      </p:sp>
      <p:sp>
        <p:nvSpPr>
          <p:cNvPr id="68" name="Picture Placeholder 67">
            <a:extLst>
              <a:ext uri="{FF2B5EF4-FFF2-40B4-BE49-F238E27FC236}">
                <a16:creationId xmlns:a16="http://schemas.microsoft.com/office/drawing/2014/main" id="{FCDC1764-DEC9-4035-A2C5-0C09508B3DE3}"/>
              </a:ext>
            </a:extLst>
          </p:cNvPr>
          <p:cNvSpPr>
            <a:spLocks noGrp="1"/>
          </p:cNvSpPr>
          <p:nvPr>
            <p:ph type="pic" sz="quarter" idx="13"/>
          </p:nvPr>
        </p:nvSpPr>
        <p:spPr>
          <a:xfrm>
            <a:off x="9546336" y="877824"/>
            <a:ext cx="2651760" cy="1709928"/>
          </a:xfrm>
          <a:solidFill>
            <a:schemeClr val="accent5">
              <a:lumMod val="60000"/>
              <a:lumOff val="40000"/>
            </a:schemeClr>
          </a:solidFill>
        </p:spPr>
        <p:txBody>
          <a:bodyPr/>
          <a:lstStyle/>
          <a:p>
            <a:r>
              <a:rPr lang="en-US"/>
              <a:t>Click icon to add picture</a:t>
            </a:r>
            <a:endParaRPr lang="en-US" dirty="0"/>
          </a:p>
        </p:txBody>
      </p:sp>
      <p:sp>
        <p:nvSpPr>
          <p:cNvPr id="69" name="Picture Placeholder 67">
            <a:extLst>
              <a:ext uri="{FF2B5EF4-FFF2-40B4-BE49-F238E27FC236}">
                <a16:creationId xmlns:a16="http://schemas.microsoft.com/office/drawing/2014/main" id="{A2E558D0-CC16-4BD9-A3FE-1961704A5B22}"/>
              </a:ext>
            </a:extLst>
          </p:cNvPr>
          <p:cNvSpPr>
            <a:spLocks noGrp="1"/>
          </p:cNvSpPr>
          <p:nvPr>
            <p:ph type="pic" sz="quarter" idx="14"/>
          </p:nvPr>
        </p:nvSpPr>
        <p:spPr>
          <a:xfrm>
            <a:off x="9546336" y="2587752"/>
            <a:ext cx="2651760" cy="1709928"/>
          </a:xfrm>
          <a:solidFill>
            <a:schemeClr val="accent5">
              <a:lumMod val="60000"/>
              <a:lumOff val="40000"/>
            </a:schemeClr>
          </a:solidFill>
        </p:spPr>
        <p:txBody>
          <a:bodyPr/>
          <a:lstStyle/>
          <a:p>
            <a:r>
              <a:rPr lang="en-US"/>
              <a:t>Click icon to add picture</a:t>
            </a:r>
            <a:endParaRPr lang="en-US" dirty="0"/>
          </a:p>
        </p:txBody>
      </p:sp>
      <p:sp>
        <p:nvSpPr>
          <p:cNvPr id="70" name="Picture Placeholder 67">
            <a:extLst>
              <a:ext uri="{FF2B5EF4-FFF2-40B4-BE49-F238E27FC236}">
                <a16:creationId xmlns:a16="http://schemas.microsoft.com/office/drawing/2014/main" id="{E11518C0-04A6-4D92-93DB-92B17FC3AE50}"/>
              </a:ext>
            </a:extLst>
          </p:cNvPr>
          <p:cNvSpPr>
            <a:spLocks noGrp="1"/>
          </p:cNvSpPr>
          <p:nvPr>
            <p:ph type="pic" sz="quarter" idx="15"/>
          </p:nvPr>
        </p:nvSpPr>
        <p:spPr>
          <a:xfrm>
            <a:off x="9546336" y="4279392"/>
            <a:ext cx="2651760" cy="1709928"/>
          </a:xfrm>
          <a:solidFill>
            <a:schemeClr val="accent5">
              <a:lumMod val="60000"/>
              <a:lumOff val="40000"/>
            </a:schemeClr>
          </a:solidFill>
        </p:spPr>
        <p:txBody>
          <a:bodyPr/>
          <a:lstStyle/>
          <a:p>
            <a:r>
              <a:rPr lang="en-US"/>
              <a:t>Click icon to add picture</a:t>
            </a:r>
            <a:endParaRPr lang="en-US" dirty="0"/>
          </a:p>
        </p:txBody>
      </p:sp>
      <p:sp>
        <p:nvSpPr>
          <p:cNvPr id="64" name="Date Placeholder 63">
            <a:extLst>
              <a:ext uri="{FF2B5EF4-FFF2-40B4-BE49-F238E27FC236}">
                <a16:creationId xmlns:a16="http://schemas.microsoft.com/office/drawing/2014/main" id="{F8ECD487-3BB5-4CD7-ACBE-C3B1BC1E3CBE}"/>
              </a:ext>
            </a:extLst>
          </p:cNvPr>
          <p:cNvSpPr>
            <a:spLocks noGrp="1"/>
          </p:cNvSpPr>
          <p:nvPr>
            <p:ph type="dt" sz="half" idx="16"/>
          </p:nvPr>
        </p:nvSpPr>
        <p:spPr/>
        <p:txBody>
          <a:bodyPr/>
          <a:lstStyle/>
          <a:p>
            <a:r>
              <a:rPr lang="en-US"/>
              <a:t>20XX</a:t>
            </a:r>
            <a:endParaRPr lang="en-US" dirty="0"/>
          </a:p>
        </p:txBody>
      </p:sp>
      <p:sp>
        <p:nvSpPr>
          <p:cNvPr id="67" name="Slide Number Placeholder 66">
            <a:extLst>
              <a:ext uri="{FF2B5EF4-FFF2-40B4-BE49-F238E27FC236}">
                <a16:creationId xmlns:a16="http://schemas.microsoft.com/office/drawing/2014/main" id="{D5F488D4-536C-4055-B918-2653E532AB6D}"/>
              </a:ext>
            </a:extLst>
          </p:cNvPr>
          <p:cNvSpPr>
            <a:spLocks noGrp="1"/>
          </p:cNvSpPr>
          <p:nvPr>
            <p:ph type="sldNum" sz="quarter" idx="18"/>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312318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43A0422-A670-4040-98AE-4D1B7C96A9D8}"/>
              </a:ext>
              <a:ext uri="{C183D7F6-B498-43B3-948B-1728B52AA6E4}">
                <adec:decorative xmlns:adec="http://schemas.microsoft.com/office/drawing/2017/decorative" val="1"/>
              </a:ext>
            </a:extLst>
          </p:cNvPr>
          <p:cNvSpPr/>
          <p:nvPr userDrawn="1"/>
        </p:nvSpPr>
        <p:spPr>
          <a:xfrm>
            <a:off x="-18980" y="4519947"/>
            <a:ext cx="12208582" cy="233565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Title 109">
            <a:extLst>
              <a:ext uri="{FF2B5EF4-FFF2-40B4-BE49-F238E27FC236}">
                <a16:creationId xmlns:a16="http://schemas.microsoft.com/office/drawing/2014/main" id="{045DFF27-9F42-4923-B93C-EFA3F265CAD0}"/>
              </a:ext>
            </a:extLst>
          </p:cNvPr>
          <p:cNvSpPr>
            <a:spLocks noGrp="1"/>
          </p:cNvSpPr>
          <p:nvPr>
            <p:ph type="title"/>
          </p:nvPr>
        </p:nvSpPr>
        <p:spPr>
          <a:xfrm>
            <a:off x="2066544" y="4937760"/>
            <a:ext cx="8028432" cy="886968"/>
          </a:xfrm>
        </p:spPr>
        <p:txBody>
          <a:bodyPr/>
          <a:lstStyle>
            <a:lvl1pPr algn="ctr">
              <a:defRPr/>
            </a:lvl1pPr>
          </a:lstStyle>
          <a:p>
            <a:r>
              <a:rPr lang="en-US"/>
              <a:t>Click to edit Master title style</a:t>
            </a:r>
            <a:endParaRPr lang="en-US" dirty="0"/>
          </a:p>
        </p:txBody>
      </p:sp>
      <p:sp>
        <p:nvSpPr>
          <p:cNvPr id="8" name="Subtitle 7">
            <a:extLst>
              <a:ext uri="{FF2B5EF4-FFF2-40B4-BE49-F238E27FC236}">
                <a16:creationId xmlns:a16="http://schemas.microsoft.com/office/drawing/2014/main" id="{1D000A06-6386-433E-8A60-8E2EFF7CFC4A}"/>
              </a:ext>
            </a:extLst>
          </p:cNvPr>
          <p:cNvSpPr>
            <a:spLocks noGrp="1"/>
          </p:cNvSpPr>
          <p:nvPr>
            <p:ph type="subTitle" idx="1"/>
          </p:nvPr>
        </p:nvSpPr>
        <p:spPr>
          <a:xfrm>
            <a:off x="2780983" y="5945844"/>
            <a:ext cx="6396471" cy="509627"/>
          </a:xfrm>
        </p:spPr>
        <p:txBody>
          <a:bodyPr>
            <a:normAutofit/>
          </a:bodyPr>
          <a:lstStyle>
            <a:lvl1pPr marL="0" indent="0" algn="ctr">
              <a:buNone/>
              <a:defRPr/>
            </a:lvl1pPr>
          </a:lstStyle>
          <a:p>
            <a:r>
              <a:rPr lang="en-US" sz="1200"/>
              <a:t>Click to edit Master subtitle style</a:t>
            </a:r>
            <a:endParaRPr lang="en-US" sz="1200" dirty="0"/>
          </a:p>
        </p:txBody>
      </p:sp>
      <p:sp>
        <p:nvSpPr>
          <p:cNvPr id="111" name="Picture Placeholder 110">
            <a:extLst>
              <a:ext uri="{FF2B5EF4-FFF2-40B4-BE49-F238E27FC236}">
                <a16:creationId xmlns:a16="http://schemas.microsoft.com/office/drawing/2014/main" id="{178EE221-77B8-41FB-B374-344A7EA0FD62}"/>
              </a:ext>
            </a:extLst>
          </p:cNvPr>
          <p:cNvSpPr>
            <a:spLocks noGrp="1"/>
          </p:cNvSpPr>
          <p:nvPr>
            <p:ph type="pic" sz="quarter" idx="13"/>
          </p:nvPr>
        </p:nvSpPr>
        <p:spPr>
          <a:xfrm>
            <a:off x="-4352" y="8"/>
            <a:ext cx="12200723" cy="4502143"/>
          </a:xfrm>
          <a:custGeom>
            <a:avLst/>
            <a:gdLst>
              <a:gd name="connsiteX0" fmla="*/ 8875203 w 12200723"/>
              <a:gd name="connsiteY0" fmla="*/ 4400923 h 4502143"/>
              <a:gd name="connsiteX1" fmla="*/ 8828070 w 12200723"/>
              <a:gd name="connsiteY1" fmla="*/ 4409968 h 4502143"/>
              <a:gd name="connsiteX2" fmla="*/ 8864137 w 12200723"/>
              <a:gd name="connsiteY2" fmla="*/ 4458463 h 4502143"/>
              <a:gd name="connsiteX3" fmla="*/ 8875203 w 12200723"/>
              <a:gd name="connsiteY3" fmla="*/ 4400923 h 4502143"/>
              <a:gd name="connsiteX4" fmla="*/ 11795738 w 12200723"/>
              <a:gd name="connsiteY4" fmla="*/ 4399338 h 4502143"/>
              <a:gd name="connsiteX5" fmla="*/ 11750375 w 12200723"/>
              <a:gd name="connsiteY5" fmla="*/ 4405203 h 4502143"/>
              <a:gd name="connsiteX6" fmla="*/ 11792973 w 12200723"/>
              <a:gd name="connsiteY6" fmla="*/ 4465747 h 4502143"/>
              <a:gd name="connsiteX7" fmla="*/ 11795738 w 12200723"/>
              <a:gd name="connsiteY7" fmla="*/ 4399338 h 4502143"/>
              <a:gd name="connsiteX8" fmla="*/ 8107154 w 12200723"/>
              <a:gd name="connsiteY8" fmla="*/ 4396155 h 4502143"/>
              <a:gd name="connsiteX9" fmla="*/ 8099300 w 12200723"/>
              <a:gd name="connsiteY9" fmla="*/ 4463696 h 4502143"/>
              <a:gd name="connsiteX10" fmla="*/ 8145294 w 12200723"/>
              <a:gd name="connsiteY10" fmla="*/ 4400658 h 4502143"/>
              <a:gd name="connsiteX11" fmla="*/ 8107154 w 12200723"/>
              <a:gd name="connsiteY11" fmla="*/ 4396155 h 4502143"/>
              <a:gd name="connsiteX12" fmla="*/ 9086273 w 12200723"/>
              <a:gd name="connsiteY12" fmla="*/ 4388622 h 4502143"/>
              <a:gd name="connsiteX13" fmla="*/ 9106038 w 12200723"/>
              <a:gd name="connsiteY13" fmla="*/ 4463697 h 4502143"/>
              <a:gd name="connsiteX14" fmla="*/ 9086273 w 12200723"/>
              <a:gd name="connsiteY14" fmla="*/ 4388622 h 4502143"/>
              <a:gd name="connsiteX15" fmla="*/ 12052198 w 12200723"/>
              <a:gd name="connsiteY15" fmla="*/ 4383746 h 4502143"/>
              <a:gd name="connsiteX16" fmla="*/ 12055477 w 12200723"/>
              <a:gd name="connsiteY16" fmla="*/ 4453108 h 4502143"/>
              <a:gd name="connsiteX17" fmla="*/ 12052198 w 12200723"/>
              <a:gd name="connsiteY17" fmla="*/ 4383746 h 4502143"/>
              <a:gd name="connsiteX18" fmla="*/ 8337025 w 12200723"/>
              <a:gd name="connsiteY18" fmla="*/ 4375005 h 4502143"/>
              <a:gd name="connsiteX19" fmla="*/ 8289790 w 12200723"/>
              <a:gd name="connsiteY19" fmla="*/ 4379586 h 4502143"/>
              <a:gd name="connsiteX20" fmla="*/ 8332415 w 12200723"/>
              <a:gd name="connsiteY20" fmla="*/ 4440032 h 4502143"/>
              <a:gd name="connsiteX21" fmla="*/ 8337025 w 12200723"/>
              <a:gd name="connsiteY21" fmla="*/ 4375005 h 4502143"/>
              <a:gd name="connsiteX22" fmla="*/ 10891030 w 12200723"/>
              <a:gd name="connsiteY22" fmla="*/ 4373016 h 4502143"/>
              <a:gd name="connsiteX23" fmla="*/ 10897035 w 12200723"/>
              <a:gd name="connsiteY23" fmla="*/ 4436768 h 4502143"/>
              <a:gd name="connsiteX24" fmla="*/ 10936459 w 12200723"/>
              <a:gd name="connsiteY24" fmla="*/ 4376322 h 4502143"/>
              <a:gd name="connsiteX25" fmla="*/ 10891030 w 12200723"/>
              <a:gd name="connsiteY25" fmla="*/ 4373016 h 4502143"/>
              <a:gd name="connsiteX26" fmla="*/ 7408256 w 12200723"/>
              <a:gd name="connsiteY26" fmla="*/ 4371275 h 4502143"/>
              <a:gd name="connsiteX27" fmla="*/ 7403409 w 12200723"/>
              <a:gd name="connsiteY27" fmla="*/ 4442719 h 4502143"/>
              <a:gd name="connsiteX28" fmla="*/ 7423106 w 12200723"/>
              <a:gd name="connsiteY28" fmla="*/ 4379213 h 4502143"/>
              <a:gd name="connsiteX29" fmla="*/ 7408256 w 12200723"/>
              <a:gd name="connsiteY29" fmla="*/ 4371275 h 4502143"/>
              <a:gd name="connsiteX30" fmla="*/ 10162610 w 12200723"/>
              <a:gd name="connsiteY30" fmla="*/ 4371154 h 4502143"/>
              <a:gd name="connsiteX31" fmla="*/ 10116189 w 12200723"/>
              <a:gd name="connsiteY31" fmla="*/ 4382093 h 4502143"/>
              <a:gd name="connsiteX32" fmla="*/ 10162148 w 12200723"/>
              <a:gd name="connsiteY32" fmla="*/ 4445743 h 4502143"/>
              <a:gd name="connsiteX33" fmla="*/ 10162610 w 12200723"/>
              <a:gd name="connsiteY33" fmla="*/ 4371154 h 4502143"/>
              <a:gd name="connsiteX34" fmla="*/ 8574782 w 12200723"/>
              <a:gd name="connsiteY34" fmla="*/ 4370669 h 4502143"/>
              <a:gd name="connsiteX35" fmla="*/ 8574782 w 12200723"/>
              <a:gd name="connsiteY35" fmla="*/ 4440031 h 4502143"/>
              <a:gd name="connsiteX36" fmla="*/ 8574782 w 12200723"/>
              <a:gd name="connsiteY36" fmla="*/ 4370669 h 4502143"/>
              <a:gd name="connsiteX37" fmla="*/ 10389159 w 12200723"/>
              <a:gd name="connsiteY37" fmla="*/ 4369434 h 4502143"/>
              <a:gd name="connsiteX38" fmla="*/ 10359015 w 12200723"/>
              <a:gd name="connsiteY38" fmla="*/ 4406677 h 4502143"/>
              <a:gd name="connsiteX39" fmla="*/ 10414970 w 12200723"/>
              <a:gd name="connsiteY39" fmla="*/ 4440113 h 4502143"/>
              <a:gd name="connsiteX40" fmla="*/ 10389159 w 12200723"/>
              <a:gd name="connsiteY40" fmla="*/ 4369434 h 4502143"/>
              <a:gd name="connsiteX41" fmla="*/ 9885238 w 12200723"/>
              <a:gd name="connsiteY41" fmla="*/ 4369406 h 4502143"/>
              <a:gd name="connsiteX42" fmla="*/ 9891205 w 12200723"/>
              <a:gd name="connsiteY42" fmla="*/ 4431055 h 4502143"/>
              <a:gd name="connsiteX43" fmla="*/ 9930369 w 12200723"/>
              <a:gd name="connsiteY43" fmla="*/ 4373212 h 4502143"/>
              <a:gd name="connsiteX44" fmla="*/ 9885238 w 12200723"/>
              <a:gd name="connsiteY44" fmla="*/ 4369406 h 4502143"/>
              <a:gd name="connsiteX45" fmla="*/ 7856703 w 12200723"/>
              <a:gd name="connsiteY45" fmla="*/ 4366570 h 4502143"/>
              <a:gd name="connsiteX46" fmla="*/ 7816847 w 12200723"/>
              <a:gd name="connsiteY46" fmla="*/ 4382502 h 4502143"/>
              <a:gd name="connsiteX47" fmla="*/ 7856241 w 12200723"/>
              <a:gd name="connsiteY47" fmla="*/ 4428021 h 4502143"/>
              <a:gd name="connsiteX48" fmla="*/ 7856703 w 12200723"/>
              <a:gd name="connsiteY48" fmla="*/ 4366570 h 4502143"/>
              <a:gd name="connsiteX49" fmla="*/ 11577047 w 12200723"/>
              <a:gd name="connsiteY49" fmla="*/ 4363032 h 4502143"/>
              <a:gd name="connsiteX50" fmla="*/ 11580326 w 12200723"/>
              <a:gd name="connsiteY50" fmla="*/ 4432394 h 4502143"/>
              <a:gd name="connsiteX51" fmla="*/ 11577047 w 12200723"/>
              <a:gd name="connsiteY51" fmla="*/ 4363032 h 4502143"/>
              <a:gd name="connsiteX52" fmla="*/ 9395893 w 12200723"/>
              <a:gd name="connsiteY52" fmla="*/ 4361507 h 4502143"/>
              <a:gd name="connsiteX53" fmla="*/ 9348760 w 12200723"/>
              <a:gd name="connsiteY53" fmla="*/ 4370552 h 4502143"/>
              <a:gd name="connsiteX54" fmla="*/ 9384827 w 12200723"/>
              <a:gd name="connsiteY54" fmla="*/ 4419047 h 4502143"/>
              <a:gd name="connsiteX55" fmla="*/ 9395893 w 12200723"/>
              <a:gd name="connsiteY55" fmla="*/ 4361507 h 4502143"/>
              <a:gd name="connsiteX56" fmla="*/ 10651285 w 12200723"/>
              <a:gd name="connsiteY56" fmla="*/ 4360878 h 4502143"/>
              <a:gd name="connsiteX57" fmla="*/ 10657847 w 12200723"/>
              <a:gd name="connsiteY57" fmla="*/ 4439459 h 4502143"/>
              <a:gd name="connsiteX58" fmla="*/ 10651285 w 12200723"/>
              <a:gd name="connsiteY58" fmla="*/ 4360878 h 4502143"/>
              <a:gd name="connsiteX59" fmla="*/ 5778469 w 12200723"/>
              <a:gd name="connsiteY59" fmla="*/ 4360810 h 4502143"/>
              <a:gd name="connsiteX60" fmla="*/ 5758045 w 12200723"/>
              <a:gd name="connsiteY60" fmla="*/ 4368500 h 4502143"/>
              <a:gd name="connsiteX61" fmla="*/ 5731713 w 12200723"/>
              <a:gd name="connsiteY61" fmla="*/ 4380577 h 4502143"/>
              <a:gd name="connsiteX62" fmla="*/ 5777793 w 12200723"/>
              <a:gd name="connsiteY62" fmla="*/ 4425866 h 4502143"/>
              <a:gd name="connsiteX63" fmla="*/ 5778469 w 12200723"/>
              <a:gd name="connsiteY63" fmla="*/ 4360810 h 4502143"/>
              <a:gd name="connsiteX64" fmla="*/ 7200055 w 12200723"/>
              <a:gd name="connsiteY64" fmla="*/ 4355164 h 4502143"/>
              <a:gd name="connsiteX65" fmla="*/ 7190207 w 12200723"/>
              <a:gd name="connsiteY65" fmla="*/ 4433503 h 4502143"/>
              <a:gd name="connsiteX66" fmla="*/ 7200055 w 12200723"/>
              <a:gd name="connsiteY66" fmla="*/ 4355164 h 4502143"/>
              <a:gd name="connsiteX67" fmla="*/ 6553311 w 12200723"/>
              <a:gd name="connsiteY67" fmla="*/ 4351901 h 4502143"/>
              <a:gd name="connsiteX68" fmla="*/ 6540251 w 12200723"/>
              <a:gd name="connsiteY68" fmla="*/ 4430240 h 4502143"/>
              <a:gd name="connsiteX69" fmla="*/ 6553311 w 12200723"/>
              <a:gd name="connsiteY69" fmla="*/ 4351901 h 4502143"/>
              <a:gd name="connsiteX70" fmla="*/ 11151199 w 12200723"/>
              <a:gd name="connsiteY70" fmla="*/ 4345800 h 4502143"/>
              <a:gd name="connsiteX71" fmla="*/ 11154493 w 12200723"/>
              <a:gd name="connsiteY71" fmla="*/ 4418426 h 4502143"/>
              <a:gd name="connsiteX72" fmla="*/ 11151199 w 12200723"/>
              <a:gd name="connsiteY72" fmla="*/ 4345800 h 4502143"/>
              <a:gd name="connsiteX73" fmla="*/ 11365856 w 12200723"/>
              <a:gd name="connsiteY73" fmla="*/ 4344722 h 4502143"/>
              <a:gd name="connsiteX74" fmla="*/ 11330904 w 12200723"/>
              <a:gd name="connsiteY74" fmla="*/ 4413872 h 4502143"/>
              <a:gd name="connsiteX75" fmla="*/ 11399582 w 12200723"/>
              <a:gd name="connsiteY75" fmla="*/ 4359570 h 4502143"/>
              <a:gd name="connsiteX76" fmla="*/ 11365856 w 12200723"/>
              <a:gd name="connsiteY76" fmla="*/ 4344722 h 4502143"/>
              <a:gd name="connsiteX77" fmla="*/ 7620818 w 12200723"/>
              <a:gd name="connsiteY77" fmla="*/ 4344532 h 4502143"/>
              <a:gd name="connsiteX78" fmla="*/ 7577320 w 12200723"/>
              <a:gd name="connsiteY78" fmla="*/ 4358093 h 4502143"/>
              <a:gd name="connsiteX79" fmla="*/ 7613431 w 12200723"/>
              <a:gd name="connsiteY79" fmla="*/ 4415550 h 4502143"/>
              <a:gd name="connsiteX80" fmla="*/ 7620818 w 12200723"/>
              <a:gd name="connsiteY80" fmla="*/ 4344532 h 4502143"/>
              <a:gd name="connsiteX81" fmla="*/ 5978927 w 12200723"/>
              <a:gd name="connsiteY81" fmla="*/ 4343352 h 4502143"/>
              <a:gd name="connsiteX82" fmla="*/ 5969140 w 12200723"/>
              <a:gd name="connsiteY82" fmla="*/ 4418427 h 4502143"/>
              <a:gd name="connsiteX83" fmla="*/ 5978927 w 12200723"/>
              <a:gd name="connsiteY83" fmla="*/ 4343352 h 4502143"/>
              <a:gd name="connsiteX84" fmla="*/ 5328577 w 12200723"/>
              <a:gd name="connsiteY84" fmla="*/ 4341817 h 4502143"/>
              <a:gd name="connsiteX85" fmla="*/ 5331855 w 12200723"/>
              <a:gd name="connsiteY85" fmla="*/ 4411179 h 4502143"/>
              <a:gd name="connsiteX86" fmla="*/ 5328577 w 12200723"/>
              <a:gd name="connsiteY86" fmla="*/ 4341817 h 4502143"/>
              <a:gd name="connsiteX87" fmla="*/ 6156166 w 12200723"/>
              <a:gd name="connsiteY87" fmla="*/ 4341512 h 4502143"/>
              <a:gd name="connsiteX88" fmla="*/ 6112123 w 12200723"/>
              <a:gd name="connsiteY88" fmla="*/ 4353731 h 4502143"/>
              <a:gd name="connsiteX89" fmla="*/ 6151546 w 12200723"/>
              <a:gd name="connsiteY89" fmla="*/ 4410875 h 4502143"/>
              <a:gd name="connsiteX90" fmla="*/ 6156166 w 12200723"/>
              <a:gd name="connsiteY90" fmla="*/ 4341512 h 4502143"/>
              <a:gd name="connsiteX91" fmla="*/ 6727816 w 12200723"/>
              <a:gd name="connsiteY91" fmla="*/ 4340123 h 4502143"/>
              <a:gd name="connsiteX92" fmla="*/ 6701777 w 12200723"/>
              <a:gd name="connsiteY92" fmla="*/ 4346611 h 4502143"/>
              <a:gd name="connsiteX93" fmla="*/ 6744402 w 12200723"/>
              <a:gd name="connsiteY93" fmla="*/ 4407390 h 4502143"/>
              <a:gd name="connsiteX94" fmla="*/ 6727816 w 12200723"/>
              <a:gd name="connsiteY94" fmla="*/ 4340123 h 4502143"/>
              <a:gd name="connsiteX95" fmla="*/ 5107729 w 12200723"/>
              <a:gd name="connsiteY95" fmla="*/ 4338953 h 4502143"/>
              <a:gd name="connsiteX96" fmla="*/ 5062368 w 12200723"/>
              <a:gd name="connsiteY96" fmla="*/ 4344818 h 4502143"/>
              <a:gd name="connsiteX97" fmla="*/ 5104964 w 12200723"/>
              <a:gd name="connsiteY97" fmla="*/ 4405362 h 4502143"/>
              <a:gd name="connsiteX98" fmla="*/ 5107729 w 12200723"/>
              <a:gd name="connsiteY98" fmla="*/ 4338953 h 4502143"/>
              <a:gd name="connsiteX99" fmla="*/ 6338452 w 12200723"/>
              <a:gd name="connsiteY99" fmla="*/ 4338553 h 4502143"/>
              <a:gd name="connsiteX100" fmla="*/ 6341750 w 12200723"/>
              <a:gd name="connsiteY100" fmla="*/ 4420156 h 4502143"/>
              <a:gd name="connsiteX101" fmla="*/ 6338452 w 12200723"/>
              <a:gd name="connsiteY101" fmla="*/ 4338553 h 4502143"/>
              <a:gd name="connsiteX102" fmla="*/ 2193022 w 12200723"/>
              <a:gd name="connsiteY102" fmla="*/ 4337027 h 4502143"/>
              <a:gd name="connsiteX103" fmla="*/ 2145888 w 12200723"/>
              <a:gd name="connsiteY103" fmla="*/ 4346072 h 4502143"/>
              <a:gd name="connsiteX104" fmla="*/ 2181956 w 12200723"/>
              <a:gd name="connsiteY104" fmla="*/ 4394567 h 4502143"/>
              <a:gd name="connsiteX105" fmla="*/ 2193022 w 12200723"/>
              <a:gd name="connsiteY105" fmla="*/ 4337027 h 4502143"/>
              <a:gd name="connsiteX106" fmla="*/ 1419143 w 12200723"/>
              <a:gd name="connsiteY106" fmla="*/ 4335770 h 4502143"/>
              <a:gd name="connsiteX107" fmla="*/ 1411289 w 12200723"/>
              <a:gd name="connsiteY107" fmla="*/ 4403311 h 4502143"/>
              <a:gd name="connsiteX108" fmla="*/ 1457283 w 12200723"/>
              <a:gd name="connsiteY108" fmla="*/ 4340273 h 4502143"/>
              <a:gd name="connsiteX109" fmla="*/ 1419143 w 12200723"/>
              <a:gd name="connsiteY109" fmla="*/ 4335770 h 4502143"/>
              <a:gd name="connsiteX110" fmla="*/ 5548037 w 12200723"/>
              <a:gd name="connsiteY110" fmla="*/ 4335289 h 4502143"/>
              <a:gd name="connsiteX111" fmla="*/ 5534950 w 12200723"/>
              <a:gd name="connsiteY111" fmla="*/ 4414443 h 4502143"/>
              <a:gd name="connsiteX112" fmla="*/ 5548037 w 12200723"/>
              <a:gd name="connsiteY112" fmla="*/ 4335289 h 4502143"/>
              <a:gd name="connsiteX113" fmla="*/ 9624081 w 12200723"/>
              <a:gd name="connsiteY113" fmla="*/ 4333947 h 4502143"/>
              <a:gd name="connsiteX114" fmla="*/ 9643813 w 12200723"/>
              <a:gd name="connsiteY114" fmla="*/ 4412286 h 4502143"/>
              <a:gd name="connsiteX115" fmla="*/ 9624081 w 12200723"/>
              <a:gd name="connsiteY115" fmla="*/ 4333947 h 4502143"/>
              <a:gd name="connsiteX116" fmla="*/ 2398265 w 12200723"/>
              <a:gd name="connsiteY116" fmla="*/ 4328237 h 4502143"/>
              <a:gd name="connsiteX117" fmla="*/ 2418031 w 12200723"/>
              <a:gd name="connsiteY117" fmla="*/ 4403312 h 4502143"/>
              <a:gd name="connsiteX118" fmla="*/ 2398265 w 12200723"/>
              <a:gd name="connsiteY118" fmla="*/ 4328237 h 4502143"/>
              <a:gd name="connsiteX119" fmla="*/ 6961071 w 12200723"/>
              <a:gd name="connsiteY119" fmla="*/ 4325062 h 4502143"/>
              <a:gd name="connsiteX120" fmla="*/ 6977431 w 12200723"/>
              <a:gd name="connsiteY120" fmla="*/ 4391554 h 4502143"/>
              <a:gd name="connsiteX121" fmla="*/ 6961071 w 12200723"/>
              <a:gd name="connsiteY121" fmla="*/ 4325062 h 4502143"/>
              <a:gd name="connsiteX122" fmla="*/ 1649014 w 12200723"/>
              <a:gd name="connsiteY122" fmla="*/ 4314620 h 4502143"/>
              <a:gd name="connsiteX123" fmla="*/ 1601778 w 12200723"/>
              <a:gd name="connsiteY123" fmla="*/ 4319201 h 4502143"/>
              <a:gd name="connsiteX124" fmla="*/ 1644403 w 12200723"/>
              <a:gd name="connsiteY124" fmla="*/ 4379647 h 4502143"/>
              <a:gd name="connsiteX125" fmla="*/ 1649014 w 12200723"/>
              <a:gd name="connsiteY125" fmla="*/ 4314620 h 4502143"/>
              <a:gd name="connsiteX126" fmla="*/ 4203013 w 12200723"/>
              <a:gd name="connsiteY126" fmla="*/ 4312631 h 4502143"/>
              <a:gd name="connsiteX127" fmla="*/ 4209019 w 12200723"/>
              <a:gd name="connsiteY127" fmla="*/ 4376383 h 4502143"/>
              <a:gd name="connsiteX128" fmla="*/ 4248442 w 12200723"/>
              <a:gd name="connsiteY128" fmla="*/ 4315937 h 4502143"/>
              <a:gd name="connsiteX129" fmla="*/ 4203013 w 12200723"/>
              <a:gd name="connsiteY129" fmla="*/ 4312631 h 4502143"/>
              <a:gd name="connsiteX130" fmla="*/ 720246 w 12200723"/>
              <a:gd name="connsiteY130" fmla="*/ 4310890 h 4502143"/>
              <a:gd name="connsiteX131" fmla="*/ 715399 w 12200723"/>
              <a:gd name="connsiteY131" fmla="*/ 4382334 h 4502143"/>
              <a:gd name="connsiteX132" fmla="*/ 735096 w 12200723"/>
              <a:gd name="connsiteY132" fmla="*/ 4318828 h 4502143"/>
              <a:gd name="connsiteX133" fmla="*/ 720246 w 12200723"/>
              <a:gd name="connsiteY133" fmla="*/ 4310890 h 4502143"/>
              <a:gd name="connsiteX134" fmla="*/ 3474603 w 12200723"/>
              <a:gd name="connsiteY134" fmla="*/ 4310769 h 4502143"/>
              <a:gd name="connsiteX135" fmla="*/ 3428181 w 12200723"/>
              <a:gd name="connsiteY135" fmla="*/ 4321708 h 4502143"/>
              <a:gd name="connsiteX136" fmla="*/ 3474142 w 12200723"/>
              <a:gd name="connsiteY136" fmla="*/ 4385358 h 4502143"/>
              <a:gd name="connsiteX137" fmla="*/ 3474603 w 12200723"/>
              <a:gd name="connsiteY137" fmla="*/ 4310769 h 4502143"/>
              <a:gd name="connsiteX138" fmla="*/ 1886771 w 12200723"/>
              <a:gd name="connsiteY138" fmla="*/ 4310284 h 4502143"/>
              <a:gd name="connsiteX139" fmla="*/ 1886771 w 12200723"/>
              <a:gd name="connsiteY139" fmla="*/ 4379646 h 4502143"/>
              <a:gd name="connsiteX140" fmla="*/ 1886771 w 12200723"/>
              <a:gd name="connsiteY140" fmla="*/ 4310284 h 4502143"/>
              <a:gd name="connsiteX141" fmla="*/ 3196116 w 12200723"/>
              <a:gd name="connsiteY141" fmla="*/ 4310083 h 4502143"/>
              <a:gd name="connsiteX142" fmla="*/ 3202082 w 12200723"/>
              <a:gd name="connsiteY142" fmla="*/ 4371732 h 4502143"/>
              <a:gd name="connsiteX143" fmla="*/ 3241247 w 12200723"/>
              <a:gd name="connsiteY143" fmla="*/ 4313889 h 4502143"/>
              <a:gd name="connsiteX144" fmla="*/ 3196116 w 12200723"/>
              <a:gd name="connsiteY144" fmla="*/ 4310083 h 4502143"/>
              <a:gd name="connsiteX145" fmla="*/ 3701149 w 12200723"/>
              <a:gd name="connsiteY145" fmla="*/ 4309049 h 4502143"/>
              <a:gd name="connsiteX146" fmla="*/ 3671005 w 12200723"/>
              <a:gd name="connsiteY146" fmla="*/ 4346292 h 4502143"/>
              <a:gd name="connsiteX147" fmla="*/ 3726959 w 12200723"/>
              <a:gd name="connsiteY147" fmla="*/ 4379728 h 4502143"/>
              <a:gd name="connsiteX148" fmla="*/ 3701149 w 12200723"/>
              <a:gd name="connsiteY148" fmla="*/ 4309049 h 4502143"/>
              <a:gd name="connsiteX149" fmla="*/ 1168691 w 12200723"/>
              <a:gd name="connsiteY149" fmla="*/ 4306185 h 4502143"/>
              <a:gd name="connsiteX150" fmla="*/ 1128835 w 12200723"/>
              <a:gd name="connsiteY150" fmla="*/ 4322117 h 4502143"/>
              <a:gd name="connsiteX151" fmla="*/ 1168229 w 12200723"/>
              <a:gd name="connsiteY151" fmla="*/ 4367636 h 4502143"/>
              <a:gd name="connsiteX152" fmla="*/ 1168691 w 12200723"/>
              <a:gd name="connsiteY152" fmla="*/ 4306185 h 4502143"/>
              <a:gd name="connsiteX153" fmla="*/ 4889028 w 12200723"/>
              <a:gd name="connsiteY153" fmla="*/ 4302647 h 4502143"/>
              <a:gd name="connsiteX154" fmla="*/ 4892307 w 12200723"/>
              <a:gd name="connsiteY154" fmla="*/ 4372009 h 4502143"/>
              <a:gd name="connsiteX155" fmla="*/ 4889028 w 12200723"/>
              <a:gd name="connsiteY155" fmla="*/ 4302647 h 4502143"/>
              <a:gd name="connsiteX156" fmla="*/ 2707882 w 12200723"/>
              <a:gd name="connsiteY156" fmla="*/ 4301122 h 4502143"/>
              <a:gd name="connsiteX157" fmla="*/ 2660749 w 12200723"/>
              <a:gd name="connsiteY157" fmla="*/ 4310167 h 4502143"/>
              <a:gd name="connsiteX158" fmla="*/ 2696816 w 12200723"/>
              <a:gd name="connsiteY158" fmla="*/ 4358662 h 4502143"/>
              <a:gd name="connsiteX159" fmla="*/ 2707882 w 12200723"/>
              <a:gd name="connsiteY159" fmla="*/ 4301122 h 4502143"/>
              <a:gd name="connsiteX160" fmla="*/ 3963274 w 12200723"/>
              <a:gd name="connsiteY160" fmla="*/ 4300493 h 4502143"/>
              <a:gd name="connsiteX161" fmla="*/ 3969836 w 12200723"/>
              <a:gd name="connsiteY161" fmla="*/ 4379074 h 4502143"/>
              <a:gd name="connsiteX162" fmla="*/ 3963274 w 12200723"/>
              <a:gd name="connsiteY162" fmla="*/ 4300493 h 4502143"/>
              <a:gd name="connsiteX163" fmla="*/ 512044 w 12200723"/>
              <a:gd name="connsiteY163" fmla="*/ 4294779 h 4502143"/>
              <a:gd name="connsiteX164" fmla="*/ 502196 w 12200723"/>
              <a:gd name="connsiteY164" fmla="*/ 4373118 h 4502143"/>
              <a:gd name="connsiteX165" fmla="*/ 512044 w 12200723"/>
              <a:gd name="connsiteY165" fmla="*/ 4294779 h 4502143"/>
              <a:gd name="connsiteX166" fmla="*/ 4463186 w 12200723"/>
              <a:gd name="connsiteY166" fmla="*/ 4285415 h 4502143"/>
              <a:gd name="connsiteX167" fmla="*/ 4466481 w 12200723"/>
              <a:gd name="connsiteY167" fmla="*/ 4358041 h 4502143"/>
              <a:gd name="connsiteX168" fmla="*/ 4463186 w 12200723"/>
              <a:gd name="connsiteY168" fmla="*/ 4285415 h 4502143"/>
              <a:gd name="connsiteX169" fmla="*/ 4677843 w 12200723"/>
              <a:gd name="connsiteY169" fmla="*/ 4284337 h 4502143"/>
              <a:gd name="connsiteX170" fmla="*/ 4642891 w 12200723"/>
              <a:gd name="connsiteY170" fmla="*/ 4353487 h 4502143"/>
              <a:gd name="connsiteX171" fmla="*/ 4711568 w 12200723"/>
              <a:gd name="connsiteY171" fmla="*/ 4299185 h 4502143"/>
              <a:gd name="connsiteX172" fmla="*/ 4677843 w 12200723"/>
              <a:gd name="connsiteY172" fmla="*/ 4284337 h 4502143"/>
              <a:gd name="connsiteX173" fmla="*/ 932806 w 12200723"/>
              <a:gd name="connsiteY173" fmla="*/ 4284147 h 4502143"/>
              <a:gd name="connsiteX174" fmla="*/ 889308 w 12200723"/>
              <a:gd name="connsiteY174" fmla="*/ 4297708 h 4502143"/>
              <a:gd name="connsiteX175" fmla="*/ 925419 w 12200723"/>
              <a:gd name="connsiteY175" fmla="*/ 4355165 h 4502143"/>
              <a:gd name="connsiteX176" fmla="*/ 932806 w 12200723"/>
              <a:gd name="connsiteY176" fmla="*/ 4284147 h 4502143"/>
              <a:gd name="connsiteX177" fmla="*/ 63118 w 12200723"/>
              <a:gd name="connsiteY177" fmla="*/ 4277291 h 4502143"/>
              <a:gd name="connsiteX178" fmla="*/ 37080 w 12200723"/>
              <a:gd name="connsiteY178" fmla="*/ 4283779 h 4502143"/>
              <a:gd name="connsiteX179" fmla="*/ 79705 w 12200723"/>
              <a:gd name="connsiteY179" fmla="*/ 4344558 h 4502143"/>
              <a:gd name="connsiteX180" fmla="*/ 63118 w 12200723"/>
              <a:gd name="connsiteY180" fmla="*/ 4277291 h 4502143"/>
              <a:gd name="connsiteX181" fmla="*/ 2936070 w 12200723"/>
              <a:gd name="connsiteY181" fmla="*/ 4273562 h 4502143"/>
              <a:gd name="connsiteX182" fmla="*/ 2955802 w 12200723"/>
              <a:gd name="connsiteY182" fmla="*/ 4351901 h 4502143"/>
              <a:gd name="connsiteX183" fmla="*/ 2936070 w 12200723"/>
              <a:gd name="connsiteY183" fmla="*/ 4273562 h 4502143"/>
              <a:gd name="connsiteX184" fmla="*/ 273059 w 12200723"/>
              <a:gd name="connsiteY184" fmla="*/ 4264677 h 4502143"/>
              <a:gd name="connsiteX185" fmla="*/ 289419 w 12200723"/>
              <a:gd name="connsiteY185" fmla="*/ 4331169 h 4502143"/>
              <a:gd name="connsiteX186" fmla="*/ 273059 w 12200723"/>
              <a:gd name="connsiteY186" fmla="*/ 4264677 h 4502143"/>
              <a:gd name="connsiteX187" fmla="*/ 0 w 12200723"/>
              <a:gd name="connsiteY187" fmla="*/ 0 h 4502143"/>
              <a:gd name="connsiteX188" fmla="*/ 12200723 w 12200723"/>
              <a:gd name="connsiteY188" fmla="*/ 0 h 4502143"/>
              <a:gd name="connsiteX189" fmla="*/ 12200723 w 12200723"/>
              <a:gd name="connsiteY189" fmla="*/ 4502143 h 4502143"/>
              <a:gd name="connsiteX190" fmla="*/ 0 w 12200723"/>
              <a:gd name="connsiteY190" fmla="*/ 4502143 h 450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12200723" h="4502143">
                <a:moveTo>
                  <a:pt x="8875203" y="4400923"/>
                </a:moveTo>
                <a:cubicBezTo>
                  <a:pt x="8861678" y="4399360"/>
                  <a:pt x="8845284" y="4401633"/>
                  <a:pt x="8828070" y="4409968"/>
                </a:cubicBezTo>
                <a:cubicBezTo>
                  <a:pt x="8821512" y="4431185"/>
                  <a:pt x="8837906" y="4461494"/>
                  <a:pt x="8864137" y="4458463"/>
                </a:cubicBezTo>
                <a:cubicBezTo>
                  <a:pt x="8930533" y="4444824"/>
                  <a:pt x="8915778" y="4405611"/>
                  <a:pt x="8875203" y="4400923"/>
                </a:cubicBezTo>
                <a:close/>
                <a:moveTo>
                  <a:pt x="11795738" y="4399338"/>
                </a:moveTo>
                <a:cubicBezTo>
                  <a:pt x="11781914" y="4397635"/>
                  <a:pt x="11765940" y="4399148"/>
                  <a:pt x="11750375" y="4405203"/>
                </a:cubicBezTo>
                <a:cubicBezTo>
                  <a:pt x="11740545" y="4423366"/>
                  <a:pt x="11766759" y="4474828"/>
                  <a:pt x="11792973" y="4465747"/>
                </a:cubicBezTo>
                <a:cubicBezTo>
                  <a:pt x="11859328" y="4438502"/>
                  <a:pt x="11837210" y="4404446"/>
                  <a:pt x="11795738" y="4399338"/>
                </a:cubicBezTo>
                <a:close/>
                <a:moveTo>
                  <a:pt x="8107154" y="4396155"/>
                </a:moveTo>
                <a:cubicBezTo>
                  <a:pt x="8072196" y="4401784"/>
                  <a:pt x="8052484" y="4434429"/>
                  <a:pt x="8099300" y="4463696"/>
                </a:cubicBezTo>
                <a:cubicBezTo>
                  <a:pt x="8145294" y="4463696"/>
                  <a:pt x="8171576" y="4439682"/>
                  <a:pt x="8145294" y="4400658"/>
                </a:cubicBezTo>
                <a:cubicBezTo>
                  <a:pt x="8132153" y="4395405"/>
                  <a:pt x="8118806" y="4394279"/>
                  <a:pt x="8107154" y="4396155"/>
                </a:cubicBezTo>
                <a:close/>
                <a:moveTo>
                  <a:pt x="9086273" y="4388622"/>
                </a:moveTo>
                <a:cubicBezTo>
                  <a:pt x="9030271" y="4400634"/>
                  <a:pt x="9076390" y="4460694"/>
                  <a:pt x="9106038" y="4463697"/>
                </a:cubicBezTo>
                <a:cubicBezTo>
                  <a:pt x="9181806" y="4436670"/>
                  <a:pt x="9148864" y="4394628"/>
                  <a:pt x="9086273" y="4388622"/>
                </a:cubicBezTo>
                <a:close/>
                <a:moveTo>
                  <a:pt x="12052198" y="4383746"/>
                </a:moveTo>
                <a:cubicBezTo>
                  <a:pt x="12009574" y="4392793"/>
                  <a:pt x="12003016" y="4453108"/>
                  <a:pt x="12055477" y="4453108"/>
                </a:cubicBezTo>
                <a:cubicBezTo>
                  <a:pt x="12114496" y="4444061"/>
                  <a:pt x="12134169" y="4386762"/>
                  <a:pt x="12052198" y="4383746"/>
                </a:cubicBezTo>
                <a:close/>
                <a:moveTo>
                  <a:pt x="8337025" y="4375005"/>
                </a:moveTo>
                <a:cubicBezTo>
                  <a:pt x="8323398" y="4373163"/>
                  <a:pt x="8307004" y="4374297"/>
                  <a:pt x="8289790" y="4379586"/>
                </a:cubicBezTo>
                <a:cubicBezTo>
                  <a:pt x="8283232" y="4406787"/>
                  <a:pt x="8302905" y="4440032"/>
                  <a:pt x="8332415" y="4440032"/>
                </a:cubicBezTo>
                <a:cubicBezTo>
                  <a:pt x="8393892" y="4412831"/>
                  <a:pt x="8377908" y="4380530"/>
                  <a:pt x="8337025" y="4375005"/>
                </a:cubicBezTo>
                <a:close/>
                <a:moveTo>
                  <a:pt x="10891030" y="4373016"/>
                </a:moveTo>
                <a:cubicBezTo>
                  <a:pt x="10853300" y="4380666"/>
                  <a:pt x="10842828" y="4416368"/>
                  <a:pt x="10897035" y="4436768"/>
                </a:cubicBezTo>
                <a:cubicBezTo>
                  <a:pt x="10936459" y="4433746"/>
                  <a:pt x="10959456" y="4412590"/>
                  <a:pt x="10936459" y="4376322"/>
                </a:cubicBezTo>
                <a:cubicBezTo>
                  <a:pt x="10919211" y="4371033"/>
                  <a:pt x="10903606" y="4370466"/>
                  <a:pt x="10891030" y="4373016"/>
                </a:cubicBezTo>
                <a:close/>
                <a:moveTo>
                  <a:pt x="7408256" y="4371275"/>
                </a:moveTo>
                <a:cubicBezTo>
                  <a:pt x="7376480" y="4364991"/>
                  <a:pt x="7366067" y="4437427"/>
                  <a:pt x="7403409" y="4442719"/>
                </a:cubicBezTo>
                <a:cubicBezTo>
                  <a:pt x="7459217" y="4445743"/>
                  <a:pt x="7505177" y="4361069"/>
                  <a:pt x="7423106" y="4379213"/>
                </a:cubicBezTo>
                <a:cubicBezTo>
                  <a:pt x="7417772" y="4374677"/>
                  <a:pt x="7412796" y="4372173"/>
                  <a:pt x="7408256" y="4371275"/>
                </a:cubicBezTo>
                <a:close/>
                <a:moveTo>
                  <a:pt x="10162610" y="4371154"/>
                </a:moveTo>
                <a:cubicBezTo>
                  <a:pt x="10148197" y="4368833"/>
                  <a:pt x="10131783" y="4371485"/>
                  <a:pt x="10116189" y="4382093"/>
                </a:cubicBezTo>
                <a:cubicBezTo>
                  <a:pt x="10109623" y="4409372"/>
                  <a:pt x="10135886" y="4442712"/>
                  <a:pt x="10162148" y="4445743"/>
                </a:cubicBezTo>
                <a:cubicBezTo>
                  <a:pt x="10231088" y="4429831"/>
                  <a:pt x="10205851" y="4378115"/>
                  <a:pt x="10162610" y="4371154"/>
                </a:cubicBezTo>
                <a:close/>
                <a:moveTo>
                  <a:pt x="8574782" y="4370669"/>
                </a:moveTo>
                <a:cubicBezTo>
                  <a:pt x="8535518" y="4376701"/>
                  <a:pt x="8532246" y="4437016"/>
                  <a:pt x="8574782" y="4440031"/>
                </a:cubicBezTo>
                <a:cubicBezTo>
                  <a:pt x="8643494" y="4434000"/>
                  <a:pt x="8659854" y="4370669"/>
                  <a:pt x="8574782" y="4370669"/>
                </a:cubicBezTo>
                <a:close/>
                <a:moveTo>
                  <a:pt x="10389159" y="4369434"/>
                </a:moveTo>
                <a:cubicBezTo>
                  <a:pt x="10372746" y="4368063"/>
                  <a:pt x="10357781" y="4378180"/>
                  <a:pt x="10359015" y="4406677"/>
                </a:cubicBezTo>
                <a:cubicBezTo>
                  <a:pt x="10362306" y="4452272"/>
                  <a:pt x="10352432" y="4440113"/>
                  <a:pt x="10414970" y="4440113"/>
                </a:cubicBezTo>
                <a:cubicBezTo>
                  <a:pt x="10447885" y="4405917"/>
                  <a:pt x="10416513" y="4371720"/>
                  <a:pt x="10389159" y="4369434"/>
                </a:cubicBezTo>
                <a:close/>
                <a:moveTo>
                  <a:pt x="9885238" y="4369406"/>
                </a:moveTo>
                <a:cubicBezTo>
                  <a:pt x="9847756" y="4376256"/>
                  <a:pt x="9837354" y="4410506"/>
                  <a:pt x="9891205" y="4431055"/>
                </a:cubicBezTo>
                <a:cubicBezTo>
                  <a:pt x="9930369" y="4428011"/>
                  <a:pt x="9953215" y="4406700"/>
                  <a:pt x="9930369" y="4373212"/>
                </a:cubicBezTo>
                <a:cubicBezTo>
                  <a:pt x="9913234" y="4367884"/>
                  <a:pt x="9897732" y="4367123"/>
                  <a:pt x="9885238" y="4369406"/>
                </a:cubicBezTo>
                <a:close/>
                <a:moveTo>
                  <a:pt x="7856703" y="4366570"/>
                </a:moveTo>
                <a:cubicBezTo>
                  <a:pt x="7842905" y="4366001"/>
                  <a:pt x="7828337" y="4370363"/>
                  <a:pt x="7816847" y="4382502"/>
                </a:cubicBezTo>
                <a:cubicBezTo>
                  <a:pt x="7813564" y="4406778"/>
                  <a:pt x="7826696" y="4431055"/>
                  <a:pt x="7856241" y="4428021"/>
                </a:cubicBezTo>
                <a:cubicBezTo>
                  <a:pt x="7932567" y="4414365"/>
                  <a:pt x="7898097" y="4368277"/>
                  <a:pt x="7856703" y="4366570"/>
                </a:cubicBezTo>
                <a:close/>
                <a:moveTo>
                  <a:pt x="11577047" y="4363032"/>
                </a:moveTo>
                <a:cubicBezTo>
                  <a:pt x="11534423" y="4372079"/>
                  <a:pt x="11527865" y="4432394"/>
                  <a:pt x="11580326" y="4432394"/>
                </a:cubicBezTo>
                <a:cubicBezTo>
                  <a:pt x="11639345" y="4420331"/>
                  <a:pt x="11659018" y="4366048"/>
                  <a:pt x="11577047" y="4363032"/>
                </a:cubicBezTo>
                <a:close/>
                <a:moveTo>
                  <a:pt x="9395893" y="4361507"/>
                </a:moveTo>
                <a:cubicBezTo>
                  <a:pt x="9382368" y="4359944"/>
                  <a:pt x="9365974" y="4362217"/>
                  <a:pt x="9348760" y="4370552"/>
                </a:cubicBezTo>
                <a:cubicBezTo>
                  <a:pt x="9342202" y="4391769"/>
                  <a:pt x="9358596" y="4422078"/>
                  <a:pt x="9384827" y="4419047"/>
                </a:cubicBezTo>
                <a:cubicBezTo>
                  <a:pt x="9451223" y="4405408"/>
                  <a:pt x="9436468" y="4366196"/>
                  <a:pt x="9395893" y="4361507"/>
                </a:cubicBezTo>
                <a:close/>
                <a:moveTo>
                  <a:pt x="10651285" y="4360878"/>
                </a:moveTo>
                <a:cubicBezTo>
                  <a:pt x="10598785" y="4369945"/>
                  <a:pt x="10618472" y="4436437"/>
                  <a:pt x="10657847" y="4439459"/>
                </a:cubicBezTo>
                <a:cubicBezTo>
                  <a:pt x="10720191" y="4442481"/>
                  <a:pt x="10716910" y="4360878"/>
                  <a:pt x="10651285" y="4360878"/>
                </a:cubicBezTo>
                <a:close/>
                <a:moveTo>
                  <a:pt x="5778469" y="4360810"/>
                </a:moveTo>
                <a:cubicBezTo>
                  <a:pt x="5772291" y="4361895"/>
                  <a:pt x="5765451" y="4364348"/>
                  <a:pt x="5758045" y="4368500"/>
                </a:cubicBezTo>
                <a:cubicBezTo>
                  <a:pt x="5751462" y="4374538"/>
                  <a:pt x="5741587" y="4389635"/>
                  <a:pt x="5731713" y="4380577"/>
                </a:cubicBezTo>
                <a:cubicBezTo>
                  <a:pt x="5725130" y="4401712"/>
                  <a:pt x="5754754" y="4425866"/>
                  <a:pt x="5777793" y="4425866"/>
                </a:cubicBezTo>
                <a:cubicBezTo>
                  <a:pt x="5832514" y="4412657"/>
                  <a:pt x="5821713" y="4353214"/>
                  <a:pt x="5778469" y="4360810"/>
                </a:cubicBezTo>
                <a:close/>
                <a:moveTo>
                  <a:pt x="7200055" y="4355164"/>
                </a:moveTo>
                <a:cubicBezTo>
                  <a:pt x="7154096" y="4367216"/>
                  <a:pt x="7140964" y="4424464"/>
                  <a:pt x="7190207" y="4433503"/>
                </a:cubicBezTo>
                <a:cubicBezTo>
                  <a:pt x="7249298" y="4415425"/>
                  <a:pt x="7285409" y="4358177"/>
                  <a:pt x="7200055" y="4355164"/>
                </a:cubicBezTo>
                <a:close/>
                <a:moveTo>
                  <a:pt x="6553311" y="4351901"/>
                </a:moveTo>
                <a:cubicBezTo>
                  <a:pt x="6504338" y="4354914"/>
                  <a:pt x="6488014" y="4421201"/>
                  <a:pt x="6540251" y="4430240"/>
                </a:cubicBezTo>
                <a:cubicBezTo>
                  <a:pt x="6592488" y="4421201"/>
                  <a:pt x="6612077" y="4369979"/>
                  <a:pt x="6553311" y="4351901"/>
                </a:cubicBezTo>
                <a:close/>
                <a:moveTo>
                  <a:pt x="11151199" y="4345800"/>
                </a:moveTo>
                <a:cubicBezTo>
                  <a:pt x="11095188" y="4348826"/>
                  <a:pt x="11101777" y="4418426"/>
                  <a:pt x="11154493" y="4418426"/>
                </a:cubicBezTo>
                <a:cubicBezTo>
                  <a:pt x="11223683" y="4403296"/>
                  <a:pt x="11200620" y="4351852"/>
                  <a:pt x="11151199" y="4345800"/>
                </a:cubicBezTo>
                <a:close/>
                <a:moveTo>
                  <a:pt x="11365856" y="4344722"/>
                </a:moveTo>
                <a:cubicBezTo>
                  <a:pt x="11328451" y="4344863"/>
                  <a:pt x="11289207" y="4384459"/>
                  <a:pt x="11330904" y="4413872"/>
                </a:cubicBezTo>
                <a:cubicBezTo>
                  <a:pt x="11360338" y="4416889"/>
                  <a:pt x="11412664" y="4401805"/>
                  <a:pt x="11399582" y="4359570"/>
                </a:cubicBezTo>
                <a:cubicBezTo>
                  <a:pt x="11390589" y="4349012"/>
                  <a:pt x="11378325" y="4344675"/>
                  <a:pt x="11365856" y="4344722"/>
                </a:cubicBezTo>
                <a:close/>
                <a:moveTo>
                  <a:pt x="7620818" y="4344532"/>
                </a:moveTo>
                <a:cubicBezTo>
                  <a:pt x="7606865" y="4343161"/>
                  <a:pt x="7591272" y="4346752"/>
                  <a:pt x="7577320" y="4358093"/>
                </a:cubicBezTo>
                <a:cubicBezTo>
                  <a:pt x="7570754" y="4379261"/>
                  <a:pt x="7587168" y="4415550"/>
                  <a:pt x="7613431" y="4415550"/>
                </a:cubicBezTo>
                <a:cubicBezTo>
                  <a:pt x="7689757" y="4397406"/>
                  <a:pt x="7662674" y="4348642"/>
                  <a:pt x="7620818" y="4344532"/>
                </a:cubicBezTo>
                <a:close/>
                <a:moveTo>
                  <a:pt x="5978927" y="4343352"/>
                </a:moveTo>
                <a:cubicBezTo>
                  <a:pt x="5936512" y="4352361"/>
                  <a:pt x="5916937" y="4412421"/>
                  <a:pt x="5969140" y="4418427"/>
                </a:cubicBezTo>
                <a:cubicBezTo>
                  <a:pt x="6031129" y="4403412"/>
                  <a:pt x="6060494" y="4343352"/>
                  <a:pt x="5978927" y="4343352"/>
                </a:cubicBezTo>
                <a:close/>
                <a:moveTo>
                  <a:pt x="5328577" y="4341817"/>
                </a:moveTo>
                <a:cubicBezTo>
                  <a:pt x="5285950" y="4350864"/>
                  <a:pt x="5279393" y="4411179"/>
                  <a:pt x="5331855" y="4411179"/>
                </a:cubicBezTo>
                <a:cubicBezTo>
                  <a:pt x="5390873" y="4402132"/>
                  <a:pt x="5410546" y="4344833"/>
                  <a:pt x="5328577" y="4341817"/>
                </a:cubicBezTo>
                <a:close/>
                <a:moveTo>
                  <a:pt x="6156166" y="4341512"/>
                </a:moveTo>
                <a:cubicBezTo>
                  <a:pt x="6142512" y="4340009"/>
                  <a:pt x="6126907" y="4343204"/>
                  <a:pt x="6112123" y="4353731"/>
                </a:cubicBezTo>
                <a:cubicBezTo>
                  <a:pt x="6108837" y="4377791"/>
                  <a:pt x="6121978" y="4416890"/>
                  <a:pt x="6151546" y="4410875"/>
                </a:cubicBezTo>
                <a:cubicBezTo>
                  <a:pt x="6220537" y="4392829"/>
                  <a:pt x="6197130" y="4346024"/>
                  <a:pt x="6156166" y="4341512"/>
                </a:cubicBezTo>
                <a:close/>
                <a:moveTo>
                  <a:pt x="6727816" y="4340123"/>
                </a:moveTo>
                <a:cubicBezTo>
                  <a:pt x="6719555" y="4341103"/>
                  <a:pt x="6710794" y="4343192"/>
                  <a:pt x="6701777" y="4346611"/>
                </a:cubicBezTo>
                <a:cubicBezTo>
                  <a:pt x="6698498" y="4377001"/>
                  <a:pt x="6718171" y="4407390"/>
                  <a:pt x="6744402" y="4407390"/>
                </a:cubicBezTo>
                <a:cubicBezTo>
                  <a:pt x="6818995" y="4380799"/>
                  <a:pt x="6785643" y="4333268"/>
                  <a:pt x="6727816" y="4340123"/>
                </a:cubicBezTo>
                <a:close/>
                <a:moveTo>
                  <a:pt x="5107729" y="4338953"/>
                </a:moveTo>
                <a:cubicBezTo>
                  <a:pt x="5093908" y="4337250"/>
                  <a:pt x="5077934" y="4338763"/>
                  <a:pt x="5062368" y="4344818"/>
                </a:cubicBezTo>
                <a:cubicBezTo>
                  <a:pt x="5052536" y="4362981"/>
                  <a:pt x="5078751" y="4414443"/>
                  <a:pt x="5104964" y="4405362"/>
                </a:cubicBezTo>
                <a:cubicBezTo>
                  <a:pt x="5171315" y="4378117"/>
                  <a:pt x="5149199" y="4344061"/>
                  <a:pt x="5107729" y="4338953"/>
                </a:cubicBezTo>
                <a:close/>
                <a:moveTo>
                  <a:pt x="6338452" y="4338553"/>
                </a:moveTo>
                <a:cubicBezTo>
                  <a:pt x="6292272" y="4350643"/>
                  <a:pt x="6302168" y="4411089"/>
                  <a:pt x="6341750" y="4420156"/>
                </a:cubicBezTo>
                <a:cubicBezTo>
                  <a:pt x="6411019" y="4417134"/>
                  <a:pt x="6401124" y="4344598"/>
                  <a:pt x="6338452" y="4338553"/>
                </a:cubicBezTo>
                <a:close/>
                <a:moveTo>
                  <a:pt x="2193022" y="4337027"/>
                </a:moveTo>
                <a:cubicBezTo>
                  <a:pt x="2179497" y="4335464"/>
                  <a:pt x="2163103" y="4337737"/>
                  <a:pt x="2145888" y="4346072"/>
                </a:cubicBezTo>
                <a:cubicBezTo>
                  <a:pt x="2139332" y="4367289"/>
                  <a:pt x="2155725" y="4397598"/>
                  <a:pt x="2181956" y="4394567"/>
                </a:cubicBezTo>
                <a:cubicBezTo>
                  <a:pt x="2248352" y="4380928"/>
                  <a:pt x="2233598" y="4341716"/>
                  <a:pt x="2193022" y="4337027"/>
                </a:cubicBezTo>
                <a:close/>
                <a:moveTo>
                  <a:pt x="1419143" y="4335770"/>
                </a:moveTo>
                <a:cubicBezTo>
                  <a:pt x="1384186" y="4341399"/>
                  <a:pt x="1364474" y="4374044"/>
                  <a:pt x="1411289" y="4403311"/>
                </a:cubicBezTo>
                <a:cubicBezTo>
                  <a:pt x="1457283" y="4403311"/>
                  <a:pt x="1483565" y="4379297"/>
                  <a:pt x="1457283" y="4340273"/>
                </a:cubicBezTo>
                <a:cubicBezTo>
                  <a:pt x="1444142" y="4335020"/>
                  <a:pt x="1430796" y="4333894"/>
                  <a:pt x="1419143" y="4335770"/>
                </a:cubicBezTo>
                <a:close/>
                <a:moveTo>
                  <a:pt x="5548037" y="4335289"/>
                </a:moveTo>
                <a:cubicBezTo>
                  <a:pt x="5495686" y="4335289"/>
                  <a:pt x="5485870" y="4405310"/>
                  <a:pt x="5534950" y="4414443"/>
                </a:cubicBezTo>
                <a:cubicBezTo>
                  <a:pt x="5603661" y="4405310"/>
                  <a:pt x="5613477" y="4359644"/>
                  <a:pt x="5548037" y="4335289"/>
                </a:cubicBezTo>
                <a:close/>
                <a:moveTo>
                  <a:pt x="9624081" y="4333947"/>
                </a:moveTo>
                <a:cubicBezTo>
                  <a:pt x="9568174" y="4345999"/>
                  <a:pt x="9610927" y="4406260"/>
                  <a:pt x="9643813" y="4412286"/>
                </a:cubicBezTo>
                <a:cubicBezTo>
                  <a:pt x="9716164" y="4385169"/>
                  <a:pt x="9683277" y="4339973"/>
                  <a:pt x="9624081" y="4333947"/>
                </a:cubicBezTo>
                <a:close/>
                <a:moveTo>
                  <a:pt x="2398265" y="4328237"/>
                </a:moveTo>
                <a:cubicBezTo>
                  <a:pt x="2342263" y="4340249"/>
                  <a:pt x="2388383" y="4400309"/>
                  <a:pt x="2418031" y="4403312"/>
                </a:cubicBezTo>
                <a:cubicBezTo>
                  <a:pt x="2493798" y="4376285"/>
                  <a:pt x="2460856" y="4334243"/>
                  <a:pt x="2398265" y="4328237"/>
                </a:cubicBezTo>
                <a:close/>
                <a:moveTo>
                  <a:pt x="6961071" y="4325062"/>
                </a:moveTo>
                <a:cubicBezTo>
                  <a:pt x="6918535" y="4346219"/>
                  <a:pt x="6928351" y="4397598"/>
                  <a:pt x="6977431" y="4391554"/>
                </a:cubicBezTo>
                <a:cubicBezTo>
                  <a:pt x="7046143" y="4370397"/>
                  <a:pt x="7019967" y="4315995"/>
                  <a:pt x="6961071" y="4325062"/>
                </a:cubicBezTo>
                <a:close/>
                <a:moveTo>
                  <a:pt x="1649014" y="4314620"/>
                </a:moveTo>
                <a:cubicBezTo>
                  <a:pt x="1635386" y="4312778"/>
                  <a:pt x="1618992" y="4313912"/>
                  <a:pt x="1601778" y="4319201"/>
                </a:cubicBezTo>
                <a:cubicBezTo>
                  <a:pt x="1595221" y="4346402"/>
                  <a:pt x="1614894" y="4379647"/>
                  <a:pt x="1644403" y="4379647"/>
                </a:cubicBezTo>
                <a:cubicBezTo>
                  <a:pt x="1705881" y="4352446"/>
                  <a:pt x="1689897" y="4320145"/>
                  <a:pt x="1649014" y="4314620"/>
                </a:cubicBezTo>
                <a:close/>
                <a:moveTo>
                  <a:pt x="4203013" y="4312631"/>
                </a:moveTo>
                <a:cubicBezTo>
                  <a:pt x="4165290" y="4320281"/>
                  <a:pt x="4154818" y="4355982"/>
                  <a:pt x="4209019" y="4376383"/>
                </a:cubicBezTo>
                <a:cubicBezTo>
                  <a:pt x="4248442" y="4373361"/>
                  <a:pt x="4271441" y="4352205"/>
                  <a:pt x="4248442" y="4315937"/>
                </a:cubicBezTo>
                <a:cubicBezTo>
                  <a:pt x="4231194" y="4310648"/>
                  <a:pt x="4215588" y="4310081"/>
                  <a:pt x="4203013" y="4312631"/>
                </a:cubicBezTo>
                <a:close/>
                <a:moveTo>
                  <a:pt x="720246" y="4310890"/>
                </a:moveTo>
                <a:cubicBezTo>
                  <a:pt x="688469" y="4304606"/>
                  <a:pt x="678057" y="4377042"/>
                  <a:pt x="715399" y="4382334"/>
                </a:cubicBezTo>
                <a:cubicBezTo>
                  <a:pt x="771207" y="4385358"/>
                  <a:pt x="817167" y="4300684"/>
                  <a:pt x="735096" y="4318828"/>
                </a:cubicBezTo>
                <a:cubicBezTo>
                  <a:pt x="729761" y="4314292"/>
                  <a:pt x="724786" y="4311788"/>
                  <a:pt x="720246" y="4310890"/>
                </a:cubicBezTo>
                <a:close/>
                <a:moveTo>
                  <a:pt x="3474603" y="4310769"/>
                </a:moveTo>
                <a:cubicBezTo>
                  <a:pt x="3460190" y="4308448"/>
                  <a:pt x="3443775" y="4311100"/>
                  <a:pt x="3428181" y="4321708"/>
                </a:cubicBezTo>
                <a:cubicBezTo>
                  <a:pt x="3421616" y="4348987"/>
                  <a:pt x="3447879" y="4382327"/>
                  <a:pt x="3474142" y="4385358"/>
                </a:cubicBezTo>
                <a:cubicBezTo>
                  <a:pt x="3543082" y="4369446"/>
                  <a:pt x="3517845" y="4317730"/>
                  <a:pt x="3474603" y="4310769"/>
                </a:cubicBezTo>
                <a:close/>
                <a:moveTo>
                  <a:pt x="1886771" y="4310284"/>
                </a:moveTo>
                <a:cubicBezTo>
                  <a:pt x="1847507" y="4316316"/>
                  <a:pt x="1844235" y="4376631"/>
                  <a:pt x="1886771" y="4379646"/>
                </a:cubicBezTo>
                <a:cubicBezTo>
                  <a:pt x="1955483" y="4373615"/>
                  <a:pt x="1971842" y="4310284"/>
                  <a:pt x="1886771" y="4310284"/>
                </a:cubicBezTo>
                <a:close/>
                <a:moveTo>
                  <a:pt x="3196116" y="4310083"/>
                </a:moveTo>
                <a:cubicBezTo>
                  <a:pt x="3158634" y="4316933"/>
                  <a:pt x="3148231" y="4351183"/>
                  <a:pt x="3202082" y="4371732"/>
                </a:cubicBezTo>
                <a:cubicBezTo>
                  <a:pt x="3241247" y="4368688"/>
                  <a:pt x="3264093" y="4347377"/>
                  <a:pt x="3241247" y="4313889"/>
                </a:cubicBezTo>
                <a:cubicBezTo>
                  <a:pt x="3224113" y="4308561"/>
                  <a:pt x="3208610" y="4307800"/>
                  <a:pt x="3196116" y="4310083"/>
                </a:cubicBezTo>
                <a:close/>
                <a:moveTo>
                  <a:pt x="3701149" y="4309049"/>
                </a:moveTo>
                <a:cubicBezTo>
                  <a:pt x="3684736" y="4307678"/>
                  <a:pt x="3669772" y="4317795"/>
                  <a:pt x="3671005" y="4346292"/>
                </a:cubicBezTo>
                <a:cubicBezTo>
                  <a:pt x="3674298" y="4391887"/>
                  <a:pt x="3664423" y="4379728"/>
                  <a:pt x="3726959" y="4379728"/>
                </a:cubicBezTo>
                <a:cubicBezTo>
                  <a:pt x="3759874" y="4345532"/>
                  <a:pt x="3728503" y="4311335"/>
                  <a:pt x="3701149" y="4309049"/>
                </a:cubicBezTo>
                <a:close/>
                <a:moveTo>
                  <a:pt x="1168691" y="4306185"/>
                </a:moveTo>
                <a:cubicBezTo>
                  <a:pt x="1154893" y="4305616"/>
                  <a:pt x="1140325" y="4309978"/>
                  <a:pt x="1128835" y="4322117"/>
                </a:cubicBezTo>
                <a:cubicBezTo>
                  <a:pt x="1125552" y="4346393"/>
                  <a:pt x="1138684" y="4370670"/>
                  <a:pt x="1168229" y="4367636"/>
                </a:cubicBezTo>
                <a:cubicBezTo>
                  <a:pt x="1244555" y="4353980"/>
                  <a:pt x="1210086" y="4307892"/>
                  <a:pt x="1168691" y="4306185"/>
                </a:cubicBezTo>
                <a:close/>
                <a:moveTo>
                  <a:pt x="4889028" y="4302647"/>
                </a:moveTo>
                <a:cubicBezTo>
                  <a:pt x="4846405" y="4311694"/>
                  <a:pt x="4839849" y="4372009"/>
                  <a:pt x="4892307" y="4372009"/>
                </a:cubicBezTo>
                <a:cubicBezTo>
                  <a:pt x="4951329" y="4359946"/>
                  <a:pt x="4971004" y="4305663"/>
                  <a:pt x="4889028" y="4302647"/>
                </a:cubicBezTo>
                <a:close/>
                <a:moveTo>
                  <a:pt x="2707882" y="4301122"/>
                </a:moveTo>
                <a:cubicBezTo>
                  <a:pt x="2694357" y="4299559"/>
                  <a:pt x="2677963" y="4301832"/>
                  <a:pt x="2660749" y="4310167"/>
                </a:cubicBezTo>
                <a:cubicBezTo>
                  <a:pt x="2654192" y="4331384"/>
                  <a:pt x="2670586" y="4361693"/>
                  <a:pt x="2696816" y="4358662"/>
                </a:cubicBezTo>
                <a:cubicBezTo>
                  <a:pt x="2763213" y="4345023"/>
                  <a:pt x="2748459" y="4305810"/>
                  <a:pt x="2707882" y="4301122"/>
                </a:cubicBezTo>
                <a:close/>
                <a:moveTo>
                  <a:pt x="3963274" y="4300493"/>
                </a:moveTo>
                <a:cubicBezTo>
                  <a:pt x="3910773" y="4309560"/>
                  <a:pt x="3930461" y="4376052"/>
                  <a:pt x="3969836" y="4379074"/>
                </a:cubicBezTo>
                <a:cubicBezTo>
                  <a:pt x="4032179" y="4382096"/>
                  <a:pt x="4028898" y="4300493"/>
                  <a:pt x="3963274" y="4300493"/>
                </a:cubicBezTo>
                <a:close/>
                <a:moveTo>
                  <a:pt x="512044" y="4294779"/>
                </a:moveTo>
                <a:cubicBezTo>
                  <a:pt x="466085" y="4306831"/>
                  <a:pt x="452953" y="4364079"/>
                  <a:pt x="502196" y="4373118"/>
                </a:cubicBezTo>
                <a:cubicBezTo>
                  <a:pt x="561287" y="4355040"/>
                  <a:pt x="597398" y="4297792"/>
                  <a:pt x="512044" y="4294779"/>
                </a:cubicBezTo>
                <a:close/>
                <a:moveTo>
                  <a:pt x="4463186" y="4285415"/>
                </a:moveTo>
                <a:cubicBezTo>
                  <a:pt x="4407173" y="4288441"/>
                  <a:pt x="4413763" y="4358041"/>
                  <a:pt x="4466481" y="4358041"/>
                </a:cubicBezTo>
                <a:cubicBezTo>
                  <a:pt x="4535669" y="4342911"/>
                  <a:pt x="4512606" y="4291467"/>
                  <a:pt x="4463186" y="4285415"/>
                </a:cubicBezTo>
                <a:close/>
                <a:moveTo>
                  <a:pt x="4677843" y="4284337"/>
                </a:moveTo>
                <a:cubicBezTo>
                  <a:pt x="4640438" y="4284478"/>
                  <a:pt x="4601194" y="4324074"/>
                  <a:pt x="4642891" y="4353487"/>
                </a:cubicBezTo>
                <a:cubicBezTo>
                  <a:pt x="4672325" y="4356504"/>
                  <a:pt x="4724648" y="4341420"/>
                  <a:pt x="4711568" y="4299185"/>
                </a:cubicBezTo>
                <a:cubicBezTo>
                  <a:pt x="4702575" y="4288626"/>
                  <a:pt x="4690311" y="4284290"/>
                  <a:pt x="4677843" y="4284337"/>
                </a:cubicBezTo>
                <a:close/>
                <a:moveTo>
                  <a:pt x="932806" y="4284147"/>
                </a:moveTo>
                <a:cubicBezTo>
                  <a:pt x="918854" y="4282776"/>
                  <a:pt x="903260" y="4286367"/>
                  <a:pt x="889308" y="4297708"/>
                </a:cubicBezTo>
                <a:cubicBezTo>
                  <a:pt x="882742" y="4318876"/>
                  <a:pt x="899157" y="4355165"/>
                  <a:pt x="925419" y="4355165"/>
                </a:cubicBezTo>
                <a:cubicBezTo>
                  <a:pt x="1001745" y="4337021"/>
                  <a:pt x="974662" y="4288257"/>
                  <a:pt x="932806" y="4284147"/>
                </a:cubicBezTo>
                <a:close/>
                <a:moveTo>
                  <a:pt x="63118" y="4277291"/>
                </a:moveTo>
                <a:cubicBezTo>
                  <a:pt x="54857" y="4278271"/>
                  <a:pt x="46097" y="4280360"/>
                  <a:pt x="37080" y="4283779"/>
                </a:cubicBezTo>
                <a:cubicBezTo>
                  <a:pt x="33801" y="4314169"/>
                  <a:pt x="53474" y="4344558"/>
                  <a:pt x="79705" y="4344558"/>
                </a:cubicBezTo>
                <a:cubicBezTo>
                  <a:pt x="154298" y="4317967"/>
                  <a:pt x="120946" y="4270436"/>
                  <a:pt x="63118" y="4277291"/>
                </a:cubicBezTo>
                <a:close/>
                <a:moveTo>
                  <a:pt x="2936070" y="4273562"/>
                </a:moveTo>
                <a:cubicBezTo>
                  <a:pt x="2880163" y="4285614"/>
                  <a:pt x="2922917" y="4345875"/>
                  <a:pt x="2955802" y="4351901"/>
                </a:cubicBezTo>
                <a:cubicBezTo>
                  <a:pt x="3028154" y="4324784"/>
                  <a:pt x="2995266" y="4279588"/>
                  <a:pt x="2936070" y="4273562"/>
                </a:cubicBezTo>
                <a:close/>
                <a:moveTo>
                  <a:pt x="273059" y="4264677"/>
                </a:moveTo>
                <a:cubicBezTo>
                  <a:pt x="230523" y="4285834"/>
                  <a:pt x="240339" y="4337213"/>
                  <a:pt x="289419" y="4331169"/>
                </a:cubicBezTo>
                <a:cubicBezTo>
                  <a:pt x="358131" y="4310012"/>
                  <a:pt x="331955" y="4255610"/>
                  <a:pt x="273059" y="4264677"/>
                </a:cubicBezTo>
                <a:close/>
                <a:moveTo>
                  <a:pt x="0" y="0"/>
                </a:moveTo>
                <a:lnTo>
                  <a:pt x="12200723" y="0"/>
                </a:lnTo>
                <a:lnTo>
                  <a:pt x="12200723" y="4502143"/>
                </a:lnTo>
                <a:lnTo>
                  <a:pt x="0" y="4502143"/>
                </a:lnTo>
                <a:close/>
              </a:path>
            </a:pathLst>
          </a:custGeom>
          <a:solidFill>
            <a:schemeClr val="accent5">
              <a:lumMod val="60000"/>
              <a:lumOff val="40000"/>
            </a:schemeClr>
          </a:solidFill>
        </p:spPr>
        <p:txBody>
          <a:bodyPr wrap="square">
            <a:noAutofit/>
          </a:bodyPr>
          <a:lstStyle/>
          <a:p>
            <a:r>
              <a:rPr lang="en-US"/>
              <a:t>Click icon to add picture</a:t>
            </a:r>
          </a:p>
        </p:txBody>
      </p:sp>
      <p:grpSp>
        <p:nvGrpSpPr>
          <p:cNvPr id="112" name="Group 111">
            <a:extLst>
              <a:ext uri="{FF2B5EF4-FFF2-40B4-BE49-F238E27FC236}">
                <a16:creationId xmlns:a16="http://schemas.microsoft.com/office/drawing/2014/main" id="{CC217D98-725D-4CBC-B1E4-D18A1ECC8ADD}"/>
              </a:ext>
              <a:ext uri="{C183D7F6-B498-43B3-948B-1728B52AA6E4}">
                <adec:decorative xmlns:adec="http://schemas.microsoft.com/office/drawing/2017/decorative" val="1"/>
              </a:ext>
            </a:extLst>
          </p:cNvPr>
          <p:cNvGrpSpPr/>
          <p:nvPr userDrawn="1"/>
        </p:nvGrpSpPr>
        <p:grpSpPr>
          <a:xfrm>
            <a:off x="29432" y="4252353"/>
            <a:ext cx="12157773" cy="494218"/>
            <a:chOff x="18956" y="5952517"/>
            <a:chExt cx="12157773" cy="494218"/>
          </a:xfrm>
          <a:solidFill>
            <a:schemeClr val="bg1"/>
          </a:solidFill>
        </p:grpSpPr>
        <p:sp>
          <p:nvSpPr>
            <p:cNvPr id="113" name="Freeform 10">
              <a:extLst>
                <a:ext uri="{FF2B5EF4-FFF2-40B4-BE49-F238E27FC236}">
                  <a16:creationId xmlns:a16="http://schemas.microsoft.com/office/drawing/2014/main" id="{6526A712-60A0-449C-86C7-46AA9C71BE71}"/>
                </a:ext>
              </a:extLst>
            </p:cNvPr>
            <p:cNvSpPr>
              <a:spLocks/>
            </p:cNvSpPr>
            <p:nvPr/>
          </p:nvSpPr>
          <p:spPr bwMode="auto">
            <a:xfrm rot="10800000">
              <a:off x="6637219" y="6356157"/>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15" name="Freeform 15">
              <a:extLst>
                <a:ext uri="{FF2B5EF4-FFF2-40B4-BE49-F238E27FC236}">
                  <a16:creationId xmlns:a16="http://schemas.microsoft.com/office/drawing/2014/main" id="{00EBA9DC-ED31-47D6-ADC8-2A49CE23F838}"/>
                </a:ext>
              </a:extLst>
            </p:cNvPr>
            <p:cNvSpPr>
              <a:spLocks/>
            </p:cNvSpPr>
            <p:nvPr/>
          </p:nvSpPr>
          <p:spPr bwMode="auto">
            <a:xfrm rot="10800000">
              <a:off x="6139192" y="6359421"/>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16" name="Freeform 18">
              <a:extLst>
                <a:ext uri="{FF2B5EF4-FFF2-40B4-BE49-F238E27FC236}">
                  <a16:creationId xmlns:a16="http://schemas.microsoft.com/office/drawing/2014/main" id="{AC67DC52-9488-4593-8BEF-0778F336CD25}"/>
                </a:ext>
              </a:extLst>
            </p:cNvPr>
            <p:cNvSpPr>
              <a:spLocks/>
            </p:cNvSpPr>
            <p:nvPr/>
          </p:nvSpPr>
          <p:spPr bwMode="auto">
            <a:xfrm rot="10800000">
              <a:off x="6384660" y="6368396"/>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17" name="Freeform 22">
              <a:extLst>
                <a:ext uri="{FF2B5EF4-FFF2-40B4-BE49-F238E27FC236}">
                  <a16:creationId xmlns:a16="http://schemas.microsoft.com/office/drawing/2014/main" id="{188798A2-271D-49FE-8009-8D93FA748DA6}"/>
                </a:ext>
              </a:extLst>
            </p:cNvPr>
            <p:cNvSpPr>
              <a:spLocks/>
            </p:cNvSpPr>
            <p:nvPr/>
          </p:nvSpPr>
          <p:spPr bwMode="auto">
            <a:xfrm rot="10800000">
              <a:off x="5653573" y="6308012"/>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18" name="Freeform 8">
              <a:extLst>
                <a:ext uri="{FF2B5EF4-FFF2-40B4-BE49-F238E27FC236}">
                  <a16:creationId xmlns:a16="http://schemas.microsoft.com/office/drawing/2014/main" id="{CC9A85DF-EEC5-4030-B41B-4B940584C68B}"/>
                </a:ext>
              </a:extLst>
            </p:cNvPr>
            <p:cNvSpPr>
              <a:spLocks/>
            </p:cNvSpPr>
            <p:nvPr/>
          </p:nvSpPr>
          <p:spPr bwMode="auto">
            <a:xfrm rot="10800000">
              <a:off x="18956" y="595659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19" name="Freeform 19">
              <a:extLst>
                <a:ext uri="{FF2B5EF4-FFF2-40B4-BE49-F238E27FC236}">
                  <a16:creationId xmlns:a16="http://schemas.microsoft.com/office/drawing/2014/main" id="{78E44024-44CC-431A-B5F6-B5241C1AC2FF}"/>
                </a:ext>
              </a:extLst>
            </p:cNvPr>
            <p:cNvSpPr>
              <a:spLocks/>
            </p:cNvSpPr>
            <p:nvPr/>
          </p:nvSpPr>
          <p:spPr bwMode="auto">
            <a:xfrm rot="10800000">
              <a:off x="4709370" y="6291575"/>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0" name="Freeform 20">
              <a:extLst>
                <a:ext uri="{FF2B5EF4-FFF2-40B4-BE49-F238E27FC236}">
                  <a16:creationId xmlns:a16="http://schemas.microsoft.com/office/drawing/2014/main" id="{348353DE-7310-4BA5-9DF5-78BEF3F1ABD0}"/>
                </a:ext>
              </a:extLst>
            </p:cNvPr>
            <p:cNvSpPr>
              <a:spLocks/>
            </p:cNvSpPr>
            <p:nvPr/>
          </p:nvSpPr>
          <p:spPr bwMode="auto">
            <a:xfrm rot="10800000">
              <a:off x="4452381" y="6295774"/>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1" name="Freeform 23">
              <a:extLst>
                <a:ext uri="{FF2B5EF4-FFF2-40B4-BE49-F238E27FC236}">
                  <a16:creationId xmlns:a16="http://schemas.microsoft.com/office/drawing/2014/main" id="{05F5E6C9-7C7E-4F4E-A618-2A706DF12EBA}"/>
                </a:ext>
              </a:extLst>
            </p:cNvPr>
            <p:cNvSpPr>
              <a:spLocks/>
            </p:cNvSpPr>
            <p:nvPr/>
          </p:nvSpPr>
          <p:spPr bwMode="auto">
            <a:xfrm rot="10800000">
              <a:off x="5883090" y="6322699"/>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2" name="Freeform 26">
              <a:extLst>
                <a:ext uri="{FF2B5EF4-FFF2-40B4-BE49-F238E27FC236}">
                  <a16:creationId xmlns:a16="http://schemas.microsoft.com/office/drawing/2014/main" id="{9630D54B-846E-4E69-A9B6-C3BB78A3192A}"/>
                </a:ext>
              </a:extLst>
            </p:cNvPr>
            <p:cNvSpPr>
              <a:spLocks/>
            </p:cNvSpPr>
            <p:nvPr/>
          </p:nvSpPr>
          <p:spPr bwMode="auto">
            <a:xfrm rot="10800000">
              <a:off x="5404559" y="6308010"/>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3" name="Freeform 27">
              <a:extLst>
                <a:ext uri="{FF2B5EF4-FFF2-40B4-BE49-F238E27FC236}">
                  <a16:creationId xmlns:a16="http://schemas.microsoft.com/office/drawing/2014/main" id="{F60C217C-C77A-40F1-8675-0EBBD7D5D8EA}"/>
                </a:ext>
              </a:extLst>
            </p:cNvPr>
            <p:cNvSpPr>
              <a:spLocks/>
            </p:cNvSpPr>
            <p:nvPr/>
          </p:nvSpPr>
          <p:spPr bwMode="auto">
            <a:xfrm rot="10800000">
              <a:off x="4937280" y="6282192"/>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4" name="Freeform 28">
              <a:extLst>
                <a:ext uri="{FF2B5EF4-FFF2-40B4-BE49-F238E27FC236}">
                  <a16:creationId xmlns:a16="http://schemas.microsoft.com/office/drawing/2014/main" id="{F6E88CE1-5B21-42A6-969A-3602D70373AD}"/>
                </a:ext>
              </a:extLst>
            </p:cNvPr>
            <p:cNvSpPr>
              <a:spLocks/>
            </p:cNvSpPr>
            <p:nvPr/>
          </p:nvSpPr>
          <p:spPr bwMode="auto">
            <a:xfrm rot="10800000">
              <a:off x="5194538" y="6290059"/>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5" name="Freeform 30">
              <a:extLst>
                <a:ext uri="{FF2B5EF4-FFF2-40B4-BE49-F238E27FC236}">
                  <a16:creationId xmlns:a16="http://schemas.microsoft.com/office/drawing/2014/main" id="{5D153BA7-7716-478A-A2DF-72224AFE223D}"/>
                </a:ext>
              </a:extLst>
            </p:cNvPr>
            <p:cNvSpPr>
              <a:spLocks/>
            </p:cNvSpPr>
            <p:nvPr/>
          </p:nvSpPr>
          <p:spPr bwMode="auto">
            <a:xfrm rot="10800000">
              <a:off x="5742191" y="6338204"/>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6" name="Freeform 43">
              <a:extLst>
                <a:ext uri="{FF2B5EF4-FFF2-40B4-BE49-F238E27FC236}">
                  <a16:creationId xmlns:a16="http://schemas.microsoft.com/office/drawing/2014/main" id="{84417BE7-151A-43F1-962C-17C3B9CE4250}"/>
                </a:ext>
              </a:extLst>
            </p:cNvPr>
            <p:cNvSpPr>
              <a:spLocks/>
            </p:cNvSpPr>
            <p:nvPr/>
          </p:nvSpPr>
          <p:spPr bwMode="auto">
            <a:xfrm rot="10800000">
              <a:off x="5902106" y="6043523"/>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7" name="Freeform 51">
              <a:extLst>
                <a:ext uri="{FF2B5EF4-FFF2-40B4-BE49-F238E27FC236}">
                  <a16:creationId xmlns:a16="http://schemas.microsoft.com/office/drawing/2014/main" id="{2FB1624A-5999-4CF6-9F9D-F78AB06C280D}"/>
                </a:ext>
              </a:extLst>
            </p:cNvPr>
            <p:cNvSpPr>
              <a:spLocks/>
            </p:cNvSpPr>
            <p:nvPr/>
          </p:nvSpPr>
          <p:spPr bwMode="auto">
            <a:xfrm rot="10800000">
              <a:off x="5710297" y="6035458"/>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8" name="Freeform 52">
              <a:extLst>
                <a:ext uri="{FF2B5EF4-FFF2-40B4-BE49-F238E27FC236}">
                  <a16:creationId xmlns:a16="http://schemas.microsoft.com/office/drawing/2014/main" id="{C50984BC-5819-44A5-BEBC-9C522FCEC4A2}"/>
                </a:ext>
              </a:extLst>
            </p:cNvPr>
            <p:cNvSpPr>
              <a:spLocks/>
            </p:cNvSpPr>
            <p:nvPr/>
          </p:nvSpPr>
          <p:spPr bwMode="auto">
            <a:xfrm rot="10800000">
              <a:off x="6277444" y="6038724"/>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29" name="Freeform 53">
              <a:extLst>
                <a:ext uri="{FF2B5EF4-FFF2-40B4-BE49-F238E27FC236}">
                  <a16:creationId xmlns:a16="http://schemas.microsoft.com/office/drawing/2014/main" id="{80F18F5A-2728-4284-A27C-B2671DAC19A1}"/>
                </a:ext>
              </a:extLst>
            </p:cNvPr>
            <p:cNvSpPr>
              <a:spLocks/>
            </p:cNvSpPr>
            <p:nvPr/>
          </p:nvSpPr>
          <p:spPr bwMode="auto">
            <a:xfrm rot="10800000">
              <a:off x="5471034" y="6035460"/>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0" name="Freeform 54">
              <a:extLst>
                <a:ext uri="{FF2B5EF4-FFF2-40B4-BE49-F238E27FC236}">
                  <a16:creationId xmlns:a16="http://schemas.microsoft.com/office/drawing/2014/main" id="{45F49B04-A52B-47E2-AEF8-D0F782559681}"/>
                </a:ext>
              </a:extLst>
            </p:cNvPr>
            <p:cNvSpPr>
              <a:spLocks/>
            </p:cNvSpPr>
            <p:nvPr/>
          </p:nvSpPr>
          <p:spPr bwMode="auto">
            <a:xfrm rot="10800000">
              <a:off x="6094009" y="6011795"/>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1" name="Freeform 55">
              <a:extLst>
                <a:ext uri="{FF2B5EF4-FFF2-40B4-BE49-F238E27FC236}">
                  <a16:creationId xmlns:a16="http://schemas.microsoft.com/office/drawing/2014/main" id="{4D5B48FA-DED0-411C-BE17-D3D9C70DAA9F}"/>
                </a:ext>
              </a:extLst>
            </p:cNvPr>
            <p:cNvSpPr>
              <a:spLocks/>
            </p:cNvSpPr>
            <p:nvPr/>
          </p:nvSpPr>
          <p:spPr bwMode="auto">
            <a:xfrm rot="10800000">
              <a:off x="5264556" y="604198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2" name="Freeform 56">
              <a:extLst>
                <a:ext uri="{FF2B5EF4-FFF2-40B4-BE49-F238E27FC236}">
                  <a16:creationId xmlns:a16="http://schemas.microsoft.com/office/drawing/2014/main" id="{B3F10D70-DC49-43C8-94F5-2EBB357EB540}"/>
                </a:ext>
              </a:extLst>
            </p:cNvPr>
            <p:cNvSpPr>
              <a:spLocks/>
            </p:cNvSpPr>
            <p:nvPr/>
          </p:nvSpPr>
          <p:spPr bwMode="auto">
            <a:xfrm rot="10800000">
              <a:off x="4392340" y="5985586"/>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3" name="Freeform 57">
              <a:extLst>
                <a:ext uri="{FF2B5EF4-FFF2-40B4-BE49-F238E27FC236}">
                  <a16:creationId xmlns:a16="http://schemas.microsoft.com/office/drawing/2014/main" id="{DB59C771-D4D8-43EB-9035-CDBF8E006C5B}"/>
                </a:ext>
              </a:extLst>
            </p:cNvPr>
            <p:cNvSpPr>
              <a:spLocks/>
            </p:cNvSpPr>
            <p:nvPr/>
          </p:nvSpPr>
          <p:spPr bwMode="auto">
            <a:xfrm rot="10800000">
              <a:off x="5037697" y="6020771"/>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4" name="Freeform 59">
              <a:extLst>
                <a:ext uri="{FF2B5EF4-FFF2-40B4-BE49-F238E27FC236}">
                  <a16:creationId xmlns:a16="http://schemas.microsoft.com/office/drawing/2014/main" id="{1AF26B00-C8A2-477F-8912-211432A19B21}"/>
                </a:ext>
              </a:extLst>
            </p:cNvPr>
            <p:cNvSpPr>
              <a:spLocks/>
            </p:cNvSpPr>
            <p:nvPr/>
          </p:nvSpPr>
          <p:spPr bwMode="auto">
            <a:xfrm rot="10800000">
              <a:off x="6473186" y="605207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5" name="Freeform 60">
              <a:extLst>
                <a:ext uri="{FF2B5EF4-FFF2-40B4-BE49-F238E27FC236}">
                  <a16:creationId xmlns:a16="http://schemas.microsoft.com/office/drawing/2014/main" id="{5965D5D6-D3FB-439D-A145-2CA0E726A598}"/>
                </a:ext>
              </a:extLst>
            </p:cNvPr>
            <p:cNvSpPr>
              <a:spLocks/>
            </p:cNvSpPr>
            <p:nvPr/>
          </p:nvSpPr>
          <p:spPr bwMode="auto">
            <a:xfrm rot="10800000">
              <a:off x="4825017" y="600281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6" name="Freeform 61">
              <a:extLst>
                <a:ext uri="{FF2B5EF4-FFF2-40B4-BE49-F238E27FC236}">
                  <a16:creationId xmlns:a16="http://schemas.microsoft.com/office/drawing/2014/main" id="{AB7E4F31-E6D2-4FBD-BFAB-973DCADC232B}"/>
                </a:ext>
              </a:extLst>
            </p:cNvPr>
            <p:cNvSpPr>
              <a:spLocks/>
            </p:cNvSpPr>
            <p:nvPr/>
          </p:nvSpPr>
          <p:spPr bwMode="auto">
            <a:xfrm rot="10800000">
              <a:off x="4572460" y="5957121"/>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7" name="Freeform 5">
              <a:extLst>
                <a:ext uri="{FF2B5EF4-FFF2-40B4-BE49-F238E27FC236}">
                  <a16:creationId xmlns:a16="http://schemas.microsoft.com/office/drawing/2014/main" id="{BE203384-5421-41DF-90F9-4D89F6E10C11}"/>
                </a:ext>
              </a:extLst>
            </p:cNvPr>
            <p:cNvSpPr>
              <a:spLocks/>
            </p:cNvSpPr>
            <p:nvPr/>
          </p:nvSpPr>
          <p:spPr bwMode="auto">
            <a:xfrm rot="10800000">
              <a:off x="3908414" y="6286792"/>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8" name="Freeform 6">
              <a:extLst>
                <a:ext uri="{FF2B5EF4-FFF2-40B4-BE49-F238E27FC236}">
                  <a16:creationId xmlns:a16="http://schemas.microsoft.com/office/drawing/2014/main" id="{2DB3748B-3558-4ADA-9359-3ECC6A17B540}"/>
                </a:ext>
              </a:extLst>
            </p:cNvPr>
            <p:cNvSpPr>
              <a:spLocks/>
            </p:cNvSpPr>
            <p:nvPr/>
          </p:nvSpPr>
          <p:spPr bwMode="auto">
            <a:xfrm rot="10800000">
              <a:off x="1634353" y="6266141"/>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39" name="Freeform 7">
              <a:extLst>
                <a:ext uri="{FF2B5EF4-FFF2-40B4-BE49-F238E27FC236}">
                  <a16:creationId xmlns:a16="http://schemas.microsoft.com/office/drawing/2014/main" id="{B5874FEA-A000-4DCE-A69B-5B7EDA4AC016}"/>
                </a:ext>
              </a:extLst>
            </p:cNvPr>
            <p:cNvSpPr>
              <a:spLocks/>
            </p:cNvSpPr>
            <p:nvPr/>
          </p:nvSpPr>
          <p:spPr bwMode="auto">
            <a:xfrm rot="10800000">
              <a:off x="4177783" y="6246129"/>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0" name="Freeform 8">
              <a:extLst>
                <a:ext uri="{FF2B5EF4-FFF2-40B4-BE49-F238E27FC236}">
                  <a16:creationId xmlns:a16="http://schemas.microsoft.com/office/drawing/2014/main" id="{5DB61A45-35BD-46D0-B904-560894A813BC}"/>
                </a:ext>
              </a:extLst>
            </p:cNvPr>
            <p:cNvSpPr>
              <a:spLocks/>
            </p:cNvSpPr>
            <p:nvPr/>
          </p:nvSpPr>
          <p:spPr bwMode="auto">
            <a:xfrm rot="10800000">
              <a:off x="1982245" y="624294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1" name="Freeform 9">
              <a:extLst>
                <a:ext uri="{FF2B5EF4-FFF2-40B4-BE49-F238E27FC236}">
                  <a16:creationId xmlns:a16="http://schemas.microsoft.com/office/drawing/2014/main" id="{359E6A79-43CB-40B6-9C4A-6B7479F62B9F}"/>
                </a:ext>
              </a:extLst>
            </p:cNvPr>
            <p:cNvSpPr>
              <a:spLocks/>
            </p:cNvSpPr>
            <p:nvPr/>
          </p:nvSpPr>
          <p:spPr bwMode="auto">
            <a:xfrm rot="10800000">
              <a:off x="2268040" y="6282192"/>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2" name="Freeform 11">
              <a:extLst>
                <a:ext uri="{FF2B5EF4-FFF2-40B4-BE49-F238E27FC236}">
                  <a16:creationId xmlns:a16="http://schemas.microsoft.com/office/drawing/2014/main" id="{847A1092-5983-4BAA-BE8E-06A9120E42EB}"/>
                </a:ext>
              </a:extLst>
            </p:cNvPr>
            <p:cNvSpPr>
              <a:spLocks/>
            </p:cNvSpPr>
            <p:nvPr/>
          </p:nvSpPr>
          <p:spPr bwMode="auto">
            <a:xfrm rot="10800000">
              <a:off x="2510851" y="6246285"/>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3" name="Freeform 12">
              <a:extLst>
                <a:ext uri="{FF2B5EF4-FFF2-40B4-BE49-F238E27FC236}">
                  <a16:creationId xmlns:a16="http://schemas.microsoft.com/office/drawing/2014/main" id="{9FBC0D6D-85EC-42E9-A457-1246090F97B9}"/>
                </a:ext>
              </a:extLst>
            </p:cNvPr>
            <p:cNvSpPr>
              <a:spLocks/>
            </p:cNvSpPr>
            <p:nvPr/>
          </p:nvSpPr>
          <p:spPr bwMode="auto">
            <a:xfrm rot="10800000">
              <a:off x="3028371" y="6264238"/>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4" name="Freeform 13">
              <a:extLst>
                <a:ext uri="{FF2B5EF4-FFF2-40B4-BE49-F238E27FC236}">
                  <a16:creationId xmlns:a16="http://schemas.microsoft.com/office/drawing/2014/main" id="{F30F0B4E-EF8C-49A8-A887-002DC0161011}"/>
                </a:ext>
              </a:extLst>
            </p:cNvPr>
            <p:cNvSpPr>
              <a:spLocks/>
            </p:cNvSpPr>
            <p:nvPr/>
          </p:nvSpPr>
          <p:spPr bwMode="auto">
            <a:xfrm rot="10800000">
              <a:off x="3656011" y="6301648"/>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5" name="Freeform 14">
              <a:extLst>
                <a:ext uri="{FF2B5EF4-FFF2-40B4-BE49-F238E27FC236}">
                  <a16:creationId xmlns:a16="http://schemas.microsoft.com/office/drawing/2014/main" id="{2E371800-7BB4-4FF7-BD22-A558A1B6F2E3}"/>
                </a:ext>
              </a:extLst>
            </p:cNvPr>
            <p:cNvSpPr>
              <a:spLocks/>
            </p:cNvSpPr>
            <p:nvPr/>
          </p:nvSpPr>
          <p:spPr bwMode="auto">
            <a:xfrm rot="10800000">
              <a:off x="3333279" y="6267101"/>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6" name="Freeform 16">
              <a:extLst>
                <a:ext uri="{FF2B5EF4-FFF2-40B4-BE49-F238E27FC236}">
                  <a16:creationId xmlns:a16="http://schemas.microsoft.com/office/drawing/2014/main" id="{DE5F7FA6-FF74-4A3F-8C41-E3110A89A0E9}"/>
                </a:ext>
              </a:extLst>
            </p:cNvPr>
            <p:cNvSpPr>
              <a:spLocks/>
            </p:cNvSpPr>
            <p:nvPr/>
          </p:nvSpPr>
          <p:spPr bwMode="auto">
            <a:xfrm rot="10800000">
              <a:off x="2773156" y="6239757"/>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7" name="Freeform 17">
              <a:extLst>
                <a:ext uri="{FF2B5EF4-FFF2-40B4-BE49-F238E27FC236}">
                  <a16:creationId xmlns:a16="http://schemas.microsoft.com/office/drawing/2014/main" id="{40E68A84-1D41-4DDA-9AAE-55AF0DD7051C}"/>
                </a:ext>
              </a:extLst>
            </p:cNvPr>
            <p:cNvSpPr>
              <a:spLocks/>
            </p:cNvSpPr>
            <p:nvPr/>
          </p:nvSpPr>
          <p:spPr bwMode="auto">
            <a:xfrm rot="10800000">
              <a:off x="1398709" y="6264239"/>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8" name="Freeform 21">
              <a:extLst>
                <a:ext uri="{FF2B5EF4-FFF2-40B4-BE49-F238E27FC236}">
                  <a16:creationId xmlns:a16="http://schemas.microsoft.com/office/drawing/2014/main" id="{DB7AF383-4E65-48D1-8426-B8738A071E23}"/>
                </a:ext>
              </a:extLst>
            </p:cNvPr>
            <p:cNvSpPr>
              <a:spLocks/>
            </p:cNvSpPr>
            <p:nvPr/>
          </p:nvSpPr>
          <p:spPr bwMode="auto">
            <a:xfrm rot="10800000">
              <a:off x="1047787" y="6218542"/>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49" name="Freeform 25">
              <a:extLst>
                <a:ext uri="{FF2B5EF4-FFF2-40B4-BE49-F238E27FC236}">
                  <a16:creationId xmlns:a16="http://schemas.microsoft.com/office/drawing/2014/main" id="{2619FCD6-58F3-4D4B-A2D1-5FBF989B0398}"/>
                </a:ext>
              </a:extLst>
            </p:cNvPr>
            <p:cNvSpPr>
              <a:spLocks/>
            </p:cNvSpPr>
            <p:nvPr/>
          </p:nvSpPr>
          <p:spPr bwMode="auto">
            <a:xfrm rot="10800000">
              <a:off x="290115" y="6200589"/>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0" name="Freeform 29">
              <a:extLst>
                <a:ext uri="{FF2B5EF4-FFF2-40B4-BE49-F238E27FC236}">
                  <a16:creationId xmlns:a16="http://schemas.microsoft.com/office/drawing/2014/main" id="{B4AEC7C9-3197-4F6D-8A7F-8056ABB9A95C}"/>
                </a:ext>
              </a:extLst>
            </p:cNvPr>
            <p:cNvSpPr>
              <a:spLocks/>
            </p:cNvSpPr>
            <p:nvPr/>
          </p:nvSpPr>
          <p:spPr bwMode="auto">
            <a:xfrm rot="10800000">
              <a:off x="811181" y="6179372"/>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1" name="Freeform 31">
              <a:extLst>
                <a:ext uri="{FF2B5EF4-FFF2-40B4-BE49-F238E27FC236}">
                  <a16:creationId xmlns:a16="http://schemas.microsoft.com/office/drawing/2014/main" id="{1E07637E-23AF-4E53-82CB-13DBF2EE9585}"/>
                </a:ext>
              </a:extLst>
            </p:cNvPr>
            <p:cNvSpPr>
              <a:spLocks/>
            </p:cNvSpPr>
            <p:nvPr/>
          </p:nvSpPr>
          <p:spPr bwMode="auto">
            <a:xfrm rot="10800000">
              <a:off x="543201" y="6241343"/>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2" name="Freeform 32">
              <a:extLst>
                <a:ext uri="{FF2B5EF4-FFF2-40B4-BE49-F238E27FC236}">
                  <a16:creationId xmlns:a16="http://schemas.microsoft.com/office/drawing/2014/main" id="{7D553EB3-91AE-4531-A30E-6A799E37C3D1}"/>
                </a:ext>
              </a:extLst>
            </p:cNvPr>
            <p:cNvSpPr>
              <a:spLocks/>
            </p:cNvSpPr>
            <p:nvPr/>
          </p:nvSpPr>
          <p:spPr bwMode="auto">
            <a:xfrm rot="10800000">
              <a:off x="3406775" y="5979446"/>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3" name="Freeform 33">
              <a:extLst>
                <a:ext uri="{FF2B5EF4-FFF2-40B4-BE49-F238E27FC236}">
                  <a16:creationId xmlns:a16="http://schemas.microsoft.com/office/drawing/2014/main" id="{C15E8055-032A-4E6A-A4C5-5546F57BB965}"/>
                </a:ext>
              </a:extLst>
            </p:cNvPr>
            <p:cNvSpPr>
              <a:spLocks/>
            </p:cNvSpPr>
            <p:nvPr/>
          </p:nvSpPr>
          <p:spPr bwMode="auto">
            <a:xfrm rot="10800000">
              <a:off x="2327423" y="6028408"/>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4" name="Freeform 34">
              <a:extLst>
                <a:ext uri="{FF2B5EF4-FFF2-40B4-BE49-F238E27FC236}">
                  <a16:creationId xmlns:a16="http://schemas.microsoft.com/office/drawing/2014/main" id="{A7161868-5045-4D96-8625-6DB6238DF608}"/>
                </a:ext>
              </a:extLst>
            </p:cNvPr>
            <p:cNvSpPr>
              <a:spLocks/>
            </p:cNvSpPr>
            <p:nvPr/>
          </p:nvSpPr>
          <p:spPr bwMode="auto">
            <a:xfrm rot="10800000">
              <a:off x="1334031" y="6019431"/>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5" name="Freeform 35">
              <a:extLst>
                <a:ext uri="{FF2B5EF4-FFF2-40B4-BE49-F238E27FC236}">
                  <a16:creationId xmlns:a16="http://schemas.microsoft.com/office/drawing/2014/main" id="{1B631BC5-2421-46C0-A846-B2BA6BCB1880}"/>
                </a:ext>
              </a:extLst>
            </p:cNvPr>
            <p:cNvSpPr>
              <a:spLocks/>
            </p:cNvSpPr>
            <p:nvPr/>
          </p:nvSpPr>
          <p:spPr bwMode="auto">
            <a:xfrm rot="10800000">
              <a:off x="2124491" y="6012903"/>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6" name="Freeform 36">
              <a:extLst>
                <a:ext uri="{FF2B5EF4-FFF2-40B4-BE49-F238E27FC236}">
                  <a16:creationId xmlns:a16="http://schemas.microsoft.com/office/drawing/2014/main" id="{C3B8AA6A-6EB6-4DD2-A166-B8610913F76F}"/>
                </a:ext>
              </a:extLst>
            </p:cNvPr>
            <p:cNvSpPr>
              <a:spLocks/>
            </p:cNvSpPr>
            <p:nvPr/>
          </p:nvSpPr>
          <p:spPr bwMode="auto">
            <a:xfrm rot="10800000">
              <a:off x="657884" y="598271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7" name="Freeform 37">
              <a:extLst>
                <a:ext uri="{FF2B5EF4-FFF2-40B4-BE49-F238E27FC236}">
                  <a16:creationId xmlns:a16="http://schemas.microsoft.com/office/drawing/2014/main" id="{7A2F6908-4FBD-49DD-BBEE-7F1AC8892696}"/>
                </a:ext>
              </a:extLst>
            </p:cNvPr>
            <p:cNvSpPr>
              <a:spLocks/>
            </p:cNvSpPr>
            <p:nvPr/>
          </p:nvSpPr>
          <p:spPr bwMode="auto">
            <a:xfrm rot="10800000">
              <a:off x="3649584" y="5970470"/>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8" name="Freeform 38">
              <a:extLst>
                <a:ext uri="{FF2B5EF4-FFF2-40B4-BE49-F238E27FC236}">
                  <a16:creationId xmlns:a16="http://schemas.microsoft.com/office/drawing/2014/main" id="{568457CE-826B-4E95-B047-06FDA4639743}"/>
                </a:ext>
              </a:extLst>
            </p:cNvPr>
            <p:cNvSpPr>
              <a:spLocks/>
            </p:cNvSpPr>
            <p:nvPr/>
          </p:nvSpPr>
          <p:spPr bwMode="auto">
            <a:xfrm rot="10800000">
              <a:off x="1829398" y="601045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59" name="Freeform 39">
              <a:extLst>
                <a:ext uri="{FF2B5EF4-FFF2-40B4-BE49-F238E27FC236}">
                  <a16:creationId xmlns:a16="http://schemas.microsoft.com/office/drawing/2014/main" id="{ACEC3D35-82FF-4FA0-89AE-172504B0565D}"/>
                </a:ext>
              </a:extLst>
            </p:cNvPr>
            <p:cNvSpPr>
              <a:spLocks/>
            </p:cNvSpPr>
            <p:nvPr/>
          </p:nvSpPr>
          <p:spPr bwMode="auto">
            <a:xfrm rot="10800000">
              <a:off x="1580384" y="599821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0" name="Freeform 40">
              <a:extLst>
                <a:ext uri="{FF2B5EF4-FFF2-40B4-BE49-F238E27FC236}">
                  <a16:creationId xmlns:a16="http://schemas.microsoft.com/office/drawing/2014/main" id="{8BF5A990-8CEF-41D5-81B8-43F342A70839}"/>
                </a:ext>
              </a:extLst>
            </p:cNvPr>
            <p:cNvSpPr>
              <a:spLocks/>
            </p:cNvSpPr>
            <p:nvPr/>
          </p:nvSpPr>
          <p:spPr bwMode="auto">
            <a:xfrm rot="10800000">
              <a:off x="4121911" y="5994951"/>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1" name="Freeform 41">
              <a:extLst>
                <a:ext uri="{FF2B5EF4-FFF2-40B4-BE49-F238E27FC236}">
                  <a16:creationId xmlns:a16="http://schemas.microsoft.com/office/drawing/2014/main" id="{1FB204F6-8FEB-4768-87FF-81E75EC89C2E}"/>
                </a:ext>
              </a:extLst>
            </p:cNvPr>
            <p:cNvSpPr>
              <a:spLocks/>
            </p:cNvSpPr>
            <p:nvPr/>
          </p:nvSpPr>
          <p:spPr bwMode="auto">
            <a:xfrm rot="10800000">
              <a:off x="438116" y="599495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2" name="Freeform 42">
              <a:extLst>
                <a:ext uri="{FF2B5EF4-FFF2-40B4-BE49-F238E27FC236}">
                  <a16:creationId xmlns:a16="http://schemas.microsoft.com/office/drawing/2014/main" id="{68AC5291-2CEF-47C8-9369-F1A76E129762}"/>
                </a:ext>
              </a:extLst>
            </p:cNvPr>
            <p:cNvSpPr>
              <a:spLocks/>
            </p:cNvSpPr>
            <p:nvPr/>
          </p:nvSpPr>
          <p:spPr bwMode="auto">
            <a:xfrm rot="10800000">
              <a:off x="1110716" y="5973734"/>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3" name="Freeform 44">
              <a:extLst>
                <a:ext uri="{FF2B5EF4-FFF2-40B4-BE49-F238E27FC236}">
                  <a16:creationId xmlns:a16="http://schemas.microsoft.com/office/drawing/2014/main" id="{91972824-820D-4876-8DF1-C06A8693C0F7}"/>
                </a:ext>
              </a:extLst>
            </p:cNvPr>
            <p:cNvSpPr>
              <a:spLocks/>
            </p:cNvSpPr>
            <p:nvPr/>
          </p:nvSpPr>
          <p:spPr bwMode="auto">
            <a:xfrm rot="10800000">
              <a:off x="2639354" y="5976998"/>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4" name="Freeform 45">
              <a:extLst>
                <a:ext uri="{FF2B5EF4-FFF2-40B4-BE49-F238E27FC236}">
                  <a16:creationId xmlns:a16="http://schemas.microsoft.com/office/drawing/2014/main" id="{D8EE2B9A-F433-4754-A539-E994D08A536D}"/>
                </a:ext>
              </a:extLst>
            </p:cNvPr>
            <p:cNvSpPr>
              <a:spLocks/>
            </p:cNvSpPr>
            <p:nvPr/>
          </p:nvSpPr>
          <p:spPr bwMode="auto">
            <a:xfrm rot="10800000">
              <a:off x="867906" y="5952517"/>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5" name="Freeform 46">
              <a:extLst>
                <a:ext uri="{FF2B5EF4-FFF2-40B4-BE49-F238E27FC236}">
                  <a16:creationId xmlns:a16="http://schemas.microsoft.com/office/drawing/2014/main" id="{D006F373-A25F-4697-8170-CC7ED0BAE229}"/>
                </a:ext>
              </a:extLst>
            </p:cNvPr>
            <p:cNvSpPr>
              <a:spLocks/>
            </p:cNvSpPr>
            <p:nvPr/>
          </p:nvSpPr>
          <p:spPr bwMode="auto">
            <a:xfrm rot="10800000">
              <a:off x="3895937" y="6000664"/>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6" name="Freeform 47">
              <a:extLst>
                <a:ext uri="{FF2B5EF4-FFF2-40B4-BE49-F238E27FC236}">
                  <a16:creationId xmlns:a16="http://schemas.microsoft.com/office/drawing/2014/main" id="{DC6B5739-481D-4BCB-BCE5-324B566AF344}"/>
                </a:ext>
              </a:extLst>
            </p:cNvPr>
            <p:cNvSpPr>
              <a:spLocks/>
            </p:cNvSpPr>
            <p:nvPr/>
          </p:nvSpPr>
          <p:spPr bwMode="auto">
            <a:xfrm rot="10800000">
              <a:off x="2865326" y="5973733"/>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7" name="Freeform 48">
              <a:extLst>
                <a:ext uri="{FF2B5EF4-FFF2-40B4-BE49-F238E27FC236}">
                  <a16:creationId xmlns:a16="http://schemas.microsoft.com/office/drawing/2014/main" id="{BA93202C-DF72-455D-B5CA-B943F3D96727}"/>
                </a:ext>
              </a:extLst>
            </p:cNvPr>
            <p:cNvSpPr>
              <a:spLocks/>
            </p:cNvSpPr>
            <p:nvPr/>
          </p:nvSpPr>
          <p:spPr bwMode="auto">
            <a:xfrm rot="10800000">
              <a:off x="3115444" y="5992749"/>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8" name="Freeform 49">
              <a:extLst>
                <a:ext uri="{FF2B5EF4-FFF2-40B4-BE49-F238E27FC236}">
                  <a16:creationId xmlns:a16="http://schemas.microsoft.com/office/drawing/2014/main" id="{FEF53A23-B77A-42DC-ACF1-79CADDE3FDF3}"/>
                </a:ext>
              </a:extLst>
            </p:cNvPr>
            <p:cNvSpPr>
              <a:spLocks/>
            </p:cNvSpPr>
            <p:nvPr/>
          </p:nvSpPr>
          <p:spPr bwMode="auto">
            <a:xfrm rot="10800000">
              <a:off x="215687" y="5955781"/>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69" name="Freeform 8">
              <a:extLst>
                <a:ext uri="{FF2B5EF4-FFF2-40B4-BE49-F238E27FC236}">
                  <a16:creationId xmlns:a16="http://schemas.microsoft.com/office/drawing/2014/main" id="{7915B476-1DA8-476C-BEE8-11AB0AED70DB}"/>
                </a:ext>
              </a:extLst>
            </p:cNvPr>
            <p:cNvSpPr>
              <a:spLocks/>
            </p:cNvSpPr>
            <p:nvPr/>
          </p:nvSpPr>
          <p:spPr bwMode="auto">
            <a:xfrm rot="10800000">
              <a:off x="6683670" y="601943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0" name="Freeform 106">
              <a:extLst>
                <a:ext uri="{FF2B5EF4-FFF2-40B4-BE49-F238E27FC236}">
                  <a16:creationId xmlns:a16="http://schemas.microsoft.com/office/drawing/2014/main" id="{025A766D-D43A-42B3-B5DA-215D243861EF}"/>
                </a:ext>
              </a:extLst>
            </p:cNvPr>
            <p:cNvSpPr>
              <a:spLocks/>
            </p:cNvSpPr>
            <p:nvPr/>
          </p:nvSpPr>
          <p:spPr bwMode="auto">
            <a:xfrm rot="10800000">
              <a:off x="19451" y="620454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1" name="Freeform 19">
              <a:extLst>
                <a:ext uri="{FF2B5EF4-FFF2-40B4-BE49-F238E27FC236}">
                  <a16:creationId xmlns:a16="http://schemas.microsoft.com/office/drawing/2014/main" id="{8D4B2FBB-3378-4F14-A222-8BAC49FBE319}"/>
                </a:ext>
              </a:extLst>
            </p:cNvPr>
            <p:cNvSpPr>
              <a:spLocks/>
            </p:cNvSpPr>
            <p:nvPr/>
          </p:nvSpPr>
          <p:spPr bwMode="auto">
            <a:xfrm rot="10800000">
              <a:off x="11397390" y="6351960"/>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2" name="Freeform 20">
              <a:extLst>
                <a:ext uri="{FF2B5EF4-FFF2-40B4-BE49-F238E27FC236}">
                  <a16:creationId xmlns:a16="http://schemas.microsoft.com/office/drawing/2014/main" id="{F5BDAB4C-1BA1-4835-8287-D189321BFDF4}"/>
                </a:ext>
              </a:extLst>
            </p:cNvPr>
            <p:cNvSpPr>
              <a:spLocks/>
            </p:cNvSpPr>
            <p:nvPr/>
          </p:nvSpPr>
          <p:spPr bwMode="auto">
            <a:xfrm rot="10800000">
              <a:off x="11140401" y="6356159"/>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3" name="Freeform 26">
              <a:extLst>
                <a:ext uri="{FF2B5EF4-FFF2-40B4-BE49-F238E27FC236}">
                  <a16:creationId xmlns:a16="http://schemas.microsoft.com/office/drawing/2014/main" id="{302E352E-F03B-4D76-984E-2F09259C18BE}"/>
                </a:ext>
              </a:extLst>
            </p:cNvPr>
            <p:cNvSpPr>
              <a:spLocks/>
            </p:cNvSpPr>
            <p:nvPr/>
          </p:nvSpPr>
          <p:spPr bwMode="auto">
            <a:xfrm rot="10800000">
              <a:off x="12049121" y="6351959"/>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4" name="Freeform 27">
              <a:extLst>
                <a:ext uri="{FF2B5EF4-FFF2-40B4-BE49-F238E27FC236}">
                  <a16:creationId xmlns:a16="http://schemas.microsoft.com/office/drawing/2014/main" id="{1369E573-3850-49D1-A371-2842174999FB}"/>
                </a:ext>
              </a:extLst>
            </p:cNvPr>
            <p:cNvSpPr>
              <a:spLocks/>
            </p:cNvSpPr>
            <p:nvPr/>
          </p:nvSpPr>
          <p:spPr bwMode="auto">
            <a:xfrm rot="10800000">
              <a:off x="11625300" y="6342577"/>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5" name="Freeform 28">
              <a:extLst>
                <a:ext uri="{FF2B5EF4-FFF2-40B4-BE49-F238E27FC236}">
                  <a16:creationId xmlns:a16="http://schemas.microsoft.com/office/drawing/2014/main" id="{748DE837-6B07-441C-8343-38620F229014}"/>
                </a:ext>
              </a:extLst>
            </p:cNvPr>
            <p:cNvSpPr>
              <a:spLocks/>
            </p:cNvSpPr>
            <p:nvPr/>
          </p:nvSpPr>
          <p:spPr bwMode="auto">
            <a:xfrm rot="10800000">
              <a:off x="11851300" y="6351959"/>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6" name="Freeform 55">
              <a:extLst>
                <a:ext uri="{FF2B5EF4-FFF2-40B4-BE49-F238E27FC236}">
                  <a16:creationId xmlns:a16="http://schemas.microsoft.com/office/drawing/2014/main" id="{E3B1E743-D662-4550-B03F-1B368B359A16}"/>
                </a:ext>
              </a:extLst>
            </p:cNvPr>
            <p:cNvSpPr>
              <a:spLocks/>
            </p:cNvSpPr>
            <p:nvPr/>
          </p:nvSpPr>
          <p:spPr bwMode="auto">
            <a:xfrm rot="10800000">
              <a:off x="11988188" y="608391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7" name="Freeform 56">
              <a:extLst>
                <a:ext uri="{FF2B5EF4-FFF2-40B4-BE49-F238E27FC236}">
                  <a16:creationId xmlns:a16="http://schemas.microsoft.com/office/drawing/2014/main" id="{4F72E381-A6E5-4CDF-A66D-860BE49BD71C}"/>
                </a:ext>
              </a:extLst>
            </p:cNvPr>
            <p:cNvSpPr>
              <a:spLocks/>
            </p:cNvSpPr>
            <p:nvPr/>
          </p:nvSpPr>
          <p:spPr bwMode="auto">
            <a:xfrm rot="10800000">
              <a:off x="11080360" y="6045971"/>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8" name="Freeform 57">
              <a:extLst>
                <a:ext uri="{FF2B5EF4-FFF2-40B4-BE49-F238E27FC236}">
                  <a16:creationId xmlns:a16="http://schemas.microsoft.com/office/drawing/2014/main" id="{158BDEC2-279C-459A-8ACB-0E7CB8720504}"/>
                </a:ext>
              </a:extLst>
            </p:cNvPr>
            <p:cNvSpPr>
              <a:spLocks/>
            </p:cNvSpPr>
            <p:nvPr/>
          </p:nvSpPr>
          <p:spPr bwMode="auto">
            <a:xfrm rot="10800000">
              <a:off x="11725717" y="6081156"/>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79" name="Freeform 60">
              <a:extLst>
                <a:ext uri="{FF2B5EF4-FFF2-40B4-BE49-F238E27FC236}">
                  <a16:creationId xmlns:a16="http://schemas.microsoft.com/office/drawing/2014/main" id="{63A14A95-FC1F-4CC0-B04F-C66933E488A4}"/>
                </a:ext>
              </a:extLst>
            </p:cNvPr>
            <p:cNvSpPr>
              <a:spLocks/>
            </p:cNvSpPr>
            <p:nvPr/>
          </p:nvSpPr>
          <p:spPr bwMode="auto">
            <a:xfrm rot="10800000">
              <a:off x="11513037" y="606320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0" name="Freeform 61">
              <a:extLst>
                <a:ext uri="{FF2B5EF4-FFF2-40B4-BE49-F238E27FC236}">
                  <a16:creationId xmlns:a16="http://schemas.microsoft.com/office/drawing/2014/main" id="{24362F45-5722-4458-AF8A-DB7318FC4791}"/>
                </a:ext>
              </a:extLst>
            </p:cNvPr>
            <p:cNvSpPr>
              <a:spLocks/>
            </p:cNvSpPr>
            <p:nvPr/>
          </p:nvSpPr>
          <p:spPr bwMode="auto">
            <a:xfrm rot="10800000">
              <a:off x="11260480" y="6017506"/>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1" name="Freeform 5">
              <a:extLst>
                <a:ext uri="{FF2B5EF4-FFF2-40B4-BE49-F238E27FC236}">
                  <a16:creationId xmlns:a16="http://schemas.microsoft.com/office/drawing/2014/main" id="{9C673485-D52B-4AC8-8B90-8E4319F0F02D}"/>
                </a:ext>
              </a:extLst>
            </p:cNvPr>
            <p:cNvSpPr>
              <a:spLocks/>
            </p:cNvSpPr>
            <p:nvPr/>
          </p:nvSpPr>
          <p:spPr bwMode="auto">
            <a:xfrm rot="10800000">
              <a:off x="10596434" y="6347177"/>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2" name="Freeform 6">
              <a:extLst>
                <a:ext uri="{FF2B5EF4-FFF2-40B4-BE49-F238E27FC236}">
                  <a16:creationId xmlns:a16="http://schemas.microsoft.com/office/drawing/2014/main" id="{64D9C233-B61D-4F94-9811-F64BC570425D}"/>
                </a:ext>
              </a:extLst>
            </p:cNvPr>
            <p:cNvSpPr>
              <a:spLocks/>
            </p:cNvSpPr>
            <p:nvPr/>
          </p:nvSpPr>
          <p:spPr bwMode="auto">
            <a:xfrm rot="10800000">
              <a:off x="8310592" y="6345841"/>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3" name="Freeform 7">
              <a:extLst>
                <a:ext uri="{FF2B5EF4-FFF2-40B4-BE49-F238E27FC236}">
                  <a16:creationId xmlns:a16="http://schemas.microsoft.com/office/drawing/2014/main" id="{2B22A568-26C9-4255-86DA-8A283C9A90AA}"/>
                </a:ext>
              </a:extLst>
            </p:cNvPr>
            <p:cNvSpPr>
              <a:spLocks/>
            </p:cNvSpPr>
            <p:nvPr/>
          </p:nvSpPr>
          <p:spPr bwMode="auto">
            <a:xfrm rot="10800000">
              <a:off x="10865803" y="6306514"/>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4" name="Freeform 8">
              <a:extLst>
                <a:ext uri="{FF2B5EF4-FFF2-40B4-BE49-F238E27FC236}">
                  <a16:creationId xmlns:a16="http://schemas.microsoft.com/office/drawing/2014/main" id="{B1E0BDE0-6C33-41CC-9FBB-D3AFA309B7D4}"/>
                </a:ext>
              </a:extLst>
            </p:cNvPr>
            <p:cNvSpPr>
              <a:spLocks/>
            </p:cNvSpPr>
            <p:nvPr/>
          </p:nvSpPr>
          <p:spPr bwMode="auto">
            <a:xfrm rot="10800000">
              <a:off x="8670714" y="63393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5" name="Freeform 9">
              <a:extLst>
                <a:ext uri="{FF2B5EF4-FFF2-40B4-BE49-F238E27FC236}">
                  <a16:creationId xmlns:a16="http://schemas.microsoft.com/office/drawing/2014/main" id="{AEB4A522-C89F-4BD4-AFB5-592BC5129710}"/>
                </a:ext>
              </a:extLst>
            </p:cNvPr>
            <p:cNvSpPr>
              <a:spLocks/>
            </p:cNvSpPr>
            <p:nvPr/>
          </p:nvSpPr>
          <p:spPr bwMode="auto">
            <a:xfrm rot="10800000">
              <a:off x="8956060" y="6342577"/>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6" name="Freeform 11">
              <a:extLst>
                <a:ext uri="{FF2B5EF4-FFF2-40B4-BE49-F238E27FC236}">
                  <a16:creationId xmlns:a16="http://schemas.microsoft.com/office/drawing/2014/main" id="{07B7B25B-7F99-43DF-A3D7-DD530FEF7535}"/>
                </a:ext>
              </a:extLst>
            </p:cNvPr>
            <p:cNvSpPr>
              <a:spLocks/>
            </p:cNvSpPr>
            <p:nvPr/>
          </p:nvSpPr>
          <p:spPr bwMode="auto">
            <a:xfrm rot="10800000">
              <a:off x="9198871" y="6306670"/>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7" name="Freeform 12">
              <a:extLst>
                <a:ext uri="{FF2B5EF4-FFF2-40B4-BE49-F238E27FC236}">
                  <a16:creationId xmlns:a16="http://schemas.microsoft.com/office/drawing/2014/main" id="{A579CBBB-44DF-4067-B2CC-309A0EDD3687}"/>
                </a:ext>
              </a:extLst>
            </p:cNvPr>
            <p:cNvSpPr>
              <a:spLocks/>
            </p:cNvSpPr>
            <p:nvPr/>
          </p:nvSpPr>
          <p:spPr bwMode="auto">
            <a:xfrm rot="10800000">
              <a:off x="9716391" y="6324623"/>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8" name="Freeform 13">
              <a:extLst>
                <a:ext uri="{FF2B5EF4-FFF2-40B4-BE49-F238E27FC236}">
                  <a16:creationId xmlns:a16="http://schemas.microsoft.com/office/drawing/2014/main" id="{2BECA972-B850-4AA7-885D-DE8F4C33B2A1}"/>
                </a:ext>
              </a:extLst>
            </p:cNvPr>
            <p:cNvSpPr>
              <a:spLocks/>
            </p:cNvSpPr>
            <p:nvPr/>
          </p:nvSpPr>
          <p:spPr bwMode="auto">
            <a:xfrm rot="10800000">
              <a:off x="10344031" y="6362033"/>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89" name="Freeform 14">
              <a:extLst>
                <a:ext uri="{FF2B5EF4-FFF2-40B4-BE49-F238E27FC236}">
                  <a16:creationId xmlns:a16="http://schemas.microsoft.com/office/drawing/2014/main" id="{D826CA11-004E-474C-A94A-E6134091C227}"/>
                </a:ext>
              </a:extLst>
            </p:cNvPr>
            <p:cNvSpPr>
              <a:spLocks/>
            </p:cNvSpPr>
            <p:nvPr/>
          </p:nvSpPr>
          <p:spPr bwMode="auto">
            <a:xfrm rot="10800000">
              <a:off x="10070859" y="6318096"/>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0" name="Freeform 16">
              <a:extLst>
                <a:ext uri="{FF2B5EF4-FFF2-40B4-BE49-F238E27FC236}">
                  <a16:creationId xmlns:a16="http://schemas.microsoft.com/office/drawing/2014/main" id="{65195272-867B-4BAA-8A6C-CB002141DE9E}"/>
                </a:ext>
              </a:extLst>
            </p:cNvPr>
            <p:cNvSpPr>
              <a:spLocks/>
            </p:cNvSpPr>
            <p:nvPr/>
          </p:nvSpPr>
          <p:spPr bwMode="auto">
            <a:xfrm rot="10800000">
              <a:off x="9461176" y="6300142"/>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1" name="Freeform 17">
              <a:extLst>
                <a:ext uri="{FF2B5EF4-FFF2-40B4-BE49-F238E27FC236}">
                  <a16:creationId xmlns:a16="http://schemas.microsoft.com/office/drawing/2014/main" id="{CA351C6E-0B5A-42FB-AFDB-43F006AE234F}"/>
                </a:ext>
              </a:extLst>
            </p:cNvPr>
            <p:cNvSpPr>
              <a:spLocks/>
            </p:cNvSpPr>
            <p:nvPr/>
          </p:nvSpPr>
          <p:spPr bwMode="auto">
            <a:xfrm rot="10800000">
              <a:off x="8039205" y="6341355"/>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2" name="Freeform 21">
              <a:extLst>
                <a:ext uri="{FF2B5EF4-FFF2-40B4-BE49-F238E27FC236}">
                  <a16:creationId xmlns:a16="http://schemas.microsoft.com/office/drawing/2014/main" id="{36576590-9CBC-4AAE-AC50-DD53DFFE06C3}"/>
                </a:ext>
              </a:extLst>
            </p:cNvPr>
            <p:cNvSpPr>
              <a:spLocks/>
            </p:cNvSpPr>
            <p:nvPr/>
          </p:nvSpPr>
          <p:spPr bwMode="auto">
            <a:xfrm rot="10800000">
              <a:off x="7730057" y="6318096"/>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3" name="Freeform 25">
              <a:extLst>
                <a:ext uri="{FF2B5EF4-FFF2-40B4-BE49-F238E27FC236}">
                  <a16:creationId xmlns:a16="http://schemas.microsoft.com/office/drawing/2014/main" id="{7E1FDDA8-5204-4B99-8D2F-728C49A9D41E}"/>
                </a:ext>
              </a:extLst>
            </p:cNvPr>
            <p:cNvSpPr>
              <a:spLocks/>
            </p:cNvSpPr>
            <p:nvPr/>
          </p:nvSpPr>
          <p:spPr bwMode="auto">
            <a:xfrm rot="10800000">
              <a:off x="6930591" y="6309120"/>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4" name="Freeform 29">
              <a:extLst>
                <a:ext uri="{FF2B5EF4-FFF2-40B4-BE49-F238E27FC236}">
                  <a16:creationId xmlns:a16="http://schemas.microsoft.com/office/drawing/2014/main" id="{7EF07A91-EABC-4FF8-8F0F-40480584D1ED}"/>
                </a:ext>
              </a:extLst>
            </p:cNvPr>
            <p:cNvSpPr>
              <a:spLocks/>
            </p:cNvSpPr>
            <p:nvPr/>
          </p:nvSpPr>
          <p:spPr bwMode="auto">
            <a:xfrm rot="10800000">
              <a:off x="7497041" y="6299934"/>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5" name="Freeform 31">
              <a:extLst>
                <a:ext uri="{FF2B5EF4-FFF2-40B4-BE49-F238E27FC236}">
                  <a16:creationId xmlns:a16="http://schemas.microsoft.com/office/drawing/2014/main" id="{DE45CEB0-C31A-41E1-81DB-5E9A9ABF5B35}"/>
                </a:ext>
              </a:extLst>
            </p:cNvPr>
            <p:cNvSpPr>
              <a:spLocks/>
            </p:cNvSpPr>
            <p:nvPr/>
          </p:nvSpPr>
          <p:spPr bwMode="auto">
            <a:xfrm rot="10800000">
              <a:off x="7207517" y="633698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6" name="Freeform 32">
              <a:extLst>
                <a:ext uri="{FF2B5EF4-FFF2-40B4-BE49-F238E27FC236}">
                  <a16:creationId xmlns:a16="http://schemas.microsoft.com/office/drawing/2014/main" id="{ED7EBFF3-1C05-4B4A-AB37-CCB845B8609B}"/>
                </a:ext>
              </a:extLst>
            </p:cNvPr>
            <p:cNvSpPr>
              <a:spLocks/>
            </p:cNvSpPr>
            <p:nvPr/>
          </p:nvSpPr>
          <p:spPr bwMode="auto">
            <a:xfrm rot="10800000">
              <a:off x="10094795" y="6039831"/>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7" name="Freeform 33">
              <a:extLst>
                <a:ext uri="{FF2B5EF4-FFF2-40B4-BE49-F238E27FC236}">
                  <a16:creationId xmlns:a16="http://schemas.microsoft.com/office/drawing/2014/main" id="{1E027175-8EC7-43C3-A1A1-A2D6DEFAE6A4}"/>
                </a:ext>
              </a:extLst>
            </p:cNvPr>
            <p:cNvSpPr>
              <a:spLocks/>
            </p:cNvSpPr>
            <p:nvPr/>
          </p:nvSpPr>
          <p:spPr bwMode="auto">
            <a:xfrm rot="10800000">
              <a:off x="9015443" y="608879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8" name="Freeform 34">
              <a:extLst>
                <a:ext uri="{FF2B5EF4-FFF2-40B4-BE49-F238E27FC236}">
                  <a16:creationId xmlns:a16="http://schemas.microsoft.com/office/drawing/2014/main" id="{CF1622A3-D5A7-43AA-A020-3B954DD511C1}"/>
                </a:ext>
              </a:extLst>
            </p:cNvPr>
            <p:cNvSpPr>
              <a:spLocks/>
            </p:cNvSpPr>
            <p:nvPr/>
          </p:nvSpPr>
          <p:spPr bwMode="auto">
            <a:xfrm rot="10800000">
              <a:off x="8022051" y="607981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199" name="Freeform 35">
              <a:extLst>
                <a:ext uri="{FF2B5EF4-FFF2-40B4-BE49-F238E27FC236}">
                  <a16:creationId xmlns:a16="http://schemas.microsoft.com/office/drawing/2014/main" id="{6D355E78-6894-492C-8CF4-507CEB90EB42}"/>
                </a:ext>
              </a:extLst>
            </p:cNvPr>
            <p:cNvSpPr>
              <a:spLocks/>
            </p:cNvSpPr>
            <p:nvPr/>
          </p:nvSpPr>
          <p:spPr bwMode="auto">
            <a:xfrm rot="10800000">
              <a:off x="8806684" y="6076799"/>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0" name="Freeform 36">
              <a:extLst>
                <a:ext uri="{FF2B5EF4-FFF2-40B4-BE49-F238E27FC236}">
                  <a16:creationId xmlns:a16="http://schemas.microsoft.com/office/drawing/2014/main" id="{58149EAB-6DEE-437B-8A43-82BB7F92626C}"/>
                </a:ext>
              </a:extLst>
            </p:cNvPr>
            <p:cNvSpPr>
              <a:spLocks/>
            </p:cNvSpPr>
            <p:nvPr/>
          </p:nvSpPr>
          <p:spPr bwMode="auto">
            <a:xfrm rot="10800000">
              <a:off x="7345904" y="6043095"/>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1" name="Freeform 37">
              <a:extLst>
                <a:ext uri="{FF2B5EF4-FFF2-40B4-BE49-F238E27FC236}">
                  <a16:creationId xmlns:a16="http://schemas.microsoft.com/office/drawing/2014/main" id="{B36CDD6C-BC93-4003-9B94-17430188A4B1}"/>
                </a:ext>
              </a:extLst>
            </p:cNvPr>
            <p:cNvSpPr>
              <a:spLocks/>
            </p:cNvSpPr>
            <p:nvPr/>
          </p:nvSpPr>
          <p:spPr bwMode="auto">
            <a:xfrm rot="10800000">
              <a:off x="10337604" y="6030855"/>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2" name="Freeform 38">
              <a:extLst>
                <a:ext uri="{FF2B5EF4-FFF2-40B4-BE49-F238E27FC236}">
                  <a16:creationId xmlns:a16="http://schemas.microsoft.com/office/drawing/2014/main" id="{5EDC6969-F0AA-4AD6-B2A7-6CB70C64ED76}"/>
                </a:ext>
              </a:extLst>
            </p:cNvPr>
            <p:cNvSpPr>
              <a:spLocks/>
            </p:cNvSpPr>
            <p:nvPr/>
          </p:nvSpPr>
          <p:spPr bwMode="auto">
            <a:xfrm rot="10800000">
              <a:off x="8517418" y="607084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3" name="Freeform 39">
              <a:extLst>
                <a:ext uri="{FF2B5EF4-FFF2-40B4-BE49-F238E27FC236}">
                  <a16:creationId xmlns:a16="http://schemas.microsoft.com/office/drawing/2014/main" id="{47BEA7A3-A5F6-4C64-A57D-FA92D2848770}"/>
                </a:ext>
              </a:extLst>
            </p:cNvPr>
            <p:cNvSpPr>
              <a:spLocks/>
            </p:cNvSpPr>
            <p:nvPr/>
          </p:nvSpPr>
          <p:spPr bwMode="auto">
            <a:xfrm rot="10800000">
              <a:off x="8268404" y="6058600"/>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4" name="Freeform 40">
              <a:extLst>
                <a:ext uri="{FF2B5EF4-FFF2-40B4-BE49-F238E27FC236}">
                  <a16:creationId xmlns:a16="http://schemas.microsoft.com/office/drawing/2014/main" id="{BA178CA2-E42C-4F45-8FE5-F75604F34037}"/>
                </a:ext>
              </a:extLst>
            </p:cNvPr>
            <p:cNvSpPr>
              <a:spLocks/>
            </p:cNvSpPr>
            <p:nvPr/>
          </p:nvSpPr>
          <p:spPr bwMode="auto">
            <a:xfrm rot="10800000">
              <a:off x="10809931" y="6055336"/>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5" name="Freeform 41">
              <a:extLst>
                <a:ext uri="{FF2B5EF4-FFF2-40B4-BE49-F238E27FC236}">
                  <a16:creationId xmlns:a16="http://schemas.microsoft.com/office/drawing/2014/main" id="{67D0DC5A-63B3-4352-8A83-7E61CCEBFE77}"/>
                </a:ext>
              </a:extLst>
            </p:cNvPr>
            <p:cNvSpPr>
              <a:spLocks/>
            </p:cNvSpPr>
            <p:nvPr/>
          </p:nvSpPr>
          <p:spPr bwMode="auto">
            <a:xfrm rot="10800000">
              <a:off x="7126136" y="60553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6" name="Freeform 42">
              <a:extLst>
                <a:ext uri="{FF2B5EF4-FFF2-40B4-BE49-F238E27FC236}">
                  <a16:creationId xmlns:a16="http://schemas.microsoft.com/office/drawing/2014/main" id="{2E35E42F-40F2-494C-806F-6F2912DAA3E9}"/>
                </a:ext>
              </a:extLst>
            </p:cNvPr>
            <p:cNvSpPr>
              <a:spLocks/>
            </p:cNvSpPr>
            <p:nvPr/>
          </p:nvSpPr>
          <p:spPr bwMode="auto">
            <a:xfrm rot="10800000">
              <a:off x="7798736" y="6034119"/>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7" name="Freeform 44">
              <a:extLst>
                <a:ext uri="{FF2B5EF4-FFF2-40B4-BE49-F238E27FC236}">
                  <a16:creationId xmlns:a16="http://schemas.microsoft.com/office/drawing/2014/main" id="{CC1FE1B2-B304-4EF4-8A46-FE9920DA5C21}"/>
                </a:ext>
              </a:extLst>
            </p:cNvPr>
            <p:cNvSpPr>
              <a:spLocks/>
            </p:cNvSpPr>
            <p:nvPr/>
          </p:nvSpPr>
          <p:spPr bwMode="auto">
            <a:xfrm rot="10800000">
              <a:off x="9327374" y="6037383"/>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8" name="Freeform 45">
              <a:extLst>
                <a:ext uri="{FF2B5EF4-FFF2-40B4-BE49-F238E27FC236}">
                  <a16:creationId xmlns:a16="http://schemas.microsoft.com/office/drawing/2014/main" id="{00470C16-CBF3-406D-B17F-1F9577A74782}"/>
                </a:ext>
              </a:extLst>
            </p:cNvPr>
            <p:cNvSpPr>
              <a:spLocks/>
            </p:cNvSpPr>
            <p:nvPr/>
          </p:nvSpPr>
          <p:spPr bwMode="auto">
            <a:xfrm rot="10800000">
              <a:off x="7555926" y="6012902"/>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09" name="Freeform 46">
              <a:extLst>
                <a:ext uri="{FF2B5EF4-FFF2-40B4-BE49-F238E27FC236}">
                  <a16:creationId xmlns:a16="http://schemas.microsoft.com/office/drawing/2014/main" id="{D0F414E6-F825-4B87-AE53-3365C0BE9871}"/>
                </a:ext>
              </a:extLst>
            </p:cNvPr>
            <p:cNvSpPr>
              <a:spLocks/>
            </p:cNvSpPr>
            <p:nvPr/>
          </p:nvSpPr>
          <p:spPr bwMode="auto">
            <a:xfrm rot="10800000">
              <a:off x="10583957" y="6061049"/>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10" name="Freeform 47">
              <a:extLst>
                <a:ext uri="{FF2B5EF4-FFF2-40B4-BE49-F238E27FC236}">
                  <a16:creationId xmlns:a16="http://schemas.microsoft.com/office/drawing/2014/main" id="{1846954C-E048-4F2D-BCF9-03F3CAD5037D}"/>
                </a:ext>
              </a:extLst>
            </p:cNvPr>
            <p:cNvSpPr>
              <a:spLocks/>
            </p:cNvSpPr>
            <p:nvPr/>
          </p:nvSpPr>
          <p:spPr bwMode="auto">
            <a:xfrm rot="10800000">
              <a:off x="9553346" y="6034118"/>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11" name="Freeform 48">
              <a:extLst>
                <a:ext uri="{FF2B5EF4-FFF2-40B4-BE49-F238E27FC236}">
                  <a16:creationId xmlns:a16="http://schemas.microsoft.com/office/drawing/2014/main" id="{882C5FC7-483B-4C1F-8EC6-198AA547B8BD}"/>
                </a:ext>
              </a:extLst>
            </p:cNvPr>
            <p:cNvSpPr>
              <a:spLocks/>
            </p:cNvSpPr>
            <p:nvPr/>
          </p:nvSpPr>
          <p:spPr bwMode="auto">
            <a:xfrm rot="10800000">
              <a:off x="9804575" y="6052072"/>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212" name="Freeform 49">
              <a:extLst>
                <a:ext uri="{FF2B5EF4-FFF2-40B4-BE49-F238E27FC236}">
                  <a16:creationId xmlns:a16="http://schemas.microsoft.com/office/drawing/2014/main" id="{6514D204-E641-4D5F-A745-B1EBE8AEF89E}"/>
                </a:ext>
              </a:extLst>
            </p:cNvPr>
            <p:cNvSpPr>
              <a:spLocks/>
            </p:cNvSpPr>
            <p:nvPr/>
          </p:nvSpPr>
          <p:spPr bwMode="auto">
            <a:xfrm rot="10800000">
              <a:off x="6903707" y="6016166"/>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grpSp>
    </p:spTree>
    <p:extLst>
      <p:ext uri="{BB962C8B-B14F-4D97-AF65-F5344CB8AC3E}">
        <p14:creationId xmlns:p14="http://schemas.microsoft.com/office/powerpoint/2010/main" val="3224618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able Chart">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6219532-144E-4984-AA0F-53AA4049BE36}"/>
              </a:ext>
            </a:extLst>
          </p:cNvPr>
          <p:cNvSpPr>
            <a:spLocks noGrp="1"/>
          </p:cNvSpPr>
          <p:nvPr>
            <p:ph type="title"/>
          </p:nvPr>
        </p:nvSpPr>
        <p:spPr/>
        <p:txBody>
          <a:body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r>
              <a:rPr lang="en-US"/>
              <a:t>Sample footer text</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a:xfrm>
            <a:off x="173736" y="6382512"/>
            <a:ext cx="2845901" cy="365125"/>
          </a:xfrm>
        </p:spPr>
        <p:txBody>
          <a:bodyPr/>
          <a:lstStyle/>
          <a:p>
            <a:r>
              <a:rPr lang="en-US"/>
              <a:t>20XX</a:t>
            </a:r>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2899091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472B68CB-F8FD-4B97-8520-E4568B526C11}"/>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037D043-CD1E-4787-A2BD-44A352393293}"/>
              </a:ext>
              <a:ext uri="{C183D7F6-B498-43B3-948B-1728B52AA6E4}">
                <adec:decorative xmlns:adec="http://schemas.microsoft.com/office/drawing/2017/decorative" val="1"/>
              </a:ext>
            </a:extLst>
          </p:cNvPr>
          <p:cNvGrpSpPr/>
          <p:nvPr userDrawn="1"/>
        </p:nvGrpSpPr>
        <p:grpSpPr>
          <a:xfrm>
            <a:off x="10969445" y="41005"/>
            <a:ext cx="952998" cy="6797768"/>
            <a:chOff x="11084465" y="29503"/>
            <a:chExt cx="952998" cy="6797768"/>
          </a:xfrm>
          <a:solidFill>
            <a:schemeClr val="bg2">
              <a:lumMod val="90000"/>
            </a:schemeClr>
          </a:solidFill>
        </p:grpSpPr>
        <p:sp>
          <p:nvSpPr>
            <p:cNvPr id="8" name="Freeform 6">
              <a:extLst>
                <a:ext uri="{FF2B5EF4-FFF2-40B4-BE49-F238E27FC236}">
                  <a16:creationId xmlns:a16="http://schemas.microsoft.com/office/drawing/2014/main" id="{869ED385-18F1-42FE-AFA9-54EC3471E4F4}"/>
                </a:ext>
              </a:extLst>
            </p:cNvPr>
            <p:cNvSpPr>
              <a:spLocks/>
            </p:cNvSpPr>
            <p:nvPr/>
          </p:nvSpPr>
          <p:spPr bwMode="auto">
            <a:xfrm rot="16200000">
              <a:off x="11622617" y="44533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2F28A8B0-2F4D-4486-AD9B-ECF44A1CF2A4}"/>
                </a:ext>
              </a:extLst>
            </p:cNvPr>
            <p:cNvSpPr>
              <a:spLocks/>
            </p:cNvSpPr>
            <p:nvPr/>
          </p:nvSpPr>
          <p:spPr bwMode="auto">
            <a:xfrm rot="16200000">
              <a:off x="11343845" y="65544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22">
              <a:extLst>
                <a:ext uri="{FF2B5EF4-FFF2-40B4-BE49-F238E27FC236}">
                  <a16:creationId xmlns:a16="http://schemas.microsoft.com/office/drawing/2014/main" id="{E5DADFDB-E8AC-42CA-9773-A157F8DB3FBB}"/>
                </a:ext>
              </a:extLst>
            </p:cNvPr>
            <p:cNvSpPr>
              <a:spLocks/>
            </p:cNvSpPr>
            <p:nvPr/>
          </p:nvSpPr>
          <p:spPr bwMode="auto">
            <a:xfrm rot="16200000">
              <a:off x="11579248" y="171177"/>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27">
              <a:extLst>
                <a:ext uri="{FF2B5EF4-FFF2-40B4-BE49-F238E27FC236}">
                  <a16:creationId xmlns:a16="http://schemas.microsoft.com/office/drawing/2014/main" id="{6AADE751-C1A2-413C-B440-A52583ECA1FF}"/>
                </a:ext>
              </a:extLst>
            </p:cNvPr>
            <p:cNvSpPr>
              <a:spLocks/>
            </p:cNvSpPr>
            <p:nvPr/>
          </p:nvSpPr>
          <p:spPr bwMode="auto">
            <a:xfrm rot="16200000">
              <a:off x="11907653" y="353284"/>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30">
              <a:extLst>
                <a:ext uri="{FF2B5EF4-FFF2-40B4-BE49-F238E27FC236}">
                  <a16:creationId xmlns:a16="http://schemas.microsoft.com/office/drawing/2014/main" id="{7DD75106-0F40-44E2-84E8-5C40A329AEFC}"/>
                </a:ext>
              </a:extLst>
            </p:cNvPr>
            <p:cNvSpPr>
              <a:spLocks/>
            </p:cNvSpPr>
            <p:nvPr/>
          </p:nvSpPr>
          <p:spPr bwMode="auto">
            <a:xfrm rot="16200000">
              <a:off x="11082447" y="6380463"/>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3">
              <a:extLst>
                <a:ext uri="{FF2B5EF4-FFF2-40B4-BE49-F238E27FC236}">
                  <a16:creationId xmlns:a16="http://schemas.microsoft.com/office/drawing/2014/main" id="{BFAEC116-FC80-4C29-8A28-8FD00F030F3E}"/>
                </a:ext>
              </a:extLst>
            </p:cNvPr>
            <p:cNvSpPr>
              <a:spLocks/>
            </p:cNvSpPr>
            <p:nvPr/>
          </p:nvSpPr>
          <p:spPr bwMode="auto">
            <a:xfrm rot="16200000">
              <a:off x="11300148" y="671795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1">
              <a:extLst>
                <a:ext uri="{FF2B5EF4-FFF2-40B4-BE49-F238E27FC236}">
                  <a16:creationId xmlns:a16="http://schemas.microsoft.com/office/drawing/2014/main" id="{44DBC9E5-E135-46D9-A964-A2DE4A013EAB}"/>
                </a:ext>
              </a:extLst>
            </p:cNvPr>
            <p:cNvSpPr>
              <a:spLocks/>
            </p:cNvSpPr>
            <p:nvPr/>
          </p:nvSpPr>
          <p:spPr bwMode="auto">
            <a:xfrm rot="16200000">
              <a:off x="11318707" y="6470571"/>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3">
              <a:extLst>
                <a:ext uri="{FF2B5EF4-FFF2-40B4-BE49-F238E27FC236}">
                  <a16:creationId xmlns:a16="http://schemas.microsoft.com/office/drawing/2014/main" id="{A1512CEE-5BA9-4818-BDCD-382A9D408E59}"/>
                </a:ext>
              </a:extLst>
            </p:cNvPr>
            <p:cNvSpPr>
              <a:spLocks/>
            </p:cNvSpPr>
            <p:nvPr/>
          </p:nvSpPr>
          <p:spPr bwMode="auto">
            <a:xfrm rot="16200000">
              <a:off x="11289540" y="620594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5">
              <a:extLst>
                <a:ext uri="{FF2B5EF4-FFF2-40B4-BE49-F238E27FC236}">
                  <a16:creationId xmlns:a16="http://schemas.microsoft.com/office/drawing/2014/main" id="{9CBED547-5420-4D68-9AE4-6D4A415798DC}"/>
                </a:ext>
              </a:extLst>
            </p:cNvPr>
            <p:cNvSpPr>
              <a:spLocks/>
            </p:cNvSpPr>
            <p:nvPr/>
          </p:nvSpPr>
          <p:spPr bwMode="auto">
            <a:xfrm rot="16200000">
              <a:off x="11286135" y="600613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6">
              <a:extLst>
                <a:ext uri="{FF2B5EF4-FFF2-40B4-BE49-F238E27FC236}">
                  <a16:creationId xmlns:a16="http://schemas.microsoft.com/office/drawing/2014/main" id="{D7838037-86D1-49DC-9CB5-6E9D7008E02E}"/>
                </a:ext>
              </a:extLst>
            </p:cNvPr>
            <p:cNvSpPr>
              <a:spLocks/>
            </p:cNvSpPr>
            <p:nvPr/>
          </p:nvSpPr>
          <p:spPr bwMode="auto">
            <a:xfrm rot="16200000">
              <a:off x="11328119" y="5106401"/>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7">
              <a:extLst>
                <a:ext uri="{FF2B5EF4-FFF2-40B4-BE49-F238E27FC236}">
                  <a16:creationId xmlns:a16="http://schemas.microsoft.com/office/drawing/2014/main" id="{A6BE671D-C63E-41BB-A81B-BAA5F8087175}"/>
                </a:ext>
              </a:extLst>
            </p:cNvPr>
            <p:cNvSpPr>
              <a:spLocks/>
            </p:cNvSpPr>
            <p:nvPr/>
          </p:nvSpPr>
          <p:spPr bwMode="auto">
            <a:xfrm rot="16200000">
              <a:off x="11290238" y="5771908"/>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0">
              <a:extLst>
                <a:ext uri="{FF2B5EF4-FFF2-40B4-BE49-F238E27FC236}">
                  <a16:creationId xmlns:a16="http://schemas.microsoft.com/office/drawing/2014/main" id="{2D0E7EE7-CD45-4B32-9992-04FB6B2070A5}"/>
                </a:ext>
              </a:extLst>
            </p:cNvPr>
            <p:cNvSpPr>
              <a:spLocks/>
            </p:cNvSpPr>
            <p:nvPr/>
          </p:nvSpPr>
          <p:spPr bwMode="auto">
            <a:xfrm rot="16200000">
              <a:off x="11325305" y="5566595"/>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61">
              <a:extLst>
                <a:ext uri="{FF2B5EF4-FFF2-40B4-BE49-F238E27FC236}">
                  <a16:creationId xmlns:a16="http://schemas.microsoft.com/office/drawing/2014/main" id="{C4DD152F-A45D-4704-A267-2D1B30BA644B}"/>
                </a:ext>
              </a:extLst>
            </p:cNvPr>
            <p:cNvSpPr>
              <a:spLocks/>
            </p:cNvSpPr>
            <p:nvPr/>
          </p:nvSpPr>
          <p:spPr bwMode="auto">
            <a:xfrm rot="16200000">
              <a:off x="11352805" y="530204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9">
              <a:extLst>
                <a:ext uri="{FF2B5EF4-FFF2-40B4-BE49-F238E27FC236}">
                  <a16:creationId xmlns:a16="http://schemas.microsoft.com/office/drawing/2014/main" id="{9FC125B1-090A-4CBD-95BD-DCDC26A6E5AF}"/>
                </a:ext>
              </a:extLst>
            </p:cNvPr>
            <p:cNvSpPr>
              <a:spLocks/>
            </p:cNvSpPr>
            <p:nvPr/>
          </p:nvSpPr>
          <p:spPr bwMode="auto">
            <a:xfrm rot="16200000">
              <a:off x="11818872" y="664902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0">
              <a:extLst>
                <a:ext uri="{FF2B5EF4-FFF2-40B4-BE49-F238E27FC236}">
                  <a16:creationId xmlns:a16="http://schemas.microsoft.com/office/drawing/2014/main" id="{EE6DFE33-704F-41F4-ACF6-5816598C5633}"/>
                </a:ext>
              </a:extLst>
            </p:cNvPr>
            <p:cNvSpPr>
              <a:spLocks/>
            </p:cNvSpPr>
            <p:nvPr/>
          </p:nvSpPr>
          <p:spPr bwMode="auto">
            <a:xfrm rot="16200000">
              <a:off x="11549356" y="6356531"/>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1">
              <a:extLst>
                <a:ext uri="{FF2B5EF4-FFF2-40B4-BE49-F238E27FC236}">
                  <a16:creationId xmlns:a16="http://schemas.microsoft.com/office/drawing/2014/main" id="{0798586A-7A0A-4296-9CF4-169DB846766E}"/>
                </a:ext>
              </a:extLst>
            </p:cNvPr>
            <p:cNvSpPr>
              <a:spLocks/>
            </p:cNvSpPr>
            <p:nvPr/>
          </p:nvSpPr>
          <p:spPr bwMode="auto">
            <a:xfrm rot="16200000">
              <a:off x="11539941" y="524538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82">
              <a:extLst>
                <a:ext uri="{FF2B5EF4-FFF2-40B4-BE49-F238E27FC236}">
                  <a16:creationId xmlns:a16="http://schemas.microsoft.com/office/drawing/2014/main" id="{66BEABE1-9EA1-466A-9394-E543169760F5}"/>
                </a:ext>
              </a:extLst>
            </p:cNvPr>
            <p:cNvSpPr>
              <a:spLocks/>
            </p:cNvSpPr>
            <p:nvPr/>
          </p:nvSpPr>
          <p:spPr bwMode="auto">
            <a:xfrm rot="16200000">
              <a:off x="11544511" y="5489055"/>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83">
              <a:extLst>
                <a:ext uri="{FF2B5EF4-FFF2-40B4-BE49-F238E27FC236}">
                  <a16:creationId xmlns:a16="http://schemas.microsoft.com/office/drawing/2014/main" id="{F53BEE33-ADD3-414A-8D8B-EECE9B2A2B0B}"/>
                </a:ext>
              </a:extLst>
            </p:cNvPr>
            <p:cNvSpPr>
              <a:spLocks/>
            </p:cNvSpPr>
            <p:nvPr/>
          </p:nvSpPr>
          <p:spPr bwMode="auto">
            <a:xfrm rot="16200000">
              <a:off x="11569296" y="5715712"/>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9">
              <a:extLst>
                <a:ext uri="{FF2B5EF4-FFF2-40B4-BE49-F238E27FC236}">
                  <a16:creationId xmlns:a16="http://schemas.microsoft.com/office/drawing/2014/main" id="{4AF58548-3985-4BA7-B19E-B71663FE5D61}"/>
                </a:ext>
              </a:extLst>
            </p:cNvPr>
            <p:cNvSpPr>
              <a:spLocks/>
            </p:cNvSpPr>
            <p:nvPr/>
          </p:nvSpPr>
          <p:spPr bwMode="auto">
            <a:xfrm rot="16200000">
              <a:off x="11552595" y="6058911"/>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90">
              <a:extLst>
                <a:ext uri="{FF2B5EF4-FFF2-40B4-BE49-F238E27FC236}">
                  <a16:creationId xmlns:a16="http://schemas.microsoft.com/office/drawing/2014/main" id="{6621E62E-6CA0-4000-9F63-837FED7B23AE}"/>
                </a:ext>
              </a:extLst>
            </p:cNvPr>
            <p:cNvSpPr>
              <a:spLocks/>
            </p:cNvSpPr>
            <p:nvPr/>
          </p:nvSpPr>
          <p:spPr bwMode="auto">
            <a:xfrm rot="16200000">
              <a:off x="11644150" y="5453670"/>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5">
              <a:extLst>
                <a:ext uri="{FF2B5EF4-FFF2-40B4-BE49-F238E27FC236}">
                  <a16:creationId xmlns:a16="http://schemas.microsoft.com/office/drawing/2014/main" id="{C192FB55-836E-4FAA-821E-A69485CD7D7E}"/>
                </a:ext>
              </a:extLst>
            </p:cNvPr>
            <p:cNvSpPr>
              <a:spLocks/>
            </p:cNvSpPr>
            <p:nvPr/>
          </p:nvSpPr>
          <p:spPr bwMode="auto">
            <a:xfrm rot="16200000">
              <a:off x="11792501" y="551155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7">
              <a:extLst>
                <a:ext uri="{FF2B5EF4-FFF2-40B4-BE49-F238E27FC236}">
                  <a16:creationId xmlns:a16="http://schemas.microsoft.com/office/drawing/2014/main" id="{9A576495-E896-42DD-A8D0-0602BBBD62D3}"/>
                </a:ext>
              </a:extLst>
            </p:cNvPr>
            <p:cNvSpPr>
              <a:spLocks/>
            </p:cNvSpPr>
            <p:nvPr/>
          </p:nvSpPr>
          <p:spPr bwMode="auto">
            <a:xfrm rot="16200000">
              <a:off x="11803807" y="523591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08">
              <a:extLst>
                <a:ext uri="{FF2B5EF4-FFF2-40B4-BE49-F238E27FC236}">
                  <a16:creationId xmlns:a16="http://schemas.microsoft.com/office/drawing/2014/main" id="{2D5C97F5-A2BD-4B02-8F88-577233C8FF69}"/>
                </a:ext>
              </a:extLst>
            </p:cNvPr>
            <p:cNvSpPr>
              <a:spLocks/>
            </p:cNvSpPr>
            <p:nvPr/>
          </p:nvSpPr>
          <p:spPr bwMode="auto">
            <a:xfrm rot="16200000">
              <a:off x="11824688" y="631609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09">
              <a:extLst>
                <a:ext uri="{FF2B5EF4-FFF2-40B4-BE49-F238E27FC236}">
                  <a16:creationId xmlns:a16="http://schemas.microsoft.com/office/drawing/2014/main" id="{EFB27982-4C26-43BC-87C7-4233EB00215B}"/>
                </a:ext>
              </a:extLst>
            </p:cNvPr>
            <p:cNvSpPr>
              <a:spLocks/>
            </p:cNvSpPr>
            <p:nvPr/>
          </p:nvSpPr>
          <p:spPr bwMode="auto">
            <a:xfrm rot="16200000">
              <a:off x="11808704" y="580142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11">
              <a:extLst>
                <a:ext uri="{FF2B5EF4-FFF2-40B4-BE49-F238E27FC236}">
                  <a16:creationId xmlns:a16="http://schemas.microsoft.com/office/drawing/2014/main" id="{D96FCFEC-D9EF-4DC3-88EA-06C350922FDA}"/>
                </a:ext>
              </a:extLst>
            </p:cNvPr>
            <p:cNvSpPr>
              <a:spLocks/>
            </p:cNvSpPr>
            <p:nvPr/>
          </p:nvSpPr>
          <p:spPr bwMode="auto">
            <a:xfrm rot="16200000">
              <a:off x="11833689" y="6070485"/>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12">
              <a:extLst>
                <a:ext uri="{FF2B5EF4-FFF2-40B4-BE49-F238E27FC236}">
                  <a16:creationId xmlns:a16="http://schemas.microsoft.com/office/drawing/2014/main" id="{B0A1C12C-1427-42E9-99E2-0BDAEF79A0B1}"/>
                </a:ext>
              </a:extLst>
            </p:cNvPr>
            <p:cNvSpPr>
              <a:spLocks/>
            </p:cNvSpPr>
            <p:nvPr/>
          </p:nvSpPr>
          <p:spPr bwMode="auto">
            <a:xfrm rot="16200000">
              <a:off x="11542486" y="659761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22">
              <a:extLst>
                <a:ext uri="{FF2B5EF4-FFF2-40B4-BE49-F238E27FC236}">
                  <a16:creationId xmlns:a16="http://schemas.microsoft.com/office/drawing/2014/main" id="{5ABB282C-0B91-4FA5-8CA0-70BBA38BF967}"/>
                </a:ext>
              </a:extLst>
            </p:cNvPr>
            <p:cNvSpPr>
              <a:spLocks/>
            </p:cNvSpPr>
            <p:nvPr/>
          </p:nvSpPr>
          <p:spPr bwMode="auto">
            <a:xfrm rot="16200000">
              <a:off x="11932857" y="615519"/>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2">
              <a:extLst>
                <a:ext uri="{FF2B5EF4-FFF2-40B4-BE49-F238E27FC236}">
                  <a16:creationId xmlns:a16="http://schemas.microsoft.com/office/drawing/2014/main" id="{76634A64-FD61-433D-8C3C-350B9D7D1E1E}"/>
                </a:ext>
              </a:extLst>
            </p:cNvPr>
            <p:cNvSpPr>
              <a:spLocks/>
            </p:cNvSpPr>
            <p:nvPr/>
          </p:nvSpPr>
          <p:spPr bwMode="auto">
            <a:xfrm rot="16200000">
              <a:off x="11323671" y="4136638"/>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33">
              <a:extLst>
                <a:ext uri="{FF2B5EF4-FFF2-40B4-BE49-F238E27FC236}">
                  <a16:creationId xmlns:a16="http://schemas.microsoft.com/office/drawing/2014/main" id="{84641632-A645-44F0-9C65-5F5F208BEC54}"/>
                </a:ext>
              </a:extLst>
            </p:cNvPr>
            <p:cNvSpPr>
              <a:spLocks/>
            </p:cNvSpPr>
            <p:nvPr/>
          </p:nvSpPr>
          <p:spPr bwMode="auto">
            <a:xfrm rot="16200000">
              <a:off x="11286668" y="3076335"/>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34">
              <a:extLst>
                <a:ext uri="{FF2B5EF4-FFF2-40B4-BE49-F238E27FC236}">
                  <a16:creationId xmlns:a16="http://schemas.microsoft.com/office/drawing/2014/main" id="{76A2B880-596C-4B04-8433-D1E753992445}"/>
                </a:ext>
              </a:extLst>
            </p:cNvPr>
            <p:cNvSpPr>
              <a:spLocks/>
            </p:cNvSpPr>
            <p:nvPr/>
          </p:nvSpPr>
          <p:spPr bwMode="auto">
            <a:xfrm rot="16200000">
              <a:off x="11299576" y="207003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35">
              <a:extLst>
                <a:ext uri="{FF2B5EF4-FFF2-40B4-BE49-F238E27FC236}">
                  <a16:creationId xmlns:a16="http://schemas.microsoft.com/office/drawing/2014/main" id="{8BAD6B9C-6A09-48C5-952A-6C28541C2271}"/>
                </a:ext>
              </a:extLst>
            </p:cNvPr>
            <p:cNvSpPr>
              <a:spLocks/>
            </p:cNvSpPr>
            <p:nvPr/>
          </p:nvSpPr>
          <p:spPr bwMode="auto">
            <a:xfrm rot="16200000">
              <a:off x="11307468" y="28583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36">
              <a:extLst>
                <a:ext uri="{FF2B5EF4-FFF2-40B4-BE49-F238E27FC236}">
                  <a16:creationId xmlns:a16="http://schemas.microsoft.com/office/drawing/2014/main" id="{64261F9F-4F5C-4C95-B243-FAE85EBA78B2}"/>
                </a:ext>
              </a:extLst>
            </p:cNvPr>
            <p:cNvSpPr>
              <a:spLocks/>
            </p:cNvSpPr>
            <p:nvPr/>
          </p:nvSpPr>
          <p:spPr bwMode="auto">
            <a:xfrm rot="16200000">
              <a:off x="11322039" y="1389379"/>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7">
              <a:extLst>
                <a:ext uri="{FF2B5EF4-FFF2-40B4-BE49-F238E27FC236}">
                  <a16:creationId xmlns:a16="http://schemas.microsoft.com/office/drawing/2014/main" id="{A2442340-E852-4D39-8911-9D981F12BF43}"/>
                </a:ext>
              </a:extLst>
            </p:cNvPr>
            <p:cNvSpPr>
              <a:spLocks/>
            </p:cNvSpPr>
            <p:nvPr/>
          </p:nvSpPr>
          <p:spPr bwMode="auto">
            <a:xfrm rot="16200000">
              <a:off x="11339516" y="4357073"/>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38">
              <a:extLst>
                <a:ext uri="{FF2B5EF4-FFF2-40B4-BE49-F238E27FC236}">
                  <a16:creationId xmlns:a16="http://schemas.microsoft.com/office/drawing/2014/main" id="{999BE747-1760-4290-9554-2DB09B8FC26A}"/>
                </a:ext>
              </a:extLst>
            </p:cNvPr>
            <p:cNvSpPr>
              <a:spLocks/>
            </p:cNvSpPr>
            <p:nvPr/>
          </p:nvSpPr>
          <p:spPr bwMode="auto">
            <a:xfrm rot="16200000">
              <a:off x="11319441" y="2569203"/>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39">
              <a:extLst>
                <a:ext uri="{FF2B5EF4-FFF2-40B4-BE49-F238E27FC236}">
                  <a16:creationId xmlns:a16="http://schemas.microsoft.com/office/drawing/2014/main" id="{503557D6-43E9-4DAA-8B72-26F1D04D6149}"/>
                </a:ext>
              </a:extLst>
            </p:cNvPr>
            <p:cNvSpPr>
              <a:spLocks/>
            </p:cNvSpPr>
            <p:nvPr/>
          </p:nvSpPr>
          <p:spPr bwMode="auto">
            <a:xfrm rot="16200000">
              <a:off x="11323788" y="2315841"/>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0">
              <a:extLst>
                <a:ext uri="{FF2B5EF4-FFF2-40B4-BE49-F238E27FC236}">
                  <a16:creationId xmlns:a16="http://schemas.microsoft.com/office/drawing/2014/main" id="{26EA8B39-FD1C-43EA-9FC3-088FBC5D3F85}"/>
                </a:ext>
              </a:extLst>
            </p:cNvPr>
            <p:cNvSpPr>
              <a:spLocks/>
            </p:cNvSpPr>
            <p:nvPr/>
          </p:nvSpPr>
          <p:spPr bwMode="auto">
            <a:xfrm rot="16200000">
              <a:off x="11325280" y="4859140"/>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1">
              <a:extLst>
                <a:ext uri="{FF2B5EF4-FFF2-40B4-BE49-F238E27FC236}">
                  <a16:creationId xmlns:a16="http://schemas.microsoft.com/office/drawing/2014/main" id="{BDAD28D5-C39E-45C0-B963-E43053C2350F}"/>
                </a:ext>
              </a:extLst>
            </p:cNvPr>
            <p:cNvSpPr>
              <a:spLocks/>
            </p:cNvSpPr>
            <p:nvPr/>
          </p:nvSpPr>
          <p:spPr bwMode="auto">
            <a:xfrm rot="16200000">
              <a:off x="11322039" y="1181851"/>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2">
              <a:extLst>
                <a:ext uri="{FF2B5EF4-FFF2-40B4-BE49-F238E27FC236}">
                  <a16:creationId xmlns:a16="http://schemas.microsoft.com/office/drawing/2014/main" id="{45F46FED-0A7A-412D-945E-5E6A0A04383D}"/>
                </a:ext>
              </a:extLst>
            </p:cNvPr>
            <p:cNvSpPr>
              <a:spLocks/>
            </p:cNvSpPr>
            <p:nvPr/>
          </p:nvSpPr>
          <p:spPr bwMode="auto">
            <a:xfrm rot="16200000">
              <a:off x="11333871" y="1845067"/>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4">
              <a:extLst>
                <a:ext uri="{FF2B5EF4-FFF2-40B4-BE49-F238E27FC236}">
                  <a16:creationId xmlns:a16="http://schemas.microsoft.com/office/drawing/2014/main" id="{9D8B6E58-70EA-4795-9105-6D4CC24EFB1C}"/>
                </a:ext>
              </a:extLst>
            </p:cNvPr>
            <p:cNvSpPr>
              <a:spLocks/>
            </p:cNvSpPr>
            <p:nvPr/>
          </p:nvSpPr>
          <p:spPr bwMode="auto">
            <a:xfrm rot="16200000">
              <a:off x="11343373" y="3373180"/>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5">
              <a:extLst>
                <a:ext uri="{FF2B5EF4-FFF2-40B4-BE49-F238E27FC236}">
                  <a16:creationId xmlns:a16="http://schemas.microsoft.com/office/drawing/2014/main" id="{85EBD4CD-C825-4CBA-8EF9-93AFAB44CA43}"/>
                </a:ext>
              </a:extLst>
            </p:cNvPr>
            <p:cNvSpPr>
              <a:spLocks/>
            </p:cNvSpPr>
            <p:nvPr/>
          </p:nvSpPr>
          <p:spPr bwMode="auto">
            <a:xfrm rot="16200000">
              <a:off x="11352232" y="1599401"/>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6">
              <a:extLst>
                <a:ext uri="{FF2B5EF4-FFF2-40B4-BE49-F238E27FC236}">
                  <a16:creationId xmlns:a16="http://schemas.microsoft.com/office/drawing/2014/main" id="{4AF08BAC-FA3B-4584-AEB1-57F9F11B5EA4}"/>
                </a:ext>
              </a:extLst>
            </p:cNvPr>
            <p:cNvSpPr>
              <a:spLocks/>
            </p:cNvSpPr>
            <p:nvPr/>
          </p:nvSpPr>
          <p:spPr bwMode="auto">
            <a:xfrm rot="16200000">
              <a:off x="11326212" y="4626521"/>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47">
              <a:extLst>
                <a:ext uri="{FF2B5EF4-FFF2-40B4-BE49-F238E27FC236}">
                  <a16:creationId xmlns:a16="http://schemas.microsoft.com/office/drawing/2014/main" id="{7589A4F4-D0D0-424F-8EE2-7FBC52544590}"/>
                </a:ext>
              </a:extLst>
            </p:cNvPr>
            <p:cNvSpPr>
              <a:spLocks/>
            </p:cNvSpPr>
            <p:nvPr/>
          </p:nvSpPr>
          <p:spPr bwMode="auto">
            <a:xfrm rot="16200000">
              <a:off x="11341483" y="3610834"/>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48">
              <a:extLst>
                <a:ext uri="{FF2B5EF4-FFF2-40B4-BE49-F238E27FC236}">
                  <a16:creationId xmlns:a16="http://schemas.microsoft.com/office/drawing/2014/main" id="{73DA695D-C4CA-4BE2-B891-934812AEA325}"/>
                </a:ext>
              </a:extLst>
            </p:cNvPr>
            <p:cNvSpPr>
              <a:spLocks/>
            </p:cNvSpPr>
            <p:nvPr/>
          </p:nvSpPr>
          <p:spPr bwMode="auto">
            <a:xfrm rot="16200000">
              <a:off x="11360404" y="3843489"/>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49">
              <a:extLst>
                <a:ext uri="{FF2B5EF4-FFF2-40B4-BE49-F238E27FC236}">
                  <a16:creationId xmlns:a16="http://schemas.microsoft.com/office/drawing/2014/main" id="{5609509E-6B74-4BB3-8A95-B071E6DEF325}"/>
                </a:ext>
              </a:extLst>
            </p:cNvPr>
            <p:cNvSpPr>
              <a:spLocks/>
            </p:cNvSpPr>
            <p:nvPr/>
          </p:nvSpPr>
          <p:spPr bwMode="auto">
            <a:xfrm rot="16200000">
              <a:off x="11348882" y="920437"/>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62">
              <a:extLst>
                <a:ext uri="{FF2B5EF4-FFF2-40B4-BE49-F238E27FC236}">
                  <a16:creationId xmlns:a16="http://schemas.microsoft.com/office/drawing/2014/main" id="{D86712FB-DE71-4BEF-AFA8-95798DDA610F}"/>
                </a:ext>
              </a:extLst>
            </p:cNvPr>
            <p:cNvSpPr>
              <a:spLocks/>
            </p:cNvSpPr>
            <p:nvPr/>
          </p:nvSpPr>
          <p:spPr bwMode="auto">
            <a:xfrm rot="16200000">
              <a:off x="11553136" y="451325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63">
              <a:extLst>
                <a:ext uri="{FF2B5EF4-FFF2-40B4-BE49-F238E27FC236}">
                  <a16:creationId xmlns:a16="http://schemas.microsoft.com/office/drawing/2014/main" id="{A34BC163-A82B-4C2D-9CA4-15AE1DF350C7}"/>
                </a:ext>
              </a:extLst>
            </p:cNvPr>
            <p:cNvSpPr>
              <a:spLocks/>
            </p:cNvSpPr>
            <p:nvPr/>
          </p:nvSpPr>
          <p:spPr bwMode="auto">
            <a:xfrm rot="16200000">
              <a:off x="11613887" y="3292339"/>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64">
              <a:extLst>
                <a:ext uri="{FF2B5EF4-FFF2-40B4-BE49-F238E27FC236}">
                  <a16:creationId xmlns:a16="http://schemas.microsoft.com/office/drawing/2014/main" id="{57647322-5A51-49E6-BE10-81FC4231EAE1}"/>
                </a:ext>
              </a:extLst>
            </p:cNvPr>
            <p:cNvSpPr>
              <a:spLocks/>
            </p:cNvSpPr>
            <p:nvPr/>
          </p:nvSpPr>
          <p:spPr bwMode="auto">
            <a:xfrm rot="16200000">
              <a:off x="11587119" y="4756266"/>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65">
              <a:extLst>
                <a:ext uri="{FF2B5EF4-FFF2-40B4-BE49-F238E27FC236}">
                  <a16:creationId xmlns:a16="http://schemas.microsoft.com/office/drawing/2014/main" id="{D9C30F97-C7F8-4E52-BE39-8741E66A59F2}"/>
                </a:ext>
              </a:extLst>
            </p:cNvPr>
            <p:cNvSpPr>
              <a:spLocks/>
            </p:cNvSpPr>
            <p:nvPr/>
          </p:nvSpPr>
          <p:spPr bwMode="auto">
            <a:xfrm rot="16200000">
              <a:off x="11602438" y="3633468"/>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6">
              <a:extLst>
                <a:ext uri="{FF2B5EF4-FFF2-40B4-BE49-F238E27FC236}">
                  <a16:creationId xmlns:a16="http://schemas.microsoft.com/office/drawing/2014/main" id="{978C2F76-B858-491A-B6CC-0D1A7693946D}"/>
                </a:ext>
              </a:extLst>
            </p:cNvPr>
            <p:cNvSpPr>
              <a:spLocks/>
            </p:cNvSpPr>
            <p:nvPr/>
          </p:nvSpPr>
          <p:spPr bwMode="auto">
            <a:xfrm rot="16200000">
              <a:off x="11604909" y="2054390"/>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67">
              <a:extLst>
                <a:ext uri="{FF2B5EF4-FFF2-40B4-BE49-F238E27FC236}">
                  <a16:creationId xmlns:a16="http://schemas.microsoft.com/office/drawing/2014/main" id="{D535770A-E3CC-44E0-A8F8-554B90FFEABD}"/>
                </a:ext>
              </a:extLst>
            </p:cNvPr>
            <p:cNvSpPr>
              <a:spLocks/>
            </p:cNvSpPr>
            <p:nvPr/>
          </p:nvSpPr>
          <p:spPr bwMode="auto">
            <a:xfrm rot="16200000">
              <a:off x="11598145" y="2831840"/>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68">
              <a:extLst>
                <a:ext uri="{FF2B5EF4-FFF2-40B4-BE49-F238E27FC236}">
                  <a16:creationId xmlns:a16="http://schemas.microsoft.com/office/drawing/2014/main" id="{FD126D69-1EB2-4DCB-A264-762F634E2CAB}"/>
                </a:ext>
              </a:extLst>
            </p:cNvPr>
            <p:cNvSpPr>
              <a:spLocks/>
            </p:cNvSpPr>
            <p:nvPr/>
          </p:nvSpPr>
          <p:spPr bwMode="auto">
            <a:xfrm rot="16200000">
              <a:off x="11613292" y="4168868"/>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9">
              <a:extLst>
                <a:ext uri="{FF2B5EF4-FFF2-40B4-BE49-F238E27FC236}">
                  <a16:creationId xmlns:a16="http://schemas.microsoft.com/office/drawing/2014/main" id="{22488CD0-20F4-40B4-9BDA-3B4871453FEB}"/>
                </a:ext>
              </a:extLst>
            </p:cNvPr>
            <p:cNvSpPr>
              <a:spLocks/>
            </p:cNvSpPr>
            <p:nvPr/>
          </p:nvSpPr>
          <p:spPr bwMode="auto">
            <a:xfrm rot="16200000">
              <a:off x="11604792" y="1772145"/>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70">
              <a:extLst>
                <a:ext uri="{FF2B5EF4-FFF2-40B4-BE49-F238E27FC236}">
                  <a16:creationId xmlns:a16="http://schemas.microsoft.com/office/drawing/2014/main" id="{D3DC5F05-0B96-468C-ABB0-0FA075BED7B1}"/>
                </a:ext>
              </a:extLst>
            </p:cNvPr>
            <p:cNvSpPr>
              <a:spLocks/>
            </p:cNvSpPr>
            <p:nvPr/>
          </p:nvSpPr>
          <p:spPr bwMode="auto">
            <a:xfrm rot="16200000">
              <a:off x="11653871" y="1216307"/>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71">
              <a:extLst>
                <a:ext uri="{FF2B5EF4-FFF2-40B4-BE49-F238E27FC236}">
                  <a16:creationId xmlns:a16="http://schemas.microsoft.com/office/drawing/2014/main" id="{0FDB21DE-5211-4DA0-8D86-4C9D5553E7E4}"/>
                </a:ext>
              </a:extLst>
            </p:cNvPr>
            <p:cNvSpPr>
              <a:spLocks/>
            </p:cNvSpPr>
            <p:nvPr/>
          </p:nvSpPr>
          <p:spPr bwMode="auto">
            <a:xfrm rot="16200000">
              <a:off x="11606541" y="2314012"/>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2">
              <a:extLst>
                <a:ext uri="{FF2B5EF4-FFF2-40B4-BE49-F238E27FC236}">
                  <a16:creationId xmlns:a16="http://schemas.microsoft.com/office/drawing/2014/main" id="{06E5F41D-CA10-44FA-A981-36142953F28D}"/>
                </a:ext>
              </a:extLst>
            </p:cNvPr>
            <p:cNvSpPr>
              <a:spLocks/>
            </p:cNvSpPr>
            <p:nvPr/>
          </p:nvSpPr>
          <p:spPr bwMode="auto">
            <a:xfrm rot="16200000">
              <a:off x="11609804" y="2540871"/>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73">
              <a:extLst>
                <a:ext uri="{FF2B5EF4-FFF2-40B4-BE49-F238E27FC236}">
                  <a16:creationId xmlns:a16="http://schemas.microsoft.com/office/drawing/2014/main" id="{781ACB29-7958-4FB6-A3C1-ABA50A5CA5E7}"/>
                </a:ext>
              </a:extLst>
            </p:cNvPr>
            <p:cNvSpPr>
              <a:spLocks/>
            </p:cNvSpPr>
            <p:nvPr/>
          </p:nvSpPr>
          <p:spPr bwMode="auto">
            <a:xfrm rot="16200000">
              <a:off x="11614678" y="3047034"/>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74">
              <a:extLst>
                <a:ext uri="{FF2B5EF4-FFF2-40B4-BE49-F238E27FC236}">
                  <a16:creationId xmlns:a16="http://schemas.microsoft.com/office/drawing/2014/main" id="{EAE376CE-F382-4FE2-9FAE-6F88B1B5A715}"/>
                </a:ext>
              </a:extLst>
            </p:cNvPr>
            <p:cNvSpPr>
              <a:spLocks/>
            </p:cNvSpPr>
            <p:nvPr/>
          </p:nvSpPr>
          <p:spPr bwMode="auto">
            <a:xfrm rot="16200000">
              <a:off x="11630776" y="1430030"/>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75">
              <a:extLst>
                <a:ext uri="{FF2B5EF4-FFF2-40B4-BE49-F238E27FC236}">
                  <a16:creationId xmlns:a16="http://schemas.microsoft.com/office/drawing/2014/main" id="{DCFA6CA1-29A7-476B-9BE1-EEB5581A1D21}"/>
                </a:ext>
              </a:extLst>
            </p:cNvPr>
            <p:cNvSpPr>
              <a:spLocks/>
            </p:cNvSpPr>
            <p:nvPr/>
          </p:nvSpPr>
          <p:spPr bwMode="auto">
            <a:xfrm rot="16200000">
              <a:off x="11544628" y="5018066"/>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77">
              <a:extLst>
                <a:ext uri="{FF2B5EF4-FFF2-40B4-BE49-F238E27FC236}">
                  <a16:creationId xmlns:a16="http://schemas.microsoft.com/office/drawing/2014/main" id="{9F8A417E-86ED-41C8-90E5-43AAE5E4449C}"/>
                </a:ext>
              </a:extLst>
            </p:cNvPr>
            <p:cNvSpPr>
              <a:spLocks/>
            </p:cNvSpPr>
            <p:nvPr/>
          </p:nvSpPr>
          <p:spPr bwMode="auto">
            <a:xfrm rot="16200000">
              <a:off x="11616342" y="385704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5">
              <a:extLst>
                <a:ext uri="{FF2B5EF4-FFF2-40B4-BE49-F238E27FC236}">
                  <a16:creationId xmlns:a16="http://schemas.microsoft.com/office/drawing/2014/main" id="{5A0BE459-853D-4C4F-900A-A1B1CDB39B9A}"/>
                </a:ext>
              </a:extLst>
            </p:cNvPr>
            <p:cNvSpPr>
              <a:spLocks/>
            </p:cNvSpPr>
            <p:nvPr/>
          </p:nvSpPr>
          <p:spPr bwMode="auto">
            <a:xfrm rot="16200000">
              <a:off x="11654010" y="100719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7">
              <a:extLst>
                <a:ext uri="{FF2B5EF4-FFF2-40B4-BE49-F238E27FC236}">
                  <a16:creationId xmlns:a16="http://schemas.microsoft.com/office/drawing/2014/main" id="{A985AB4F-9BF9-4E80-9168-5A1639FAC0DC}"/>
                </a:ext>
              </a:extLst>
            </p:cNvPr>
            <p:cNvSpPr>
              <a:spLocks/>
            </p:cNvSpPr>
            <p:nvPr/>
          </p:nvSpPr>
          <p:spPr bwMode="auto">
            <a:xfrm rot="16200000">
              <a:off x="11659442" y="790690"/>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8">
              <a:extLst>
                <a:ext uri="{FF2B5EF4-FFF2-40B4-BE49-F238E27FC236}">
                  <a16:creationId xmlns:a16="http://schemas.microsoft.com/office/drawing/2014/main" id="{93C923D1-3B9F-4810-8E5D-C94F6FF62B3F}"/>
                </a:ext>
              </a:extLst>
            </p:cNvPr>
            <p:cNvSpPr>
              <a:spLocks/>
            </p:cNvSpPr>
            <p:nvPr/>
          </p:nvSpPr>
          <p:spPr bwMode="auto">
            <a:xfrm rot="16200000">
              <a:off x="11687374" y="182832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91">
              <a:extLst>
                <a:ext uri="{FF2B5EF4-FFF2-40B4-BE49-F238E27FC236}">
                  <a16:creationId xmlns:a16="http://schemas.microsoft.com/office/drawing/2014/main" id="{354D28C5-BD2A-41C3-BFC6-43644A0D5E3E}"/>
                </a:ext>
              </a:extLst>
            </p:cNvPr>
            <p:cNvSpPr>
              <a:spLocks/>
            </p:cNvSpPr>
            <p:nvPr/>
          </p:nvSpPr>
          <p:spPr bwMode="auto">
            <a:xfrm rot="16200000">
              <a:off x="11835835" y="4740844"/>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92">
              <a:extLst>
                <a:ext uri="{FF2B5EF4-FFF2-40B4-BE49-F238E27FC236}">
                  <a16:creationId xmlns:a16="http://schemas.microsoft.com/office/drawing/2014/main" id="{104272CE-1E5C-453C-83B6-B68FB2A2B14F}"/>
                </a:ext>
              </a:extLst>
            </p:cNvPr>
            <p:cNvSpPr>
              <a:spLocks/>
            </p:cNvSpPr>
            <p:nvPr/>
          </p:nvSpPr>
          <p:spPr bwMode="auto">
            <a:xfrm rot="16200000">
              <a:off x="11843618" y="5014918"/>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93">
              <a:extLst>
                <a:ext uri="{FF2B5EF4-FFF2-40B4-BE49-F238E27FC236}">
                  <a16:creationId xmlns:a16="http://schemas.microsoft.com/office/drawing/2014/main" id="{55D10D88-9546-400C-A74F-6E3F4CF59900}"/>
                </a:ext>
              </a:extLst>
            </p:cNvPr>
            <p:cNvSpPr>
              <a:spLocks/>
            </p:cNvSpPr>
            <p:nvPr/>
          </p:nvSpPr>
          <p:spPr bwMode="auto">
            <a:xfrm rot="16200000">
              <a:off x="11838432" y="4222102"/>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94">
              <a:extLst>
                <a:ext uri="{FF2B5EF4-FFF2-40B4-BE49-F238E27FC236}">
                  <a16:creationId xmlns:a16="http://schemas.microsoft.com/office/drawing/2014/main" id="{55E335CC-D34F-4DEE-8A0A-9E01C78884EB}"/>
                </a:ext>
              </a:extLst>
            </p:cNvPr>
            <p:cNvSpPr>
              <a:spLocks/>
            </p:cNvSpPr>
            <p:nvPr/>
          </p:nvSpPr>
          <p:spPr bwMode="auto">
            <a:xfrm rot="16200000">
              <a:off x="11872692" y="211625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95">
              <a:extLst>
                <a:ext uri="{FF2B5EF4-FFF2-40B4-BE49-F238E27FC236}">
                  <a16:creationId xmlns:a16="http://schemas.microsoft.com/office/drawing/2014/main" id="{C1E4C21E-40FD-4FA8-BEE9-05A68374F12C}"/>
                </a:ext>
              </a:extLst>
            </p:cNvPr>
            <p:cNvSpPr>
              <a:spLocks/>
            </p:cNvSpPr>
            <p:nvPr/>
          </p:nvSpPr>
          <p:spPr bwMode="auto">
            <a:xfrm rot="16200000">
              <a:off x="11867378" y="448735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96">
              <a:extLst>
                <a:ext uri="{FF2B5EF4-FFF2-40B4-BE49-F238E27FC236}">
                  <a16:creationId xmlns:a16="http://schemas.microsoft.com/office/drawing/2014/main" id="{ED0184B0-95A7-46BA-9F96-4C82BB22EE96}"/>
                </a:ext>
              </a:extLst>
            </p:cNvPr>
            <p:cNvSpPr>
              <a:spLocks/>
            </p:cNvSpPr>
            <p:nvPr/>
          </p:nvSpPr>
          <p:spPr bwMode="auto">
            <a:xfrm rot="16200000">
              <a:off x="11880093" y="3902573"/>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97">
              <a:extLst>
                <a:ext uri="{FF2B5EF4-FFF2-40B4-BE49-F238E27FC236}">
                  <a16:creationId xmlns:a16="http://schemas.microsoft.com/office/drawing/2014/main" id="{B059191B-997F-460D-8D4F-76E28A96FFD0}"/>
                </a:ext>
              </a:extLst>
            </p:cNvPr>
            <p:cNvSpPr>
              <a:spLocks/>
            </p:cNvSpPr>
            <p:nvPr/>
          </p:nvSpPr>
          <p:spPr bwMode="auto">
            <a:xfrm rot="16200000">
              <a:off x="11867359" y="268066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98">
              <a:extLst>
                <a:ext uri="{FF2B5EF4-FFF2-40B4-BE49-F238E27FC236}">
                  <a16:creationId xmlns:a16="http://schemas.microsoft.com/office/drawing/2014/main" id="{30807E6B-1F4F-4780-9CE0-8C43F0C19258}"/>
                </a:ext>
              </a:extLst>
            </p:cNvPr>
            <p:cNvSpPr>
              <a:spLocks/>
            </p:cNvSpPr>
            <p:nvPr/>
          </p:nvSpPr>
          <p:spPr bwMode="auto">
            <a:xfrm rot="16200000">
              <a:off x="11867410" y="3241558"/>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99">
              <a:extLst>
                <a:ext uri="{FF2B5EF4-FFF2-40B4-BE49-F238E27FC236}">
                  <a16:creationId xmlns:a16="http://schemas.microsoft.com/office/drawing/2014/main" id="{352F9236-81D0-479E-81C9-BA5B8639FE2A}"/>
                </a:ext>
              </a:extLst>
            </p:cNvPr>
            <p:cNvSpPr>
              <a:spLocks/>
            </p:cNvSpPr>
            <p:nvPr/>
          </p:nvSpPr>
          <p:spPr bwMode="auto">
            <a:xfrm rot="16200000">
              <a:off x="11851512" y="2915059"/>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00">
              <a:extLst>
                <a:ext uri="{FF2B5EF4-FFF2-40B4-BE49-F238E27FC236}">
                  <a16:creationId xmlns:a16="http://schemas.microsoft.com/office/drawing/2014/main" id="{228F62FF-0CDF-4400-8503-1FF89045D623}"/>
                </a:ext>
              </a:extLst>
            </p:cNvPr>
            <p:cNvSpPr>
              <a:spLocks/>
            </p:cNvSpPr>
            <p:nvPr/>
          </p:nvSpPr>
          <p:spPr bwMode="auto">
            <a:xfrm rot="16200000">
              <a:off x="11884501" y="359842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01">
              <a:extLst>
                <a:ext uri="{FF2B5EF4-FFF2-40B4-BE49-F238E27FC236}">
                  <a16:creationId xmlns:a16="http://schemas.microsoft.com/office/drawing/2014/main" id="{65D83649-C985-428C-8237-D84AB553446A}"/>
                </a:ext>
              </a:extLst>
            </p:cNvPr>
            <p:cNvSpPr>
              <a:spLocks/>
            </p:cNvSpPr>
            <p:nvPr/>
          </p:nvSpPr>
          <p:spPr bwMode="auto">
            <a:xfrm rot="16200000">
              <a:off x="11880037" y="240246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02">
              <a:extLst>
                <a:ext uri="{FF2B5EF4-FFF2-40B4-BE49-F238E27FC236}">
                  <a16:creationId xmlns:a16="http://schemas.microsoft.com/office/drawing/2014/main" id="{36B9BD6C-57EB-437C-B02D-C1FA39F7E52D}"/>
                </a:ext>
              </a:extLst>
            </p:cNvPr>
            <p:cNvSpPr>
              <a:spLocks/>
            </p:cNvSpPr>
            <p:nvPr/>
          </p:nvSpPr>
          <p:spPr bwMode="auto">
            <a:xfrm rot="16200000">
              <a:off x="11900694" y="1824126"/>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03">
              <a:extLst>
                <a:ext uri="{FF2B5EF4-FFF2-40B4-BE49-F238E27FC236}">
                  <a16:creationId xmlns:a16="http://schemas.microsoft.com/office/drawing/2014/main" id="{A35D6B53-869E-45B0-AC2C-9506E3AD81AA}"/>
                </a:ext>
              </a:extLst>
            </p:cNvPr>
            <p:cNvSpPr>
              <a:spLocks/>
            </p:cNvSpPr>
            <p:nvPr/>
          </p:nvSpPr>
          <p:spPr bwMode="auto">
            <a:xfrm rot="16200000">
              <a:off x="11898291" y="155043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04">
              <a:extLst>
                <a:ext uri="{FF2B5EF4-FFF2-40B4-BE49-F238E27FC236}">
                  <a16:creationId xmlns:a16="http://schemas.microsoft.com/office/drawing/2014/main" id="{8619CBCD-ED81-405B-A622-3933C149C831}"/>
                </a:ext>
              </a:extLst>
            </p:cNvPr>
            <p:cNvSpPr>
              <a:spLocks/>
            </p:cNvSpPr>
            <p:nvPr/>
          </p:nvSpPr>
          <p:spPr bwMode="auto">
            <a:xfrm rot="16200000">
              <a:off x="11916643" y="511663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13">
              <a:extLst>
                <a:ext uri="{FF2B5EF4-FFF2-40B4-BE49-F238E27FC236}">
                  <a16:creationId xmlns:a16="http://schemas.microsoft.com/office/drawing/2014/main" id="{71E64CCC-EF55-487E-ADBA-D2ABDF6CA310}"/>
                </a:ext>
              </a:extLst>
            </p:cNvPr>
            <p:cNvSpPr>
              <a:spLocks/>
            </p:cNvSpPr>
            <p:nvPr/>
          </p:nvSpPr>
          <p:spPr bwMode="auto">
            <a:xfrm rot="16200000">
              <a:off x="11962643" y="272545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14">
              <a:extLst>
                <a:ext uri="{FF2B5EF4-FFF2-40B4-BE49-F238E27FC236}">
                  <a16:creationId xmlns:a16="http://schemas.microsoft.com/office/drawing/2014/main" id="{1A8DBD4A-D494-4B15-BE34-4072A8D05F19}"/>
                </a:ext>
              </a:extLst>
            </p:cNvPr>
            <p:cNvSpPr>
              <a:spLocks/>
            </p:cNvSpPr>
            <p:nvPr/>
          </p:nvSpPr>
          <p:spPr bwMode="auto">
            <a:xfrm rot="16200000">
              <a:off x="11962783" y="396240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15">
              <a:extLst>
                <a:ext uri="{FF2B5EF4-FFF2-40B4-BE49-F238E27FC236}">
                  <a16:creationId xmlns:a16="http://schemas.microsoft.com/office/drawing/2014/main" id="{E2C0B363-C273-4882-99C3-AE45D699563A}"/>
                </a:ext>
              </a:extLst>
            </p:cNvPr>
            <p:cNvSpPr>
              <a:spLocks/>
            </p:cNvSpPr>
            <p:nvPr/>
          </p:nvSpPr>
          <p:spPr bwMode="auto">
            <a:xfrm rot="16200000">
              <a:off x="11968496" y="329954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17">
              <a:extLst>
                <a:ext uri="{FF2B5EF4-FFF2-40B4-BE49-F238E27FC236}">
                  <a16:creationId xmlns:a16="http://schemas.microsoft.com/office/drawing/2014/main" id="{95FFDB61-AA93-4636-A837-AEC981E6C3F7}"/>
                </a:ext>
              </a:extLst>
            </p:cNvPr>
            <p:cNvSpPr>
              <a:spLocks/>
            </p:cNvSpPr>
            <p:nvPr/>
          </p:nvSpPr>
          <p:spPr bwMode="auto">
            <a:xfrm rot="16200000">
              <a:off x="11980294" y="160386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18">
              <a:extLst>
                <a:ext uri="{FF2B5EF4-FFF2-40B4-BE49-F238E27FC236}">
                  <a16:creationId xmlns:a16="http://schemas.microsoft.com/office/drawing/2014/main" id="{3E309233-7E8B-4BD8-8FF7-0E4938CB39C0}"/>
                </a:ext>
              </a:extLst>
            </p:cNvPr>
            <p:cNvSpPr>
              <a:spLocks/>
            </p:cNvSpPr>
            <p:nvPr/>
          </p:nvSpPr>
          <p:spPr bwMode="auto">
            <a:xfrm rot="16200000">
              <a:off x="11899900" y="90635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9">
              <a:extLst>
                <a:ext uri="{FF2B5EF4-FFF2-40B4-BE49-F238E27FC236}">
                  <a16:creationId xmlns:a16="http://schemas.microsoft.com/office/drawing/2014/main" id="{82BB5FCB-8AB4-482B-8226-F16D20BF5AE2}"/>
                </a:ext>
              </a:extLst>
            </p:cNvPr>
            <p:cNvSpPr>
              <a:spLocks/>
            </p:cNvSpPr>
            <p:nvPr/>
          </p:nvSpPr>
          <p:spPr bwMode="auto">
            <a:xfrm rot="16200000">
              <a:off x="11898177" y="1175595"/>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20">
              <a:extLst>
                <a:ext uri="{FF2B5EF4-FFF2-40B4-BE49-F238E27FC236}">
                  <a16:creationId xmlns:a16="http://schemas.microsoft.com/office/drawing/2014/main" id="{B7C4FC57-1449-4847-92A1-BDE30A4E6C0A}"/>
                </a:ext>
              </a:extLst>
            </p:cNvPr>
            <p:cNvSpPr>
              <a:spLocks/>
            </p:cNvSpPr>
            <p:nvPr/>
          </p:nvSpPr>
          <p:spPr bwMode="auto">
            <a:xfrm rot="16200000">
              <a:off x="11321828" y="388053"/>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21">
              <a:extLst>
                <a:ext uri="{FF2B5EF4-FFF2-40B4-BE49-F238E27FC236}">
                  <a16:creationId xmlns:a16="http://schemas.microsoft.com/office/drawing/2014/main" id="{C3695450-3172-4C97-8683-6E56BDFEAE40}"/>
                </a:ext>
              </a:extLst>
            </p:cNvPr>
            <p:cNvSpPr>
              <a:spLocks/>
            </p:cNvSpPr>
            <p:nvPr/>
          </p:nvSpPr>
          <p:spPr bwMode="auto">
            <a:xfrm rot="16200000">
              <a:off x="11318379" y="12012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00">
              <a:extLst>
                <a:ext uri="{FF2B5EF4-FFF2-40B4-BE49-F238E27FC236}">
                  <a16:creationId xmlns:a16="http://schemas.microsoft.com/office/drawing/2014/main" id="{E458CE95-DB9D-49C0-BD4C-D88C6D1DE566}"/>
                </a:ext>
              </a:extLst>
            </p:cNvPr>
            <p:cNvSpPr>
              <a:spLocks/>
            </p:cNvSpPr>
            <p:nvPr/>
          </p:nvSpPr>
          <p:spPr bwMode="auto">
            <a:xfrm rot="16200000">
              <a:off x="11884500" y="4682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
        <p:nvSpPr>
          <p:cNvPr id="94" name="Picture Placeholder 93">
            <a:extLst>
              <a:ext uri="{FF2B5EF4-FFF2-40B4-BE49-F238E27FC236}">
                <a16:creationId xmlns:a16="http://schemas.microsoft.com/office/drawing/2014/main" id="{ECAACE1F-A90B-4F9B-ABAB-9DEC39D120B0}"/>
              </a:ext>
              <a:ext uri="{C183D7F6-B498-43B3-948B-1728B52AA6E4}">
                <adec:decorative xmlns:adec="http://schemas.microsoft.com/office/drawing/2017/decorative" val="0"/>
              </a:ext>
            </a:extLst>
          </p:cNvPr>
          <p:cNvSpPr>
            <a:spLocks noGrp="1"/>
          </p:cNvSpPr>
          <p:nvPr>
            <p:ph type="pic" sz="quarter" idx="13"/>
          </p:nvPr>
        </p:nvSpPr>
        <p:spPr>
          <a:xfrm>
            <a:off x="587374" y="694944"/>
            <a:ext cx="10213848" cy="5705856"/>
          </a:xfrm>
          <a:solidFill>
            <a:schemeClr val="accent5">
              <a:lumMod val="60000"/>
              <a:lumOff val="40000"/>
            </a:schemeClr>
          </a:solidFill>
        </p:spPr>
        <p:txBody>
          <a:bodyPr/>
          <a:lstStyle/>
          <a:p>
            <a:r>
              <a:rPr lang="en-US"/>
              <a:t>Click icon to add picture</a:t>
            </a:r>
          </a:p>
        </p:txBody>
      </p:sp>
      <p:sp>
        <p:nvSpPr>
          <p:cNvPr id="6" name="Title 5">
            <a:extLst>
              <a:ext uri="{FF2B5EF4-FFF2-40B4-BE49-F238E27FC236}">
                <a16:creationId xmlns:a16="http://schemas.microsoft.com/office/drawing/2014/main" id="{564AD5C0-4182-41E1-92DD-041CB574CD20}"/>
              </a:ext>
            </a:extLst>
          </p:cNvPr>
          <p:cNvSpPr>
            <a:spLocks noGrp="1"/>
          </p:cNvSpPr>
          <p:nvPr>
            <p:ph type="title" hasCustomPrompt="1"/>
          </p:nvPr>
        </p:nvSpPr>
        <p:spPr>
          <a:xfrm>
            <a:off x="813816" y="4032504"/>
            <a:ext cx="4453128" cy="1737360"/>
          </a:xfrm>
        </p:spPr>
        <p:txBody>
          <a:bodyPr/>
          <a:lstStyle>
            <a:lvl1pPr>
              <a:defRPr sz="3200">
                <a:effectLst/>
              </a:defRPr>
            </a:lvl1pPr>
          </a:lstStyle>
          <a:p>
            <a:r>
              <a:rPr lang="en-US" dirty="0"/>
              <a:t>Click to add title</a:t>
            </a:r>
          </a:p>
        </p:txBody>
      </p:sp>
      <p:sp>
        <p:nvSpPr>
          <p:cNvPr id="96" name="Subtitle 2">
            <a:extLst>
              <a:ext uri="{FF2B5EF4-FFF2-40B4-BE49-F238E27FC236}">
                <a16:creationId xmlns:a16="http://schemas.microsoft.com/office/drawing/2014/main" id="{7534A69E-6090-4226-86ED-8F487C9A04FF}"/>
              </a:ext>
            </a:extLst>
          </p:cNvPr>
          <p:cNvSpPr>
            <a:spLocks noGrp="1"/>
          </p:cNvSpPr>
          <p:nvPr>
            <p:ph type="subTitle" idx="1"/>
          </p:nvPr>
        </p:nvSpPr>
        <p:spPr>
          <a:xfrm>
            <a:off x="817618" y="5678424"/>
            <a:ext cx="4453128" cy="557784"/>
          </a:xfrm>
        </p:spPr>
        <p:txBody>
          <a:bodyPr anchor="t" anchorCtr="0"/>
          <a:lstStyle>
            <a:lvl1pPr marL="0" indent="0">
              <a:buNone/>
              <a:defRPr/>
            </a:lvl1pPr>
          </a:lstStyle>
          <a:p>
            <a:r>
              <a:rPr lang="en-US"/>
              <a:t>Click to edit Master subtitle style</a:t>
            </a:r>
            <a:endParaRPr lang="en-US" dirty="0"/>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r>
              <a:rPr lang="en-US"/>
              <a:t>Sample footer text</a:t>
            </a:r>
          </a:p>
        </p:txBody>
      </p:sp>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r>
              <a:rPr lang="en-US"/>
              <a:t>20XX</a:t>
            </a:r>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423786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8_Team">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endParaRPr lang="en-US" dirty="0"/>
          </a:p>
        </p:txBody>
      </p:sp>
      <p:sp>
        <p:nvSpPr>
          <p:cNvPr id="9" name="Footer Placeholder 4">
            <a:extLst>
              <a:ext uri="{FF2B5EF4-FFF2-40B4-BE49-F238E27FC236}">
                <a16:creationId xmlns:a16="http://schemas.microsoft.com/office/drawing/2014/main" id="{A3388C3A-3E39-45DC-804E-A1D0E983EAE4}"/>
              </a:ext>
            </a:extLst>
          </p:cNvPr>
          <p:cNvSpPr txBox="1">
            <a:spLocks/>
          </p:cNvSpPr>
          <p:nvPr userDrawn="1"/>
        </p:nvSpPr>
        <p:spPr>
          <a:xfrm rot="5400000">
            <a:off x="-1754871" y="2095832"/>
            <a:ext cx="4157472" cy="416082"/>
          </a:xfrm>
          <a:prstGeom prst="rect">
            <a:avLst/>
          </a:prstGeom>
        </p:spPr>
        <p:txBody>
          <a:bodyPr vert="horz" lIns="91440" tIns="45720" rIns="91440" bIns="45720" rtlCol="0" anchor="ctr"/>
          <a:lstStyle>
            <a:defPPr>
              <a:defRPr lang="en-US"/>
            </a:defPPr>
            <a:lvl1pPr marL="0" algn="l" defTabSz="914400" rtl="0" eaLnBrk="1" latinLnBrk="0" hangingPunct="1">
              <a:defRPr sz="105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Sample Footer Text</a:t>
            </a:r>
          </a:p>
        </p:txBody>
      </p:sp>
      <p:sp>
        <p:nvSpPr>
          <p:cNvPr id="128" name="Picture Placeholder 127">
            <a:extLst>
              <a:ext uri="{FF2B5EF4-FFF2-40B4-BE49-F238E27FC236}">
                <a16:creationId xmlns:a16="http://schemas.microsoft.com/office/drawing/2014/main" id="{0C1CE073-B528-4526-A8DF-C3C30D0678CA}"/>
              </a:ext>
            </a:extLst>
          </p:cNvPr>
          <p:cNvSpPr>
            <a:spLocks noGrp="1"/>
          </p:cNvSpPr>
          <p:nvPr>
            <p:ph type="pic" sz="quarter" idx="13"/>
          </p:nvPr>
        </p:nvSpPr>
        <p:spPr>
          <a:xfrm>
            <a:off x="1124712" y="1830324"/>
            <a:ext cx="2240280" cy="3063240"/>
          </a:xfrm>
          <a:custGeom>
            <a:avLst/>
            <a:gdLst>
              <a:gd name="connsiteX0" fmla="*/ 1328872 w 2240280"/>
              <a:gd name="connsiteY0" fmla="*/ 2923500 h 3063240"/>
              <a:gd name="connsiteX1" fmla="*/ 1332402 w 2240280"/>
              <a:gd name="connsiteY1" fmla="*/ 2929212 h 3063240"/>
              <a:gd name="connsiteX2" fmla="*/ 1328872 w 2240280"/>
              <a:gd name="connsiteY2" fmla="*/ 2923500 h 3063240"/>
              <a:gd name="connsiteX3" fmla="*/ 1625596 w 2240280"/>
              <a:gd name="connsiteY3" fmla="*/ 2912512 h 3063240"/>
              <a:gd name="connsiteX4" fmla="*/ 1632166 w 2240280"/>
              <a:gd name="connsiteY4" fmla="*/ 2991092 h 3063240"/>
              <a:gd name="connsiteX5" fmla="*/ 1625596 w 2240280"/>
              <a:gd name="connsiteY5" fmla="*/ 2912512 h 3063240"/>
              <a:gd name="connsiteX6" fmla="*/ 1165908 w 2240280"/>
              <a:gd name="connsiteY6" fmla="*/ 2910733 h 3063240"/>
              <a:gd name="connsiteX7" fmla="*/ 1120171 w 2240280"/>
              <a:gd name="connsiteY7" fmla="*/ 2980247 h 3063240"/>
              <a:gd name="connsiteX8" fmla="*/ 1165908 w 2240280"/>
              <a:gd name="connsiteY8" fmla="*/ 2910733 h 3063240"/>
              <a:gd name="connsiteX9" fmla="*/ 1962643 w 2240280"/>
              <a:gd name="connsiteY9" fmla="*/ 2902043 h 3063240"/>
              <a:gd name="connsiteX10" fmla="*/ 1969164 w 2240280"/>
              <a:gd name="connsiteY10" fmla="*/ 2980623 h 3063240"/>
              <a:gd name="connsiteX11" fmla="*/ 1962643 w 2240280"/>
              <a:gd name="connsiteY11" fmla="*/ 2902043 h 3063240"/>
              <a:gd name="connsiteX12" fmla="*/ 354980 w 2240280"/>
              <a:gd name="connsiteY12" fmla="*/ 2861776 h 3063240"/>
              <a:gd name="connsiteX13" fmla="*/ 341920 w 2240280"/>
              <a:gd name="connsiteY13" fmla="*/ 2937048 h 3063240"/>
              <a:gd name="connsiteX14" fmla="*/ 354980 w 2240280"/>
              <a:gd name="connsiteY14" fmla="*/ 2861776 h 3063240"/>
              <a:gd name="connsiteX15" fmla="*/ 619235 w 2240280"/>
              <a:gd name="connsiteY15" fmla="*/ 2849536 h 3063240"/>
              <a:gd name="connsiteX16" fmla="*/ 566964 w 2240280"/>
              <a:gd name="connsiteY16" fmla="*/ 2928340 h 3063240"/>
              <a:gd name="connsiteX17" fmla="*/ 619235 w 2240280"/>
              <a:gd name="connsiteY17" fmla="*/ 2849536 h 3063240"/>
              <a:gd name="connsiteX18" fmla="*/ 139196 w 2240280"/>
              <a:gd name="connsiteY18" fmla="*/ 2849290 h 3063240"/>
              <a:gd name="connsiteX19" fmla="*/ 168603 w 2240280"/>
              <a:gd name="connsiteY19" fmla="*/ 2909676 h 3063240"/>
              <a:gd name="connsiteX20" fmla="*/ 139196 w 2240280"/>
              <a:gd name="connsiteY20" fmla="*/ 2849290 h 3063240"/>
              <a:gd name="connsiteX21" fmla="*/ 1399746 w 2240280"/>
              <a:gd name="connsiteY21" fmla="*/ 2846269 h 3063240"/>
              <a:gd name="connsiteX22" fmla="*/ 1442165 w 2240280"/>
              <a:gd name="connsiteY22" fmla="*/ 2909775 h 3063240"/>
              <a:gd name="connsiteX23" fmla="*/ 1399746 w 2240280"/>
              <a:gd name="connsiteY23" fmla="*/ 2846269 h 3063240"/>
              <a:gd name="connsiteX24" fmla="*/ 910341 w 2240280"/>
              <a:gd name="connsiteY24" fmla="*/ 2831609 h 3063240"/>
              <a:gd name="connsiteX25" fmla="*/ 952760 w 2240280"/>
              <a:gd name="connsiteY25" fmla="*/ 2891626 h 3063240"/>
              <a:gd name="connsiteX26" fmla="*/ 910341 w 2240280"/>
              <a:gd name="connsiteY26" fmla="*/ 2831609 h 3063240"/>
              <a:gd name="connsiteX27" fmla="*/ 0 w 2240280"/>
              <a:gd name="connsiteY27" fmla="*/ 0 h 3063240"/>
              <a:gd name="connsiteX28" fmla="*/ 2240280 w 2240280"/>
              <a:gd name="connsiteY28" fmla="*/ 0 h 3063240"/>
              <a:gd name="connsiteX29" fmla="*/ 2240280 w 2240280"/>
              <a:gd name="connsiteY29" fmla="*/ 2878446 h 3063240"/>
              <a:gd name="connsiteX30" fmla="*/ 2228626 w 2240280"/>
              <a:gd name="connsiteY30" fmla="*/ 2883764 h 3063240"/>
              <a:gd name="connsiteX31" fmla="*/ 2228976 w 2240280"/>
              <a:gd name="connsiteY31" fmla="*/ 2939835 h 3063240"/>
              <a:gd name="connsiteX32" fmla="*/ 2240280 w 2240280"/>
              <a:gd name="connsiteY32" fmla="*/ 2944593 h 3063240"/>
              <a:gd name="connsiteX33" fmla="*/ 2240280 w 2240280"/>
              <a:gd name="connsiteY33" fmla="*/ 3063240 h 3063240"/>
              <a:gd name="connsiteX34" fmla="*/ 0 w 2240280"/>
              <a:gd name="connsiteY34" fmla="*/ 3063240 h 306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240280" h="3063240">
                <a:moveTo>
                  <a:pt x="1328872" y="2923500"/>
                </a:moveTo>
                <a:cubicBezTo>
                  <a:pt x="1328872" y="2926356"/>
                  <a:pt x="1328872" y="2929212"/>
                  <a:pt x="1332402" y="2929212"/>
                </a:cubicBezTo>
                <a:cubicBezTo>
                  <a:pt x="1335931" y="2926356"/>
                  <a:pt x="1332402" y="2923500"/>
                  <a:pt x="1328872" y="2923500"/>
                </a:cubicBezTo>
                <a:close/>
                <a:moveTo>
                  <a:pt x="1625596" y="2912512"/>
                </a:moveTo>
                <a:cubicBezTo>
                  <a:pt x="1563187" y="2909489"/>
                  <a:pt x="1566472" y="2988070"/>
                  <a:pt x="1632166" y="2991092"/>
                </a:cubicBezTo>
                <a:cubicBezTo>
                  <a:pt x="1681436" y="2982025"/>
                  <a:pt x="1661728" y="2912512"/>
                  <a:pt x="1625596" y="2912512"/>
                </a:cubicBezTo>
                <a:close/>
                <a:moveTo>
                  <a:pt x="1165908" y="2910733"/>
                </a:moveTo>
                <a:cubicBezTo>
                  <a:pt x="1123438" y="2910733"/>
                  <a:pt x="1064633" y="2953046"/>
                  <a:pt x="1120171" y="2980247"/>
                </a:cubicBezTo>
                <a:cubicBezTo>
                  <a:pt x="1169175" y="2992336"/>
                  <a:pt x="1218179" y="2940957"/>
                  <a:pt x="1165908" y="2910733"/>
                </a:cubicBezTo>
                <a:close/>
                <a:moveTo>
                  <a:pt x="1962643" y="2902043"/>
                </a:moveTo>
                <a:cubicBezTo>
                  <a:pt x="1900700" y="2899020"/>
                  <a:pt x="1903960" y="2980623"/>
                  <a:pt x="1969164" y="2980623"/>
                </a:cubicBezTo>
                <a:cubicBezTo>
                  <a:pt x="2018066" y="2971556"/>
                  <a:pt x="2001765" y="2905065"/>
                  <a:pt x="1962643" y="2902043"/>
                </a:cubicBezTo>
                <a:close/>
                <a:moveTo>
                  <a:pt x="354980" y="2861776"/>
                </a:moveTo>
                <a:cubicBezTo>
                  <a:pt x="292943" y="2867798"/>
                  <a:pt x="276618" y="2918983"/>
                  <a:pt x="341920" y="2937048"/>
                </a:cubicBezTo>
                <a:cubicBezTo>
                  <a:pt x="390896" y="2949091"/>
                  <a:pt x="407221" y="2864787"/>
                  <a:pt x="354980" y="2861776"/>
                </a:cubicBezTo>
                <a:close/>
                <a:moveTo>
                  <a:pt x="619235" y="2849536"/>
                </a:moveTo>
                <a:cubicBezTo>
                  <a:pt x="583298" y="2861660"/>
                  <a:pt x="534294" y="2888938"/>
                  <a:pt x="566964" y="2928340"/>
                </a:cubicBezTo>
                <a:cubicBezTo>
                  <a:pt x="625768" y="2934402"/>
                  <a:pt x="687840" y="2888938"/>
                  <a:pt x="619235" y="2849536"/>
                </a:cubicBezTo>
                <a:close/>
                <a:moveTo>
                  <a:pt x="139196" y="2849290"/>
                </a:moveTo>
                <a:cubicBezTo>
                  <a:pt x="54241" y="2870425"/>
                  <a:pt x="99986" y="2936849"/>
                  <a:pt x="168603" y="2909676"/>
                </a:cubicBezTo>
                <a:cubicBezTo>
                  <a:pt x="175138" y="2885521"/>
                  <a:pt x="168603" y="2846270"/>
                  <a:pt x="139196" y="2849290"/>
                </a:cubicBezTo>
                <a:close/>
                <a:moveTo>
                  <a:pt x="1399746" y="2846269"/>
                </a:moveTo>
                <a:cubicBezTo>
                  <a:pt x="1308381" y="2867438"/>
                  <a:pt x="1383431" y="2949088"/>
                  <a:pt x="1442165" y="2909775"/>
                </a:cubicBezTo>
                <a:cubicBezTo>
                  <a:pt x="1448691" y="2879534"/>
                  <a:pt x="1422587" y="2849293"/>
                  <a:pt x="1399746" y="2846269"/>
                </a:cubicBezTo>
                <a:close/>
                <a:moveTo>
                  <a:pt x="910341" y="2831609"/>
                </a:moveTo>
                <a:cubicBezTo>
                  <a:pt x="825502" y="2867619"/>
                  <a:pt x="890763" y="2915633"/>
                  <a:pt x="952760" y="2891626"/>
                </a:cubicBezTo>
                <a:cubicBezTo>
                  <a:pt x="965812" y="2873621"/>
                  <a:pt x="936445" y="2822606"/>
                  <a:pt x="910341" y="2831609"/>
                </a:cubicBezTo>
                <a:close/>
                <a:moveTo>
                  <a:pt x="0" y="0"/>
                </a:moveTo>
                <a:lnTo>
                  <a:pt x="2240280" y="0"/>
                </a:lnTo>
                <a:lnTo>
                  <a:pt x="2240280" y="2878446"/>
                </a:lnTo>
                <a:lnTo>
                  <a:pt x="2228626" y="2883764"/>
                </a:lnTo>
                <a:cubicBezTo>
                  <a:pt x="2207371" y="2900175"/>
                  <a:pt x="2202980" y="2924316"/>
                  <a:pt x="2228976" y="2939835"/>
                </a:cubicBezTo>
                <a:lnTo>
                  <a:pt x="2240280" y="2944593"/>
                </a:lnTo>
                <a:lnTo>
                  <a:pt x="2240280" y="3063240"/>
                </a:lnTo>
                <a:lnTo>
                  <a:pt x="0" y="3063240"/>
                </a:lnTo>
                <a:close/>
              </a:path>
            </a:pathLst>
          </a:custGeom>
          <a:solidFill>
            <a:schemeClr val="accent5">
              <a:lumMod val="60000"/>
              <a:lumOff val="40000"/>
            </a:schemeClr>
          </a:solidFill>
        </p:spPr>
        <p:txBody>
          <a:bodyPr wrap="square">
            <a:noAutofit/>
          </a:bodyPr>
          <a:lstStyle/>
          <a:p>
            <a:r>
              <a:rPr lang="en-US"/>
              <a:t>Click icon to add picture</a:t>
            </a:r>
          </a:p>
        </p:txBody>
      </p:sp>
      <p:sp>
        <p:nvSpPr>
          <p:cNvPr id="129" name="Picture Placeholder 128">
            <a:extLst>
              <a:ext uri="{FF2B5EF4-FFF2-40B4-BE49-F238E27FC236}">
                <a16:creationId xmlns:a16="http://schemas.microsoft.com/office/drawing/2014/main" id="{7B1482AC-FFFC-46D1-8CFB-A50941E40788}"/>
              </a:ext>
            </a:extLst>
          </p:cNvPr>
          <p:cNvSpPr>
            <a:spLocks noGrp="1"/>
          </p:cNvSpPr>
          <p:nvPr>
            <p:ph type="pic" sz="quarter" idx="14"/>
          </p:nvPr>
        </p:nvSpPr>
        <p:spPr>
          <a:xfrm>
            <a:off x="3685032" y="1830324"/>
            <a:ext cx="2240280" cy="3063240"/>
          </a:xfrm>
          <a:custGeom>
            <a:avLst/>
            <a:gdLst>
              <a:gd name="connsiteX0" fmla="*/ 578459 w 2240280"/>
              <a:gd name="connsiteY0" fmla="*/ 2974910 h 3063240"/>
              <a:gd name="connsiteX1" fmla="*/ 581548 w 2240280"/>
              <a:gd name="connsiteY1" fmla="*/ 2980622 h 3063240"/>
              <a:gd name="connsiteX2" fmla="*/ 578459 w 2240280"/>
              <a:gd name="connsiteY2" fmla="*/ 2974910 h 3063240"/>
              <a:gd name="connsiteX3" fmla="*/ 1149993 w 2240280"/>
              <a:gd name="connsiteY3" fmla="*/ 2969197 h 3063240"/>
              <a:gd name="connsiteX4" fmla="*/ 1156464 w 2240280"/>
              <a:gd name="connsiteY4" fmla="*/ 2972190 h 3063240"/>
              <a:gd name="connsiteX5" fmla="*/ 1149993 w 2240280"/>
              <a:gd name="connsiteY5" fmla="*/ 2969197 h 3063240"/>
              <a:gd name="connsiteX6" fmla="*/ 1643763 w 2240280"/>
              <a:gd name="connsiteY6" fmla="*/ 2957941 h 3063240"/>
              <a:gd name="connsiteX7" fmla="*/ 1679817 w 2240280"/>
              <a:gd name="connsiteY7" fmla="*/ 3015399 h 3063240"/>
              <a:gd name="connsiteX8" fmla="*/ 1643763 w 2240280"/>
              <a:gd name="connsiteY8" fmla="*/ 2957941 h 3063240"/>
              <a:gd name="connsiteX9" fmla="*/ 1823293 w 2240280"/>
              <a:gd name="connsiteY9" fmla="*/ 2947574 h 3063240"/>
              <a:gd name="connsiteX10" fmla="*/ 1803743 w 2240280"/>
              <a:gd name="connsiteY10" fmla="*/ 3026281 h 3063240"/>
              <a:gd name="connsiteX11" fmla="*/ 1823293 w 2240280"/>
              <a:gd name="connsiteY11" fmla="*/ 2947574 h 3063240"/>
              <a:gd name="connsiteX12" fmla="*/ 2094293 w 2240280"/>
              <a:gd name="connsiteY12" fmla="*/ 2917837 h 3063240"/>
              <a:gd name="connsiteX13" fmla="*/ 2087758 w 2240280"/>
              <a:gd name="connsiteY13" fmla="*/ 2987223 h 3063240"/>
              <a:gd name="connsiteX14" fmla="*/ 2094293 w 2240280"/>
              <a:gd name="connsiteY14" fmla="*/ 2917837 h 3063240"/>
              <a:gd name="connsiteX15" fmla="*/ 1440362 w 2240280"/>
              <a:gd name="connsiteY15" fmla="*/ 2914525 h 3063240"/>
              <a:gd name="connsiteX16" fmla="*/ 1414141 w 2240280"/>
              <a:gd name="connsiteY16" fmla="*/ 2990084 h 3063240"/>
              <a:gd name="connsiteX17" fmla="*/ 1440362 w 2240280"/>
              <a:gd name="connsiteY17" fmla="*/ 2914525 h 3063240"/>
              <a:gd name="connsiteX18" fmla="*/ 267927 w 2240280"/>
              <a:gd name="connsiteY18" fmla="*/ 2911022 h 3063240"/>
              <a:gd name="connsiteX19" fmla="*/ 304017 w 2240280"/>
              <a:gd name="connsiteY19" fmla="*/ 2971566 h 3063240"/>
              <a:gd name="connsiteX20" fmla="*/ 267927 w 2240280"/>
              <a:gd name="connsiteY20" fmla="*/ 2911022 h 3063240"/>
              <a:gd name="connsiteX21" fmla="*/ 1182664 w 2240280"/>
              <a:gd name="connsiteY21" fmla="*/ 2907996 h 3063240"/>
              <a:gd name="connsiteX22" fmla="*/ 1218646 w 2240280"/>
              <a:gd name="connsiteY22" fmla="*/ 2959671 h 3063240"/>
              <a:gd name="connsiteX23" fmla="*/ 1182664 w 2240280"/>
              <a:gd name="connsiteY23" fmla="*/ 2907996 h 3063240"/>
              <a:gd name="connsiteX24" fmla="*/ 604363 w 2240280"/>
              <a:gd name="connsiteY24" fmla="*/ 2907996 h 3063240"/>
              <a:gd name="connsiteX25" fmla="*/ 627287 w 2240280"/>
              <a:gd name="connsiteY25" fmla="*/ 2987150 h 3063240"/>
              <a:gd name="connsiteX26" fmla="*/ 604363 w 2240280"/>
              <a:gd name="connsiteY26" fmla="*/ 2907996 h 3063240"/>
              <a:gd name="connsiteX27" fmla="*/ 839006 w 2240280"/>
              <a:gd name="connsiteY27" fmla="*/ 2907994 h 3063240"/>
              <a:gd name="connsiteX28" fmla="*/ 822674 w 2240280"/>
              <a:gd name="connsiteY28" fmla="*/ 2914074 h 3063240"/>
              <a:gd name="connsiteX29" fmla="*/ 865137 w 2240280"/>
              <a:gd name="connsiteY29" fmla="*/ 2914074 h 3063240"/>
              <a:gd name="connsiteX30" fmla="*/ 839006 w 2240280"/>
              <a:gd name="connsiteY30" fmla="*/ 2907994 h 3063240"/>
              <a:gd name="connsiteX31" fmla="*/ 0 w 2240280"/>
              <a:gd name="connsiteY31" fmla="*/ 0 h 3063240"/>
              <a:gd name="connsiteX32" fmla="*/ 2240280 w 2240280"/>
              <a:gd name="connsiteY32" fmla="*/ 0 h 3063240"/>
              <a:gd name="connsiteX33" fmla="*/ 2240280 w 2240280"/>
              <a:gd name="connsiteY33" fmla="*/ 3063240 h 3063240"/>
              <a:gd name="connsiteX34" fmla="*/ 0 w 2240280"/>
              <a:gd name="connsiteY34" fmla="*/ 3063240 h 306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240280" h="3063240">
                <a:moveTo>
                  <a:pt x="578459" y="2974910"/>
                </a:moveTo>
                <a:cubicBezTo>
                  <a:pt x="578459" y="2977766"/>
                  <a:pt x="578459" y="2980622"/>
                  <a:pt x="581548" y="2980622"/>
                </a:cubicBezTo>
                <a:cubicBezTo>
                  <a:pt x="584637" y="2977766"/>
                  <a:pt x="581548" y="2974910"/>
                  <a:pt x="578459" y="2974910"/>
                </a:cubicBezTo>
                <a:close/>
                <a:moveTo>
                  <a:pt x="1149993" y="2969197"/>
                </a:moveTo>
                <a:cubicBezTo>
                  <a:pt x="1146757" y="2972190"/>
                  <a:pt x="1153229" y="2978174"/>
                  <a:pt x="1156464" y="2972190"/>
                </a:cubicBezTo>
                <a:cubicBezTo>
                  <a:pt x="1153229" y="2972190"/>
                  <a:pt x="1149993" y="2969197"/>
                  <a:pt x="1149993" y="2969197"/>
                </a:cubicBezTo>
                <a:close/>
                <a:moveTo>
                  <a:pt x="1643763" y="2957941"/>
                </a:moveTo>
                <a:cubicBezTo>
                  <a:pt x="1548710" y="2982134"/>
                  <a:pt x="1620819" y="3057736"/>
                  <a:pt x="1679817" y="3015399"/>
                </a:cubicBezTo>
                <a:cubicBezTo>
                  <a:pt x="1686372" y="2991206"/>
                  <a:pt x="1673262" y="2954917"/>
                  <a:pt x="1643763" y="2957941"/>
                </a:cubicBezTo>
                <a:close/>
                <a:moveTo>
                  <a:pt x="1823293" y="2947574"/>
                </a:moveTo>
                <a:cubicBezTo>
                  <a:pt x="1797226" y="2962710"/>
                  <a:pt x="1748352" y="2965737"/>
                  <a:pt x="1803743" y="3026281"/>
                </a:cubicBezTo>
                <a:cubicBezTo>
                  <a:pt x="1875425" y="3041417"/>
                  <a:pt x="1875425" y="2956656"/>
                  <a:pt x="1823293" y="2947574"/>
                </a:cubicBezTo>
                <a:close/>
                <a:moveTo>
                  <a:pt x="2094293" y="2917837"/>
                </a:moveTo>
                <a:cubicBezTo>
                  <a:pt x="2035479" y="2917837"/>
                  <a:pt x="2025676" y="3008341"/>
                  <a:pt x="2087758" y="2987223"/>
                </a:cubicBezTo>
                <a:cubicBezTo>
                  <a:pt x="2120433" y="3017391"/>
                  <a:pt x="2146573" y="2917837"/>
                  <a:pt x="2094293" y="2917837"/>
                </a:cubicBezTo>
                <a:close/>
                <a:moveTo>
                  <a:pt x="1440362" y="2914525"/>
                </a:moveTo>
                <a:cubicBezTo>
                  <a:pt x="1397752" y="2920570"/>
                  <a:pt x="1368253" y="2968927"/>
                  <a:pt x="1414141" y="2990084"/>
                </a:cubicBezTo>
                <a:cubicBezTo>
                  <a:pt x="1460028" y="2996128"/>
                  <a:pt x="1505915" y="2935682"/>
                  <a:pt x="1440362" y="2914525"/>
                </a:cubicBezTo>
                <a:close/>
                <a:moveTo>
                  <a:pt x="267927" y="2911022"/>
                </a:moveTo>
                <a:cubicBezTo>
                  <a:pt x="176061" y="2944322"/>
                  <a:pt x="235118" y="3001838"/>
                  <a:pt x="304017" y="2971566"/>
                </a:cubicBezTo>
                <a:cubicBezTo>
                  <a:pt x="300736" y="2944322"/>
                  <a:pt x="300736" y="2907995"/>
                  <a:pt x="267927" y="2911022"/>
                </a:cubicBezTo>
                <a:close/>
                <a:moveTo>
                  <a:pt x="1182664" y="2907996"/>
                </a:moveTo>
                <a:cubicBezTo>
                  <a:pt x="1045275" y="2926234"/>
                  <a:pt x="1235002" y="3029584"/>
                  <a:pt x="1218646" y="2959671"/>
                </a:cubicBezTo>
                <a:cubicBezTo>
                  <a:pt x="1208833" y="2935354"/>
                  <a:pt x="1215375" y="2907996"/>
                  <a:pt x="1182664" y="2907996"/>
                </a:cubicBezTo>
                <a:close/>
                <a:moveTo>
                  <a:pt x="604363" y="2907996"/>
                </a:moveTo>
                <a:cubicBezTo>
                  <a:pt x="529041" y="2932351"/>
                  <a:pt x="561790" y="2981061"/>
                  <a:pt x="627287" y="2987150"/>
                </a:cubicBezTo>
                <a:cubicBezTo>
                  <a:pt x="676410" y="2971928"/>
                  <a:pt x="637112" y="2914085"/>
                  <a:pt x="604363" y="2907996"/>
                </a:cubicBezTo>
                <a:close/>
                <a:moveTo>
                  <a:pt x="839006" y="2907994"/>
                </a:moveTo>
                <a:cubicBezTo>
                  <a:pt x="822674" y="2923193"/>
                  <a:pt x="799810" y="2941431"/>
                  <a:pt x="822674" y="2914074"/>
                </a:cubicBezTo>
                <a:cubicBezTo>
                  <a:pt x="721416" y="2983987"/>
                  <a:pt x="940264" y="3029582"/>
                  <a:pt x="865137" y="2914074"/>
                </a:cubicBezTo>
                <a:cubicBezTo>
                  <a:pt x="855338" y="2907994"/>
                  <a:pt x="848805" y="2917113"/>
                  <a:pt x="839006" y="2907994"/>
                </a:cubicBezTo>
                <a:close/>
                <a:moveTo>
                  <a:pt x="0" y="0"/>
                </a:moveTo>
                <a:lnTo>
                  <a:pt x="2240280" y="0"/>
                </a:lnTo>
                <a:lnTo>
                  <a:pt x="2240280" y="3063240"/>
                </a:lnTo>
                <a:lnTo>
                  <a:pt x="0" y="3063240"/>
                </a:lnTo>
                <a:close/>
              </a:path>
            </a:pathLst>
          </a:custGeom>
          <a:solidFill>
            <a:schemeClr val="accent5">
              <a:lumMod val="60000"/>
              <a:lumOff val="40000"/>
            </a:schemeClr>
          </a:solidFill>
        </p:spPr>
        <p:txBody>
          <a:bodyPr wrap="square">
            <a:noAutofit/>
          </a:bodyPr>
          <a:lstStyle/>
          <a:p>
            <a:r>
              <a:rPr lang="en-US"/>
              <a:t>Click icon to add picture</a:t>
            </a:r>
          </a:p>
        </p:txBody>
      </p:sp>
      <p:sp>
        <p:nvSpPr>
          <p:cNvPr id="130" name="Picture Placeholder 129">
            <a:extLst>
              <a:ext uri="{FF2B5EF4-FFF2-40B4-BE49-F238E27FC236}">
                <a16:creationId xmlns:a16="http://schemas.microsoft.com/office/drawing/2014/main" id="{A52E2E35-84B2-4BD3-A493-4A289160D20B}"/>
              </a:ext>
            </a:extLst>
          </p:cNvPr>
          <p:cNvSpPr>
            <a:spLocks noGrp="1"/>
          </p:cNvSpPr>
          <p:nvPr>
            <p:ph type="pic" sz="quarter" idx="15"/>
          </p:nvPr>
        </p:nvSpPr>
        <p:spPr>
          <a:xfrm>
            <a:off x="6245352" y="1830324"/>
            <a:ext cx="2240280" cy="3063240"/>
          </a:xfrm>
          <a:custGeom>
            <a:avLst/>
            <a:gdLst>
              <a:gd name="connsiteX0" fmla="*/ 2139539 w 2240280"/>
              <a:gd name="connsiteY0" fmla="*/ 2979730 h 3063240"/>
              <a:gd name="connsiteX1" fmla="*/ 2087268 w 2240280"/>
              <a:gd name="connsiteY1" fmla="*/ 3058534 h 3063240"/>
              <a:gd name="connsiteX2" fmla="*/ 2139539 w 2240280"/>
              <a:gd name="connsiteY2" fmla="*/ 2979730 h 3063240"/>
              <a:gd name="connsiteX3" fmla="*/ 1865884 w 2240280"/>
              <a:gd name="connsiteY3" fmla="*/ 2962590 h 3063240"/>
              <a:gd name="connsiteX4" fmla="*/ 1852824 w 2240280"/>
              <a:gd name="connsiteY4" fmla="*/ 3037862 h 3063240"/>
              <a:gd name="connsiteX5" fmla="*/ 1865884 w 2240280"/>
              <a:gd name="connsiteY5" fmla="*/ 2962590 h 3063240"/>
              <a:gd name="connsiteX6" fmla="*/ 745492 w 2240280"/>
              <a:gd name="connsiteY6" fmla="*/ 2955105 h 3063240"/>
              <a:gd name="connsiteX7" fmla="*/ 804141 w 2240280"/>
              <a:gd name="connsiteY7" fmla="*/ 3006213 h 3063240"/>
              <a:gd name="connsiteX8" fmla="*/ 745492 w 2240280"/>
              <a:gd name="connsiteY8" fmla="*/ 2955105 h 3063240"/>
              <a:gd name="connsiteX9" fmla="*/ 1336795 w 2240280"/>
              <a:gd name="connsiteY9" fmla="*/ 2953372 h 3063240"/>
              <a:gd name="connsiteX10" fmla="*/ 1343316 w 2240280"/>
              <a:gd name="connsiteY10" fmla="*/ 3031952 h 3063240"/>
              <a:gd name="connsiteX11" fmla="*/ 1336795 w 2240280"/>
              <a:gd name="connsiteY11" fmla="*/ 2953372 h 3063240"/>
              <a:gd name="connsiteX12" fmla="*/ 1650099 w 2240280"/>
              <a:gd name="connsiteY12" fmla="*/ 2950104 h 3063240"/>
              <a:gd name="connsiteX13" fmla="*/ 1679506 w 2240280"/>
              <a:gd name="connsiteY13" fmla="*/ 3010490 h 3063240"/>
              <a:gd name="connsiteX14" fmla="*/ 1650099 w 2240280"/>
              <a:gd name="connsiteY14" fmla="*/ 2950104 h 3063240"/>
              <a:gd name="connsiteX15" fmla="*/ 124550 w 2240280"/>
              <a:gd name="connsiteY15" fmla="*/ 2949255 h 3063240"/>
              <a:gd name="connsiteX16" fmla="*/ 82192 w 2240280"/>
              <a:gd name="connsiteY16" fmla="*/ 3000583 h 3063240"/>
              <a:gd name="connsiteX17" fmla="*/ 124550 w 2240280"/>
              <a:gd name="connsiteY17" fmla="*/ 2949255 h 3063240"/>
              <a:gd name="connsiteX18" fmla="*/ 507956 w 2240280"/>
              <a:gd name="connsiteY18" fmla="*/ 2935740 h 3063240"/>
              <a:gd name="connsiteX19" fmla="*/ 511224 w 2240280"/>
              <a:gd name="connsiteY19" fmla="*/ 3002653 h 3063240"/>
              <a:gd name="connsiteX20" fmla="*/ 507956 w 2240280"/>
              <a:gd name="connsiteY20" fmla="*/ 2935740 h 3063240"/>
              <a:gd name="connsiteX21" fmla="*/ 1036277 w 2240280"/>
              <a:gd name="connsiteY21" fmla="*/ 2934845 h 3063240"/>
              <a:gd name="connsiteX22" fmla="*/ 967575 w 2240280"/>
              <a:gd name="connsiteY22" fmla="*/ 2989468 h 3063240"/>
              <a:gd name="connsiteX23" fmla="*/ 1036277 w 2240280"/>
              <a:gd name="connsiteY23" fmla="*/ 2934845 h 3063240"/>
              <a:gd name="connsiteX24" fmla="*/ 0 w 2240280"/>
              <a:gd name="connsiteY24" fmla="*/ 0 h 3063240"/>
              <a:gd name="connsiteX25" fmla="*/ 2240280 w 2240280"/>
              <a:gd name="connsiteY25" fmla="*/ 0 h 3063240"/>
              <a:gd name="connsiteX26" fmla="*/ 2240280 w 2240280"/>
              <a:gd name="connsiteY26" fmla="*/ 3063240 h 3063240"/>
              <a:gd name="connsiteX27" fmla="*/ 362030 w 2240280"/>
              <a:gd name="connsiteY27" fmla="*/ 3063240 h 3063240"/>
              <a:gd name="connsiteX28" fmla="*/ 378320 w 2240280"/>
              <a:gd name="connsiteY28" fmla="*/ 3039311 h 3063240"/>
              <a:gd name="connsiteX29" fmla="*/ 336690 w 2240280"/>
              <a:gd name="connsiteY29" fmla="*/ 2990414 h 3063240"/>
              <a:gd name="connsiteX30" fmla="*/ 301871 w 2240280"/>
              <a:gd name="connsiteY30" fmla="*/ 3047351 h 3063240"/>
              <a:gd name="connsiteX31" fmla="*/ 315101 w 2240280"/>
              <a:gd name="connsiteY31" fmla="*/ 3063240 h 3063240"/>
              <a:gd name="connsiteX32" fmla="*/ 0 w 2240280"/>
              <a:gd name="connsiteY32" fmla="*/ 3063240 h 306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240280" h="3063240">
                <a:moveTo>
                  <a:pt x="2139539" y="2979730"/>
                </a:moveTo>
                <a:cubicBezTo>
                  <a:pt x="2103602" y="2991854"/>
                  <a:pt x="2054598" y="3019132"/>
                  <a:pt x="2087268" y="3058534"/>
                </a:cubicBezTo>
                <a:cubicBezTo>
                  <a:pt x="2146072" y="3064596"/>
                  <a:pt x="2208144" y="3019132"/>
                  <a:pt x="2139539" y="2979730"/>
                </a:cubicBezTo>
                <a:close/>
                <a:moveTo>
                  <a:pt x="1865884" y="2962590"/>
                </a:moveTo>
                <a:cubicBezTo>
                  <a:pt x="1803848" y="2968612"/>
                  <a:pt x="1787522" y="3019797"/>
                  <a:pt x="1852824" y="3037862"/>
                </a:cubicBezTo>
                <a:cubicBezTo>
                  <a:pt x="1901800" y="3049905"/>
                  <a:pt x="1918125" y="2965601"/>
                  <a:pt x="1865884" y="2962590"/>
                </a:cubicBezTo>
                <a:close/>
                <a:moveTo>
                  <a:pt x="745492" y="2955105"/>
                </a:moveTo>
                <a:cubicBezTo>
                  <a:pt x="677068" y="2991181"/>
                  <a:pt x="758525" y="3066341"/>
                  <a:pt x="804141" y="3006213"/>
                </a:cubicBezTo>
                <a:cubicBezTo>
                  <a:pt x="800883" y="2976149"/>
                  <a:pt x="791108" y="2952098"/>
                  <a:pt x="745492" y="2955105"/>
                </a:cubicBezTo>
                <a:close/>
                <a:moveTo>
                  <a:pt x="1336795" y="2953372"/>
                </a:moveTo>
                <a:cubicBezTo>
                  <a:pt x="1274852" y="2950349"/>
                  <a:pt x="1278112" y="3031952"/>
                  <a:pt x="1343316" y="3031952"/>
                </a:cubicBezTo>
                <a:cubicBezTo>
                  <a:pt x="1392218" y="3022885"/>
                  <a:pt x="1375917" y="2953372"/>
                  <a:pt x="1336795" y="2953372"/>
                </a:cubicBezTo>
                <a:close/>
                <a:moveTo>
                  <a:pt x="1650099" y="2950104"/>
                </a:moveTo>
                <a:cubicBezTo>
                  <a:pt x="1565144" y="2971239"/>
                  <a:pt x="1610889" y="3037663"/>
                  <a:pt x="1679506" y="3010490"/>
                </a:cubicBezTo>
                <a:cubicBezTo>
                  <a:pt x="1686041" y="2986335"/>
                  <a:pt x="1679506" y="2947084"/>
                  <a:pt x="1650099" y="2950104"/>
                </a:cubicBezTo>
                <a:close/>
                <a:moveTo>
                  <a:pt x="124550" y="2949255"/>
                </a:moveTo>
                <a:cubicBezTo>
                  <a:pt x="98484" y="2973409"/>
                  <a:pt x="85451" y="2931139"/>
                  <a:pt x="82192" y="3000583"/>
                </a:cubicBezTo>
                <a:cubicBezTo>
                  <a:pt x="134325" y="3082104"/>
                  <a:pt x="209265" y="2961332"/>
                  <a:pt x="124550" y="2949255"/>
                </a:cubicBezTo>
                <a:close/>
                <a:moveTo>
                  <a:pt x="507956" y="2935740"/>
                </a:moveTo>
                <a:cubicBezTo>
                  <a:pt x="445874" y="2953989"/>
                  <a:pt x="468747" y="2990487"/>
                  <a:pt x="511224" y="3002653"/>
                </a:cubicBezTo>
                <a:cubicBezTo>
                  <a:pt x="566771" y="2999612"/>
                  <a:pt x="560236" y="2941823"/>
                  <a:pt x="507956" y="2935740"/>
                </a:cubicBezTo>
                <a:close/>
                <a:moveTo>
                  <a:pt x="1036277" y="2934845"/>
                </a:moveTo>
                <a:cubicBezTo>
                  <a:pt x="1003562" y="2934845"/>
                  <a:pt x="954489" y="2950018"/>
                  <a:pt x="967575" y="2989468"/>
                </a:cubicBezTo>
                <a:cubicBezTo>
                  <a:pt x="1003562" y="3031952"/>
                  <a:pt x="1088621" y="2974295"/>
                  <a:pt x="1036277" y="2934845"/>
                </a:cubicBezTo>
                <a:close/>
                <a:moveTo>
                  <a:pt x="0" y="0"/>
                </a:moveTo>
                <a:lnTo>
                  <a:pt x="2240280" y="0"/>
                </a:lnTo>
                <a:lnTo>
                  <a:pt x="2240280" y="3063240"/>
                </a:lnTo>
                <a:lnTo>
                  <a:pt x="362030" y="3063240"/>
                </a:lnTo>
                <a:lnTo>
                  <a:pt x="378320" y="3039311"/>
                </a:lnTo>
                <a:cubicBezTo>
                  <a:pt x="380768" y="3019000"/>
                  <a:pt x="366076" y="2994928"/>
                  <a:pt x="336690" y="2990414"/>
                </a:cubicBezTo>
                <a:cubicBezTo>
                  <a:pt x="313834" y="3000946"/>
                  <a:pt x="275980" y="3009174"/>
                  <a:pt x="301871" y="3047351"/>
                </a:cubicBezTo>
                <a:lnTo>
                  <a:pt x="315101" y="3063240"/>
                </a:lnTo>
                <a:lnTo>
                  <a:pt x="0" y="3063240"/>
                </a:lnTo>
                <a:close/>
              </a:path>
            </a:pathLst>
          </a:custGeom>
          <a:solidFill>
            <a:schemeClr val="accent5">
              <a:lumMod val="60000"/>
              <a:lumOff val="40000"/>
            </a:schemeClr>
          </a:solidFill>
        </p:spPr>
        <p:txBody>
          <a:bodyPr wrap="square">
            <a:noAutofit/>
          </a:bodyPr>
          <a:lstStyle/>
          <a:p>
            <a:r>
              <a:rPr lang="en-US"/>
              <a:t>Click icon to add picture</a:t>
            </a:r>
          </a:p>
        </p:txBody>
      </p:sp>
      <p:sp>
        <p:nvSpPr>
          <p:cNvPr id="131" name="Picture Placeholder 130">
            <a:extLst>
              <a:ext uri="{FF2B5EF4-FFF2-40B4-BE49-F238E27FC236}">
                <a16:creationId xmlns:a16="http://schemas.microsoft.com/office/drawing/2014/main" id="{E137ED6F-A2E4-44C8-8300-E16AA0C3F244}"/>
              </a:ext>
            </a:extLst>
          </p:cNvPr>
          <p:cNvSpPr>
            <a:spLocks noGrp="1"/>
          </p:cNvSpPr>
          <p:nvPr>
            <p:ph type="pic" sz="quarter" idx="16"/>
          </p:nvPr>
        </p:nvSpPr>
        <p:spPr>
          <a:xfrm>
            <a:off x="8805672" y="1830324"/>
            <a:ext cx="2240280" cy="3063240"/>
          </a:xfrm>
          <a:custGeom>
            <a:avLst/>
            <a:gdLst>
              <a:gd name="connsiteX0" fmla="*/ 2089362 w 2240280"/>
              <a:gd name="connsiteY0" fmla="*/ 3027914 h 3063240"/>
              <a:gd name="connsiteX1" fmla="*/ 2092451 w 2240280"/>
              <a:gd name="connsiteY1" fmla="*/ 3033626 h 3063240"/>
              <a:gd name="connsiteX2" fmla="*/ 2089362 w 2240280"/>
              <a:gd name="connsiteY2" fmla="*/ 3027914 h 3063240"/>
              <a:gd name="connsiteX3" fmla="*/ 279456 w 2240280"/>
              <a:gd name="connsiteY3" fmla="*/ 3024314 h 3063240"/>
              <a:gd name="connsiteX4" fmla="*/ 282986 w 2240280"/>
              <a:gd name="connsiteY4" fmla="*/ 3030026 h 3063240"/>
              <a:gd name="connsiteX5" fmla="*/ 279456 w 2240280"/>
              <a:gd name="connsiteY5" fmla="*/ 3024314 h 3063240"/>
              <a:gd name="connsiteX6" fmla="*/ 1429288 w 2240280"/>
              <a:gd name="connsiteY6" fmla="*/ 3022201 h 3063240"/>
              <a:gd name="connsiteX7" fmla="*/ 1432377 w 2240280"/>
              <a:gd name="connsiteY7" fmla="*/ 3027913 h 3063240"/>
              <a:gd name="connsiteX8" fmla="*/ 1429288 w 2240280"/>
              <a:gd name="connsiteY8" fmla="*/ 3022201 h 3063240"/>
              <a:gd name="connsiteX9" fmla="*/ 1156080 w 2240280"/>
              <a:gd name="connsiteY9" fmla="*/ 2969493 h 3063240"/>
              <a:gd name="connsiteX10" fmla="*/ 1143047 w 2240280"/>
              <a:gd name="connsiteY10" fmla="*/ 3048647 h 3063240"/>
              <a:gd name="connsiteX11" fmla="*/ 1156080 w 2240280"/>
              <a:gd name="connsiteY11" fmla="*/ 2969493 h 3063240"/>
              <a:gd name="connsiteX12" fmla="*/ 1778830 w 2240280"/>
              <a:gd name="connsiteY12" fmla="*/ 2964026 h 3063240"/>
              <a:gd name="connsiteX13" fmla="*/ 1814920 w 2240280"/>
              <a:gd name="connsiteY13" fmla="*/ 3024570 h 3063240"/>
              <a:gd name="connsiteX14" fmla="*/ 1778830 w 2240280"/>
              <a:gd name="connsiteY14" fmla="*/ 2964026 h 3063240"/>
              <a:gd name="connsiteX15" fmla="*/ 2115266 w 2240280"/>
              <a:gd name="connsiteY15" fmla="*/ 2961000 h 3063240"/>
              <a:gd name="connsiteX16" fmla="*/ 2138190 w 2240280"/>
              <a:gd name="connsiteY16" fmla="*/ 3040154 h 3063240"/>
              <a:gd name="connsiteX17" fmla="*/ 2115266 w 2240280"/>
              <a:gd name="connsiteY17" fmla="*/ 2961000 h 3063240"/>
              <a:gd name="connsiteX18" fmla="*/ 1458663 w 2240280"/>
              <a:gd name="connsiteY18" fmla="*/ 2958552 h 3063240"/>
              <a:gd name="connsiteX19" fmla="*/ 1500982 w 2240280"/>
              <a:gd name="connsiteY19" fmla="*/ 3018847 h 3063240"/>
              <a:gd name="connsiteX20" fmla="*/ 1458663 w 2240280"/>
              <a:gd name="connsiteY20" fmla="*/ 2958552 h 3063240"/>
              <a:gd name="connsiteX21" fmla="*/ 913227 w 2240280"/>
              <a:gd name="connsiteY21" fmla="*/ 2955047 h 3063240"/>
              <a:gd name="connsiteX22" fmla="*/ 919748 w 2240280"/>
              <a:gd name="connsiteY22" fmla="*/ 3033627 h 3063240"/>
              <a:gd name="connsiteX23" fmla="*/ 913227 w 2240280"/>
              <a:gd name="connsiteY23" fmla="*/ 2955047 h 3063240"/>
              <a:gd name="connsiteX24" fmla="*/ 350329 w 2240280"/>
              <a:gd name="connsiteY24" fmla="*/ 2947083 h 3063240"/>
              <a:gd name="connsiteX25" fmla="*/ 392748 w 2240280"/>
              <a:gd name="connsiteY25" fmla="*/ 3010589 h 3063240"/>
              <a:gd name="connsiteX26" fmla="*/ 350329 w 2240280"/>
              <a:gd name="connsiteY26" fmla="*/ 2947083 h 3063240"/>
              <a:gd name="connsiteX27" fmla="*/ 0 w 2240280"/>
              <a:gd name="connsiteY27" fmla="*/ 0 h 3063240"/>
              <a:gd name="connsiteX28" fmla="*/ 2240280 w 2240280"/>
              <a:gd name="connsiteY28" fmla="*/ 0 h 3063240"/>
              <a:gd name="connsiteX29" fmla="*/ 2240280 w 2240280"/>
              <a:gd name="connsiteY29" fmla="*/ 3063240 h 3063240"/>
              <a:gd name="connsiteX30" fmla="*/ 609432 w 2240280"/>
              <a:gd name="connsiteY30" fmla="*/ 3063240 h 3063240"/>
              <a:gd name="connsiteX31" fmla="*/ 611490 w 2240280"/>
              <a:gd name="connsiteY31" fmla="*/ 3049216 h 3063240"/>
              <a:gd name="connsiteX32" fmla="*/ 576179 w 2240280"/>
              <a:gd name="connsiteY32" fmla="*/ 3013326 h 3063240"/>
              <a:gd name="connsiteX33" fmla="*/ 531425 w 2240280"/>
              <a:gd name="connsiteY33" fmla="*/ 3050349 h 3063240"/>
              <a:gd name="connsiteX34" fmla="*/ 537879 w 2240280"/>
              <a:gd name="connsiteY34" fmla="*/ 3063240 h 3063240"/>
              <a:gd name="connsiteX35" fmla="*/ 130022 w 2240280"/>
              <a:gd name="connsiteY35" fmla="*/ 3063240 h 3063240"/>
              <a:gd name="connsiteX36" fmla="*/ 131602 w 2240280"/>
              <a:gd name="connsiteY36" fmla="*/ 3062171 h 3063240"/>
              <a:gd name="connsiteX37" fmla="*/ 116492 w 2240280"/>
              <a:gd name="connsiteY37" fmla="*/ 3011547 h 3063240"/>
              <a:gd name="connsiteX38" fmla="*/ 48499 w 2240280"/>
              <a:gd name="connsiteY38" fmla="*/ 3058724 h 3063240"/>
              <a:gd name="connsiteX39" fmla="*/ 51056 w 2240280"/>
              <a:gd name="connsiteY39" fmla="*/ 3063240 h 3063240"/>
              <a:gd name="connsiteX40" fmla="*/ 0 w 2240280"/>
              <a:gd name="connsiteY40" fmla="*/ 3063240 h 306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240280" h="3063240">
                <a:moveTo>
                  <a:pt x="2089362" y="3027914"/>
                </a:moveTo>
                <a:cubicBezTo>
                  <a:pt x="2089362" y="3030770"/>
                  <a:pt x="2089362" y="3033626"/>
                  <a:pt x="2092451" y="3033626"/>
                </a:cubicBezTo>
                <a:cubicBezTo>
                  <a:pt x="2095540" y="3030770"/>
                  <a:pt x="2092451" y="3027914"/>
                  <a:pt x="2089362" y="3027914"/>
                </a:cubicBezTo>
                <a:close/>
                <a:moveTo>
                  <a:pt x="279456" y="3024314"/>
                </a:moveTo>
                <a:cubicBezTo>
                  <a:pt x="279456" y="3027170"/>
                  <a:pt x="279456" y="3030026"/>
                  <a:pt x="282986" y="3030026"/>
                </a:cubicBezTo>
                <a:cubicBezTo>
                  <a:pt x="286515" y="3027170"/>
                  <a:pt x="282986" y="3024314"/>
                  <a:pt x="279456" y="3024314"/>
                </a:cubicBezTo>
                <a:close/>
                <a:moveTo>
                  <a:pt x="1429288" y="3022201"/>
                </a:moveTo>
                <a:cubicBezTo>
                  <a:pt x="1429288" y="3025057"/>
                  <a:pt x="1429288" y="3027913"/>
                  <a:pt x="1432377" y="3027913"/>
                </a:cubicBezTo>
                <a:cubicBezTo>
                  <a:pt x="1435466" y="3027913"/>
                  <a:pt x="1432377" y="3025057"/>
                  <a:pt x="1429288" y="3022201"/>
                </a:cubicBezTo>
                <a:close/>
                <a:moveTo>
                  <a:pt x="1156080" y="2969493"/>
                </a:moveTo>
                <a:cubicBezTo>
                  <a:pt x="1103948" y="2981671"/>
                  <a:pt x="1081140" y="3030381"/>
                  <a:pt x="1143047" y="3048647"/>
                </a:cubicBezTo>
                <a:cubicBezTo>
                  <a:pt x="1191922" y="3045603"/>
                  <a:pt x="1208213" y="2981671"/>
                  <a:pt x="1156080" y="2969493"/>
                </a:cubicBezTo>
                <a:close/>
                <a:moveTo>
                  <a:pt x="1778830" y="2964026"/>
                </a:moveTo>
                <a:cubicBezTo>
                  <a:pt x="1686964" y="2997326"/>
                  <a:pt x="1746021" y="3054842"/>
                  <a:pt x="1814920" y="3024570"/>
                </a:cubicBezTo>
                <a:cubicBezTo>
                  <a:pt x="1811639" y="2997326"/>
                  <a:pt x="1811639" y="2960999"/>
                  <a:pt x="1778830" y="2964026"/>
                </a:cubicBezTo>
                <a:close/>
                <a:moveTo>
                  <a:pt x="2115266" y="2961000"/>
                </a:moveTo>
                <a:cubicBezTo>
                  <a:pt x="2039944" y="2985355"/>
                  <a:pt x="2072693" y="3034065"/>
                  <a:pt x="2138190" y="3040154"/>
                </a:cubicBezTo>
                <a:cubicBezTo>
                  <a:pt x="2187313" y="3024932"/>
                  <a:pt x="2148015" y="2967089"/>
                  <a:pt x="2115266" y="2961000"/>
                </a:cubicBezTo>
                <a:close/>
                <a:moveTo>
                  <a:pt x="1458663" y="2958552"/>
                </a:moveTo>
                <a:cubicBezTo>
                  <a:pt x="1367516" y="2979655"/>
                  <a:pt x="1445642" y="3067083"/>
                  <a:pt x="1500982" y="3018847"/>
                </a:cubicBezTo>
                <a:cubicBezTo>
                  <a:pt x="1514003" y="2997744"/>
                  <a:pt x="1471685" y="2958552"/>
                  <a:pt x="1458663" y="2958552"/>
                </a:cubicBezTo>
                <a:close/>
                <a:moveTo>
                  <a:pt x="913227" y="2955047"/>
                </a:moveTo>
                <a:cubicBezTo>
                  <a:pt x="851284" y="2952024"/>
                  <a:pt x="854544" y="3033627"/>
                  <a:pt x="919748" y="3033627"/>
                </a:cubicBezTo>
                <a:cubicBezTo>
                  <a:pt x="968650" y="3024560"/>
                  <a:pt x="952349" y="2958069"/>
                  <a:pt x="913227" y="2955047"/>
                </a:cubicBezTo>
                <a:close/>
                <a:moveTo>
                  <a:pt x="350329" y="2947083"/>
                </a:moveTo>
                <a:cubicBezTo>
                  <a:pt x="258964" y="2968252"/>
                  <a:pt x="334014" y="3049902"/>
                  <a:pt x="392748" y="3010589"/>
                </a:cubicBezTo>
                <a:cubicBezTo>
                  <a:pt x="399274" y="2980348"/>
                  <a:pt x="373170" y="2950107"/>
                  <a:pt x="350329" y="2947083"/>
                </a:cubicBezTo>
                <a:close/>
                <a:moveTo>
                  <a:pt x="0" y="0"/>
                </a:moveTo>
                <a:lnTo>
                  <a:pt x="2240280" y="0"/>
                </a:lnTo>
                <a:lnTo>
                  <a:pt x="2240280" y="3063240"/>
                </a:lnTo>
                <a:lnTo>
                  <a:pt x="609432" y="3063240"/>
                </a:lnTo>
                <a:lnTo>
                  <a:pt x="611490" y="3049216"/>
                </a:lnTo>
                <a:cubicBezTo>
                  <a:pt x="608205" y="3030704"/>
                  <a:pt x="594245" y="3013326"/>
                  <a:pt x="576179" y="3013326"/>
                </a:cubicBezTo>
                <a:cubicBezTo>
                  <a:pt x="544975" y="3011814"/>
                  <a:pt x="530194" y="3030704"/>
                  <a:pt x="531425" y="3050349"/>
                </a:cubicBezTo>
                <a:lnTo>
                  <a:pt x="537879" y="3063240"/>
                </a:lnTo>
                <a:lnTo>
                  <a:pt x="130022" y="3063240"/>
                </a:lnTo>
                <a:lnTo>
                  <a:pt x="131602" y="3062171"/>
                </a:lnTo>
                <a:cubicBezTo>
                  <a:pt x="143444" y="3047060"/>
                  <a:pt x="142628" y="3026659"/>
                  <a:pt x="116492" y="3011547"/>
                </a:cubicBezTo>
                <a:cubicBezTo>
                  <a:pt x="84640" y="3011547"/>
                  <a:pt x="43599" y="3035348"/>
                  <a:pt x="48499" y="3058724"/>
                </a:cubicBezTo>
                <a:lnTo>
                  <a:pt x="51056" y="3063240"/>
                </a:lnTo>
                <a:lnTo>
                  <a:pt x="0" y="3063240"/>
                </a:lnTo>
                <a:close/>
              </a:path>
            </a:pathLst>
          </a:custGeom>
          <a:solidFill>
            <a:schemeClr val="accent5">
              <a:lumMod val="60000"/>
              <a:lumOff val="40000"/>
            </a:schemeClr>
          </a:solidFill>
        </p:spPr>
        <p:txBody>
          <a:bodyPr wrap="square">
            <a:noAutofit/>
          </a:bodyPr>
          <a:lstStyle/>
          <a:p>
            <a:r>
              <a:rPr lang="en-US"/>
              <a:t>Click icon to add picture</a:t>
            </a:r>
          </a:p>
        </p:txBody>
      </p:sp>
      <p:sp>
        <p:nvSpPr>
          <p:cNvPr id="132" name="Text Placeholder 30">
            <a:extLst>
              <a:ext uri="{FF2B5EF4-FFF2-40B4-BE49-F238E27FC236}">
                <a16:creationId xmlns:a16="http://schemas.microsoft.com/office/drawing/2014/main" id="{706B6829-F021-4AB0-BF76-13E9FE431819}"/>
              </a:ext>
            </a:extLst>
          </p:cNvPr>
          <p:cNvSpPr>
            <a:spLocks noGrp="1"/>
          </p:cNvSpPr>
          <p:nvPr userDrawn="1">
            <p:ph type="body" sz="quarter" idx="24" hasCustomPrompt="1"/>
          </p:nvPr>
        </p:nvSpPr>
        <p:spPr>
          <a:xfrm>
            <a:off x="1130449" y="4943265"/>
            <a:ext cx="2148840" cy="610994"/>
          </a:xfrm>
        </p:spPr>
        <p:txBody>
          <a:bodyPr anchor="b" anchorCtr="0"/>
          <a:lstStyle>
            <a:lvl1pPr>
              <a:buNone/>
              <a:defRPr sz="2000" b="1">
                <a:solidFill>
                  <a:schemeClr val="tx2"/>
                </a:solidFill>
              </a:defRPr>
            </a:lvl1pPr>
          </a:lstStyle>
          <a:p>
            <a:pPr lvl="0"/>
            <a:r>
              <a:rPr lang="en-US" dirty="0"/>
              <a:t>Name</a:t>
            </a:r>
          </a:p>
        </p:txBody>
      </p:sp>
      <p:sp>
        <p:nvSpPr>
          <p:cNvPr id="125" name="Text Placeholder 2">
            <a:extLst>
              <a:ext uri="{FF2B5EF4-FFF2-40B4-BE49-F238E27FC236}">
                <a16:creationId xmlns:a16="http://schemas.microsoft.com/office/drawing/2014/main" id="{61BA726B-EE92-4A14-8097-88087E862A98}"/>
              </a:ext>
            </a:extLst>
          </p:cNvPr>
          <p:cNvSpPr>
            <a:spLocks noGrp="1"/>
          </p:cNvSpPr>
          <p:nvPr userDrawn="1">
            <p:ph type="body" idx="17" hasCustomPrompt="1"/>
          </p:nvPr>
        </p:nvSpPr>
        <p:spPr>
          <a:xfrm>
            <a:off x="1133835" y="5674259"/>
            <a:ext cx="2148840" cy="560443"/>
          </a:xfrm>
        </p:spPr>
        <p:txBody>
          <a:bodyPr>
            <a:no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134" name="Text Placeholder 30">
            <a:extLst>
              <a:ext uri="{FF2B5EF4-FFF2-40B4-BE49-F238E27FC236}">
                <a16:creationId xmlns:a16="http://schemas.microsoft.com/office/drawing/2014/main" id="{3C4A52B3-08A4-416E-9FE7-66BADF4197C4}"/>
              </a:ext>
            </a:extLst>
          </p:cNvPr>
          <p:cNvSpPr>
            <a:spLocks noGrp="1"/>
          </p:cNvSpPr>
          <p:nvPr userDrawn="1">
            <p:ph type="body" sz="quarter" idx="26" hasCustomPrompt="1"/>
          </p:nvPr>
        </p:nvSpPr>
        <p:spPr>
          <a:xfrm>
            <a:off x="3674186" y="4941973"/>
            <a:ext cx="2148840" cy="610994"/>
          </a:xfrm>
        </p:spPr>
        <p:txBody>
          <a:bodyPr anchor="b" anchorCtr="0"/>
          <a:lstStyle>
            <a:lvl1pPr>
              <a:buNone/>
              <a:defRPr sz="2000" b="1">
                <a:solidFill>
                  <a:schemeClr val="tx2"/>
                </a:solidFill>
              </a:defRPr>
            </a:lvl1pPr>
          </a:lstStyle>
          <a:p>
            <a:pPr lvl="0"/>
            <a:r>
              <a:rPr lang="en-US" dirty="0"/>
              <a:t>Name</a:t>
            </a:r>
          </a:p>
        </p:txBody>
      </p:sp>
      <p:sp>
        <p:nvSpPr>
          <p:cNvPr id="133" name="Text Placeholder 2">
            <a:extLst>
              <a:ext uri="{FF2B5EF4-FFF2-40B4-BE49-F238E27FC236}">
                <a16:creationId xmlns:a16="http://schemas.microsoft.com/office/drawing/2014/main" id="{C718FB8C-0070-4707-B6D1-54C2A9BCBC69}"/>
              </a:ext>
            </a:extLst>
          </p:cNvPr>
          <p:cNvSpPr>
            <a:spLocks noGrp="1"/>
          </p:cNvSpPr>
          <p:nvPr userDrawn="1">
            <p:ph type="body" idx="25" hasCustomPrompt="1"/>
          </p:nvPr>
        </p:nvSpPr>
        <p:spPr>
          <a:xfrm>
            <a:off x="3677572" y="5672967"/>
            <a:ext cx="2148840" cy="560443"/>
          </a:xfrm>
        </p:spPr>
        <p:txBody>
          <a:bodyPr>
            <a:no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136" name="Text Placeholder 30">
            <a:extLst>
              <a:ext uri="{FF2B5EF4-FFF2-40B4-BE49-F238E27FC236}">
                <a16:creationId xmlns:a16="http://schemas.microsoft.com/office/drawing/2014/main" id="{74F2616B-721C-41D3-B645-BCB30B3B0CF2}"/>
              </a:ext>
            </a:extLst>
          </p:cNvPr>
          <p:cNvSpPr>
            <a:spLocks noGrp="1"/>
          </p:cNvSpPr>
          <p:nvPr userDrawn="1">
            <p:ph type="body" sz="quarter" idx="28" hasCustomPrompt="1"/>
          </p:nvPr>
        </p:nvSpPr>
        <p:spPr>
          <a:xfrm>
            <a:off x="6254585" y="4948577"/>
            <a:ext cx="2148840" cy="610994"/>
          </a:xfrm>
        </p:spPr>
        <p:txBody>
          <a:bodyPr anchor="b" anchorCtr="0"/>
          <a:lstStyle>
            <a:lvl1pPr>
              <a:buNone/>
              <a:defRPr sz="2000" b="1">
                <a:solidFill>
                  <a:schemeClr val="tx2"/>
                </a:solidFill>
              </a:defRPr>
            </a:lvl1pPr>
          </a:lstStyle>
          <a:p>
            <a:pPr lvl="0"/>
            <a:r>
              <a:rPr lang="en-US" dirty="0"/>
              <a:t>Name</a:t>
            </a:r>
          </a:p>
        </p:txBody>
      </p:sp>
      <p:sp>
        <p:nvSpPr>
          <p:cNvPr id="135" name="Text Placeholder 2">
            <a:extLst>
              <a:ext uri="{FF2B5EF4-FFF2-40B4-BE49-F238E27FC236}">
                <a16:creationId xmlns:a16="http://schemas.microsoft.com/office/drawing/2014/main" id="{99B5DE96-C95A-4927-8372-2A908809F1DE}"/>
              </a:ext>
            </a:extLst>
          </p:cNvPr>
          <p:cNvSpPr>
            <a:spLocks noGrp="1"/>
          </p:cNvSpPr>
          <p:nvPr userDrawn="1">
            <p:ph type="body" idx="27" hasCustomPrompt="1"/>
          </p:nvPr>
        </p:nvSpPr>
        <p:spPr>
          <a:xfrm>
            <a:off x="6257971" y="5679571"/>
            <a:ext cx="2148840" cy="560443"/>
          </a:xfrm>
        </p:spPr>
        <p:txBody>
          <a:bodyPr>
            <a:no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138" name="Text Placeholder 30">
            <a:extLst>
              <a:ext uri="{FF2B5EF4-FFF2-40B4-BE49-F238E27FC236}">
                <a16:creationId xmlns:a16="http://schemas.microsoft.com/office/drawing/2014/main" id="{063CF178-0D4D-4710-A666-B42332D7E2AD}"/>
              </a:ext>
            </a:extLst>
          </p:cNvPr>
          <p:cNvSpPr>
            <a:spLocks noGrp="1"/>
          </p:cNvSpPr>
          <p:nvPr userDrawn="1">
            <p:ph type="body" sz="quarter" idx="30" hasCustomPrompt="1"/>
          </p:nvPr>
        </p:nvSpPr>
        <p:spPr>
          <a:xfrm>
            <a:off x="8805599" y="4948577"/>
            <a:ext cx="2148840" cy="610994"/>
          </a:xfrm>
        </p:spPr>
        <p:txBody>
          <a:bodyPr anchor="b" anchorCtr="0"/>
          <a:lstStyle>
            <a:lvl1pPr>
              <a:buNone/>
              <a:defRPr sz="2000" b="1">
                <a:solidFill>
                  <a:schemeClr val="tx2"/>
                </a:solidFill>
              </a:defRPr>
            </a:lvl1pPr>
          </a:lstStyle>
          <a:p>
            <a:pPr lvl="0"/>
            <a:r>
              <a:rPr lang="en-US" dirty="0"/>
              <a:t>Name</a:t>
            </a:r>
          </a:p>
        </p:txBody>
      </p:sp>
      <p:sp>
        <p:nvSpPr>
          <p:cNvPr id="137" name="Text Placeholder 2">
            <a:extLst>
              <a:ext uri="{FF2B5EF4-FFF2-40B4-BE49-F238E27FC236}">
                <a16:creationId xmlns:a16="http://schemas.microsoft.com/office/drawing/2014/main" id="{DE963572-CB89-45B4-AF3D-1CA1EC4F009B}"/>
              </a:ext>
            </a:extLst>
          </p:cNvPr>
          <p:cNvSpPr>
            <a:spLocks noGrp="1"/>
          </p:cNvSpPr>
          <p:nvPr userDrawn="1">
            <p:ph type="body" idx="29" hasCustomPrompt="1"/>
          </p:nvPr>
        </p:nvSpPr>
        <p:spPr>
          <a:xfrm>
            <a:off x="8808985" y="5679571"/>
            <a:ext cx="2148840" cy="560443"/>
          </a:xfrm>
        </p:spPr>
        <p:txBody>
          <a:bodyPr>
            <a:no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127" name="Date Placeholder 2">
            <a:extLst>
              <a:ext uri="{FF2B5EF4-FFF2-40B4-BE49-F238E27FC236}">
                <a16:creationId xmlns:a16="http://schemas.microsoft.com/office/drawing/2014/main" id="{0761F20E-A37F-44D6-BA03-5ABED9D356F2}"/>
              </a:ext>
            </a:extLst>
          </p:cNvPr>
          <p:cNvSpPr>
            <a:spLocks noGrp="1"/>
          </p:cNvSpPr>
          <p:nvPr userDrawn="1">
            <p:ph type="dt" sz="half" idx="10"/>
          </p:nvPr>
        </p:nvSpPr>
        <p:spPr>
          <a:xfrm>
            <a:off x="173736" y="6382512"/>
            <a:ext cx="2845901" cy="365125"/>
          </a:xfrm>
        </p:spPr>
        <p:txBody>
          <a:bodyPr/>
          <a:lstStyle/>
          <a:p>
            <a:r>
              <a:rPr lang="en-US"/>
              <a:t>20XX</a:t>
            </a:r>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userDrawn="1">
            <p:ph type="sldNum" sz="quarter" idx="12"/>
          </p:nvPr>
        </p:nvSpPr>
        <p:spPr/>
        <p:txBody>
          <a:bodyPr/>
          <a:lstStyle/>
          <a:p>
            <a:fld id="{4C8B8A27-DF03-4546-BA93-21C967D57E5C}" type="slidenum">
              <a:rPr lang="en-US" smtClean="0"/>
              <a:t>‹#›</a:t>
            </a:fld>
            <a:endParaRPr lang="en-US"/>
          </a:p>
        </p:txBody>
      </p:sp>
      <p:grpSp>
        <p:nvGrpSpPr>
          <p:cNvPr id="139" name="Group 138">
            <a:extLst>
              <a:ext uri="{FF2B5EF4-FFF2-40B4-BE49-F238E27FC236}">
                <a16:creationId xmlns:a16="http://schemas.microsoft.com/office/drawing/2014/main" id="{92F3F035-3689-4AA0-9215-24A19A6ADF7E}"/>
              </a:ext>
              <a:ext uri="{C183D7F6-B498-43B3-948B-1728B52AA6E4}">
                <adec:decorative xmlns:adec="http://schemas.microsoft.com/office/drawing/2017/decorative" val="1"/>
              </a:ext>
            </a:extLst>
          </p:cNvPr>
          <p:cNvGrpSpPr/>
          <p:nvPr userDrawn="1"/>
        </p:nvGrpSpPr>
        <p:grpSpPr>
          <a:xfrm>
            <a:off x="0" y="4647741"/>
            <a:ext cx="12192000" cy="599027"/>
            <a:chOff x="5599" y="4035487"/>
            <a:chExt cx="12243348" cy="599027"/>
          </a:xfrm>
          <a:solidFill>
            <a:schemeClr val="bg1"/>
          </a:solidFill>
        </p:grpSpPr>
        <p:sp>
          <p:nvSpPr>
            <p:cNvPr id="140" name="Freeform 6">
              <a:extLst>
                <a:ext uri="{FF2B5EF4-FFF2-40B4-BE49-F238E27FC236}">
                  <a16:creationId xmlns:a16="http://schemas.microsoft.com/office/drawing/2014/main" id="{99740A81-5221-4E12-8995-02185F171F62}"/>
                </a:ext>
              </a:extLst>
            </p:cNvPr>
            <p:cNvSpPr>
              <a:spLocks/>
            </p:cNvSpPr>
            <p:nvPr/>
          </p:nvSpPr>
          <p:spPr bwMode="auto">
            <a:xfrm>
              <a:off x="4038465" y="446886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5">
              <a:extLst>
                <a:ext uri="{FF2B5EF4-FFF2-40B4-BE49-F238E27FC236}">
                  <a16:creationId xmlns:a16="http://schemas.microsoft.com/office/drawing/2014/main" id="{25CC5B8D-2B4F-4292-8B46-E470AB7A7CD0}"/>
                </a:ext>
              </a:extLst>
            </p:cNvPr>
            <p:cNvSpPr>
              <a:spLocks/>
            </p:cNvSpPr>
            <p:nvPr/>
          </p:nvSpPr>
          <p:spPr bwMode="auto">
            <a:xfrm>
              <a:off x="1964027" y="404067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06">
              <a:extLst>
                <a:ext uri="{FF2B5EF4-FFF2-40B4-BE49-F238E27FC236}">
                  <a16:creationId xmlns:a16="http://schemas.microsoft.com/office/drawing/2014/main" id="{2B4B5D4E-4EF1-4FF9-8BC0-284E5ADA751A}"/>
                </a:ext>
              </a:extLst>
            </p:cNvPr>
            <p:cNvSpPr>
              <a:spLocks/>
            </p:cNvSpPr>
            <p:nvPr/>
          </p:nvSpPr>
          <p:spPr bwMode="auto">
            <a:xfrm>
              <a:off x="576290" y="405210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07">
              <a:extLst>
                <a:ext uri="{FF2B5EF4-FFF2-40B4-BE49-F238E27FC236}">
                  <a16:creationId xmlns:a16="http://schemas.microsoft.com/office/drawing/2014/main" id="{CA50D5C0-804A-47A9-B122-35F4027E6ADF}"/>
                </a:ext>
              </a:extLst>
            </p:cNvPr>
            <p:cNvSpPr>
              <a:spLocks/>
            </p:cNvSpPr>
            <p:nvPr/>
          </p:nvSpPr>
          <p:spPr bwMode="auto">
            <a:xfrm>
              <a:off x="2204165" y="412880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08">
              <a:extLst>
                <a:ext uri="{FF2B5EF4-FFF2-40B4-BE49-F238E27FC236}">
                  <a16:creationId xmlns:a16="http://schemas.microsoft.com/office/drawing/2014/main" id="{5F06E433-821E-4A7C-81F5-0E8E427EA7C3}"/>
                </a:ext>
              </a:extLst>
            </p:cNvPr>
            <p:cNvSpPr>
              <a:spLocks/>
            </p:cNvSpPr>
            <p:nvPr/>
          </p:nvSpPr>
          <p:spPr bwMode="auto">
            <a:xfrm>
              <a:off x="1189517" y="406434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09">
              <a:extLst>
                <a:ext uri="{FF2B5EF4-FFF2-40B4-BE49-F238E27FC236}">
                  <a16:creationId xmlns:a16="http://schemas.microsoft.com/office/drawing/2014/main" id="{E3FA971B-AA64-42ED-BCDC-905897AEB3B6}"/>
                </a:ext>
              </a:extLst>
            </p:cNvPr>
            <p:cNvSpPr>
              <a:spLocks/>
            </p:cNvSpPr>
            <p:nvPr/>
          </p:nvSpPr>
          <p:spPr bwMode="auto">
            <a:xfrm>
              <a:off x="1671592" y="406760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10">
              <a:extLst>
                <a:ext uri="{FF2B5EF4-FFF2-40B4-BE49-F238E27FC236}">
                  <a16:creationId xmlns:a16="http://schemas.microsoft.com/office/drawing/2014/main" id="{D3CCD5C7-AE8D-4044-8DC1-194AE71ECC01}"/>
                </a:ext>
              </a:extLst>
            </p:cNvPr>
            <p:cNvSpPr>
              <a:spLocks/>
            </p:cNvSpPr>
            <p:nvPr/>
          </p:nvSpPr>
          <p:spPr bwMode="auto">
            <a:xfrm>
              <a:off x="340568" y="406935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11">
              <a:extLst>
                <a:ext uri="{FF2B5EF4-FFF2-40B4-BE49-F238E27FC236}">
                  <a16:creationId xmlns:a16="http://schemas.microsoft.com/office/drawing/2014/main" id="{0AB715A9-313B-490F-9D58-A98E0AD60F63}"/>
                </a:ext>
              </a:extLst>
            </p:cNvPr>
            <p:cNvSpPr>
              <a:spLocks/>
            </p:cNvSpPr>
            <p:nvPr/>
          </p:nvSpPr>
          <p:spPr bwMode="auto">
            <a:xfrm>
              <a:off x="1412831" y="407984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12">
              <a:extLst>
                <a:ext uri="{FF2B5EF4-FFF2-40B4-BE49-F238E27FC236}">
                  <a16:creationId xmlns:a16="http://schemas.microsoft.com/office/drawing/2014/main" id="{2A230FE5-1901-49BA-9E4E-5A8F5F591720}"/>
                </a:ext>
              </a:extLst>
            </p:cNvPr>
            <p:cNvSpPr>
              <a:spLocks/>
            </p:cNvSpPr>
            <p:nvPr/>
          </p:nvSpPr>
          <p:spPr bwMode="auto">
            <a:xfrm>
              <a:off x="850890" y="403548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22">
              <a:extLst>
                <a:ext uri="{FF2B5EF4-FFF2-40B4-BE49-F238E27FC236}">
                  <a16:creationId xmlns:a16="http://schemas.microsoft.com/office/drawing/2014/main" id="{84C86281-8142-4E23-AC54-A54839030E25}"/>
                </a:ext>
              </a:extLst>
            </p:cNvPr>
            <p:cNvSpPr>
              <a:spLocks/>
            </p:cNvSpPr>
            <p:nvPr/>
          </p:nvSpPr>
          <p:spPr bwMode="auto">
            <a:xfrm>
              <a:off x="1577982" y="436956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123">
              <a:extLst>
                <a:ext uri="{FF2B5EF4-FFF2-40B4-BE49-F238E27FC236}">
                  <a16:creationId xmlns:a16="http://schemas.microsoft.com/office/drawing/2014/main" id="{40DC0C74-ABAA-46CA-A9C7-948089E93CDC}"/>
                </a:ext>
              </a:extLst>
            </p:cNvPr>
            <p:cNvSpPr>
              <a:spLocks/>
            </p:cNvSpPr>
            <p:nvPr/>
          </p:nvSpPr>
          <p:spPr bwMode="auto">
            <a:xfrm>
              <a:off x="196124" y="433896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30">
              <a:extLst>
                <a:ext uri="{FF2B5EF4-FFF2-40B4-BE49-F238E27FC236}">
                  <a16:creationId xmlns:a16="http://schemas.microsoft.com/office/drawing/2014/main" id="{13E86B1C-7B49-4F4B-9FA9-AA34F2D27130}"/>
                </a:ext>
              </a:extLst>
            </p:cNvPr>
            <p:cNvSpPr>
              <a:spLocks/>
            </p:cNvSpPr>
            <p:nvPr/>
          </p:nvSpPr>
          <p:spPr bwMode="auto">
            <a:xfrm>
              <a:off x="473475" y="433580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131">
              <a:extLst>
                <a:ext uri="{FF2B5EF4-FFF2-40B4-BE49-F238E27FC236}">
                  <a16:creationId xmlns:a16="http://schemas.microsoft.com/office/drawing/2014/main" id="{901154C6-E940-4B36-AB93-5412ECCB9470}"/>
                </a:ext>
              </a:extLst>
            </p:cNvPr>
            <p:cNvSpPr>
              <a:spLocks/>
            </p:cNvSpPr>
            <p:nvPr/>
          </p:nvSpPr>
          <p:spPr bwMode="auto">
            <a:xfrm>
              <a:off x="1048617" y="436670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132">
              <a:extLst>
                <a:ext uri="{FF2B5EF4-FFF2-40B4-BE49-F238E27FC236}">
                  <a16:creationId xmlns:a16="http://schemas.microsoft.com/office/drawing/2014/main" id="{D6BBBC8F-214B-43C1-BB2F-91A4B4B4078E}"/>
                </a:ext>
              </a:extLst>
            </p:cNvPr>
            <p:cNvSpPr>
              <a:spLocks/>
            </p:cNvSpPr>
            <p:nvPr/>
          </p:nvSpPr>
          <p:spPr bwMode="auto">
            <a:xfrm>
              <a:off x="1886093" y="440812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134">
              <a:extLst>
                <a:ext uri="{FF2B5EF4-FFF2-40B4-BE49-F238E27FC236}">
                  <a16:creationId xmlns:a16="http://schemas.microsoft.com/office/drawing/2014/main" id="{7E4093A0-4955-4047-BF86-839B31F8E598}"/>
                </a:ext>
              </a:extLst>
            </p:cNvPr>
            <p:cNvSpPr>
              <a:spLocks/>
            </p:cNvSpPr>
            <p:nvPr/>
          </p:nvSpPr>
          <p:spPr bwMode="auto">
            <a:xfrm>
              <a:off x="2082390" y="441409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35">
              <a:extLst>
                <a:ext uri="{FF2B5EF4-FFF2-40B4-BE49-F238E27FC236}">
                  <a16:creationId xmlns:a16="http://schemas.microsoft.com/office/drawing/2014/main" id="{5B3945C1-8189-4FAF-B049-E627BBF3B251}"/>
                </a:ext>
              </a:extLst>
            </p:cNvPr>
            <p:cNvSpPr>
              <a:spLocks/>
            </p:cNvSpPr>
            <p:nvPr/>
          </p:nvSpPr>
          <p:spPr bwMode="auto">
            <a:xfrm>
              <a:off x="754430" y="432019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141">
              <a:extLst>
                <a:ext uri="{FF2B5EF4-FFF2-40B4-BE49-F238E27FC236}">
                  <a16:creationId xmlns:a16="http://schemas.microsoft.com/office/drawing/2014/main" id="{0E5587C1-906C-4BD9-982B-16F398834AFB}"/>
                </a:ext>
              </a:extLst>
            </p:cNvPr>
            <p:cNvSpPr>
              <a:spLocks/>
            </p:cNvSpPr>
            <p:nvPr/>
          </p:nvSpPr>
          <p:spPr bwMode="auto">
            <a:xfrm>
              <a:off x="1283320" y="439460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91">
              <a:extLst>
                <a:ext uri="{FF2B5EF4-FFF2-40B4-BE49-F238E27FC236}">
                  <a16:creationId xmlns:a16="http://schemas.microsoft.com/office/drawing/2014/main" id="{2EDD7529-9C5D-454E-91C1-65E9F6DE6562}"/>
                </a:ext>
              </a:extLst>
            </p:cNvPr>
            <p:cNvSpPr>
              <a:spLocks/>
            </p:cNvSpPr>
            <p:nvPr/>
          </p:nvSpPr>
          <p:spPr bwMode="auto">
            <a:xfrm>
              <a:off x="2704818" y="412755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92">
              <a:extLst>
                <a:ext uri="{FF2B5EF4-FFF2-40B4-BE49-F238E27FC236}">
                  <a16:creationId xmlns:a16="http://schemas.microsoft.com/office/drawing/2014/main" id="{26605D43-19F9-4E6E-B65F-BBFE36663803}"/>
                </a:ext>
              </a:extLst>
            </p:cNvPr>
            <p:cNvSpPr>
              <a:spLocks/>
            </p:cNvSpPr>
            <p:nvPr/>
          </p:nvSpPr>
          <p:spPr bwMode="auto">
            <a:xfrm>
              <a:off x="2448939" y="406433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93">
              <a:extLst>
                <a:ext uri="{FF2B5EF4-FFF2-40B4-BE49-F238E27FC236}">
                  <a16:creationId xmlns:a16="http://schemas.microsoft.com/office/drawing/2014/main" id="{462BAC51-967C-4C43-803D-7697829BF10A}"/>
                </a:ext>
              </a:extLst>
            </p:cNvPr>
            <p:cNvSpPr>
              <a:spLocks/>
            </p:cNvSpPr>
            <p:nvPr/>
          </p:nvSpPr>
          <p:spPr bwMode="auto">
            <a:xfrm>
              <a:off x="3330677" y="408689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94">
              <a:extLst>
                <a:ext uri="{FF2B5EF4-FFF2-40B4-BE49-F238E27FC236}">
                  <a16:creationId xmlns:a16="http://schemas.microsoft.com/office/drawing/2014/main" id="{608BA166-D58A-4310-9555-FCC28B6D73F3}"/>
                </a:ext>
              </a:extLst>
            </p:cNvPr>
            <p:cNvSpPr>
              <a:spLocks/>
            </p:cNvSpPr>
            <p:nvPr/>
          </p:nvSpPr>
          <p:spPr bwMode="auto">
            <a:xfrm>
              <a:off x="5261384" y="417298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95">
              <a:extLst>
                <a:ext uri="{FF2B5EF4-FFF2-40B4-BE49-F238E27FC236}">
                  <a16:creationId xmlns:a16="http://schemas.microsoft.com/office/drawing/2014/main" id="{EBCE5FFF-4A92-4607-B857-45738461D587}"/>
                </a:ext>
              </a:extLst>
            </p:cNvPr>
            <p:cNvSpPr>
              <a:spLocks/>
            </p:cNvSpPr>
            <p:nvPr/>
          </p:nvSpPr>
          <p:spPr bwMode="auto">
            <a:xfrm>
              <a:off x="3043753" y="411709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96">
              <a:extLst>
                <a:ext uri="{FF2B5EF4-FFF2-40B4-BE49-F238E27FC236}">
                  <a16:creationId xmlns:a16="http://schemas.microsoft.com/office/drawing/2014/main" id="{AA66584B-7387-4E89-9D56-EA271062B86C}"/>
                </a:ext>
              </a:extLst>
            </p:cNvPr>
            <p:cNvSpPr>
              <a:spLocks/>
            </p:cNvSpPr>
            <p:nvPr/>
          </p:nvSpPr>
          <p:spPr bwMode="auto">
            <a:xfrm>
              <a:off x="3562160" y="412361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97">
              <a:extLst>
                <a:ext uri="{FF2B5EF4-FFF2-40B4-BE49-F238E27FC236}">
                  <a16:creationId xmlns:a16="http://schemas.microsoft.com/office/drawing/2014/main" id="{3F3C1C84-C8D4-4027-B985-2ADA06300526}"/>
                </a:ext>
              </a:extLst>
            </p:cNvPr>
            <p:cNvSpPr>
              <a:spLocks/>
            </p:cNvSpPr>
            <p:nvPr/>
          </p:nvSpPr>
          <p:spPr bwMode="auto">
            <a:xfrm>
              <a:off x="4755828" y="412606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98">
              <a:extLst>
                <a:ext uri="{FF2B5EF4-FFF2-40B4-BE49-F238E27FC236}">
                  <a16:creationId xmlns:a16="http://schemas.microsoft.com/office/drawing/2014/main" id="{459FA48B-B518-48C0-9D6C-350862CDACD7}"/>
                </a:ext>
              </a:extLst>
            </p:cNvPr>
            <p:cNvSpPr>
              <a:spLocks/>
            </p:cNvSpPr>
            <p:nvPr/>
          </p:nvSpPr>
          <p:spPr bwMode="auto">
            <a:xfrm>
              <a:off x="4237420" y="412606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99">
              <a:extLst>
                <a:ext uri="{FF2B5EF4-FFF2-40B4-BE49-F238E27FC236}">
                  <a16:creationId xmlns:a16="http://schemas.microsoft.com/office/drawing/2014/main" id="{388CCC4E-7716-4872-8B04-C4A87BE79B3F}"/>
                </a:ext>
              </a:extLst>
            </p:cNvPr>
            <p:cNvSpPr>
              <a:spLocks/>
            </p:cNvSpPr>
            <p:nvPr/>
          </p:nvSpPr>
          <p:spPr bwMode="auto">
            <a:xfrm>
              <a:off x="4430605" y="412606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00">
              <a:extLst>
                <a:ext uri="{FF2B5EF4-FFF2-40B4-BE49-F238E27FC236}">
                  <a16:creationId xmlns:a16="http://schemas.microsoft.com/office/drawing/2014/main" id="{3C6F2E8C-956B-482B-B1B7-365D0A3A3072}"/>
                </a:ext>
              </a:extLst>
            </p:cNvPr>
            <p:cNvSpPr>
              <a:spLocks/>
            </p:cNvSpPr>
            <p:nvPr/>
          </p:nvSpPr>
          <p:spPr bwMode="auto">
            <a:xfrm>
              <a:off x="3882953" y="412606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01">
              <a:extLst>
                <a:ext uri="{FF2B5EF4-FFF2-40B4-BE49-F238E27FC236}">
                  <a16:creationId xmlns:a16="http://schemas.microsoft.com/office/drawing/2014/main" id="{FA29827B-FF1A-4BF6-8B04-B436455C2EAB}"/>
                </a:ext>
              </a:extLst>
            </p:cNvPr>
            <p:cNvSpPr>
              <a:spLocks/>
            </p:cNvSpPr>
            <p:nvPr/>
          </p:nvSpPr>
          <p:spPr bwMode="auto">
            <a:xfrm>
              <a:off x="5080166" y="413259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02">
              <a:extLst>
                <a:ext uri="{FF2B5EF4-FFF2-40B4-BE49-F238E27FC236}">
                  <a16:creationId xmlns:a16="http://schemas.microsoft.com/office/drawing/2014/main" id="{13D7F7A9-80A9-47CD-A28B-BF5CF1C2DA8A}"/>
                </a:ext>
              </a:extLst>
            </p:cNvPr>
            <p:cNvSpPr>
              <a:spLocks/>
            </p:cNvSpPr>
            <p:nvPr/>
          </p:nvSpPr>
          <p:spPr bwMode="auto">
            <a:xfrm>
              <a:off x="5740358" y="413590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03">
              <a:extLst>
                <a:ext uri="{FF2B5EF4-FFF2-40B4-BE49-F238E27FC236}">
                  <a16:creationId xmlns:a16="http://schemas.microsoft.com/office/drawing/2014/main" id="{28DBB321-5CFC-4A68-8BC4-5E4733126B97}"/>
                </a:ext>
              </a:extLst>
            </p:cNvPr>
            <p:cNvSpPr>
              <a:spLocks/>
            </p:cNvSpPr>
            <p:nvPr/>
          </p:nvSpPr>
          <p:spPr bwMode="auto">
            <a:xfrm>
              <a:off x="5920251" y="41415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04">
              <a:extLst>
                <a:ext uri="{FF2B5EF4-FFF2-40B4-BE49-F238E27FC236}">
                  <a16:creationId xmlns:a16="http://schemas.microsoft.com/office/drawing/2014/main" id="{EF7FC1A2-6FF6-4A37-A203-4C85AAE425AC}"/>
                </a:ext>
              </a:extLst>
            </p:cNvPr>
            <p:cNvSpPr>
              <a:spLocks/>
            </p:cNvSpPr>
            <p:nvPr/>
          </p:nvSpPr>
          <p:spPr bwMode="auto">
            <a:xfrm>
              <a:off x="2469517" y="414157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13">
              <a:extLst>
                <a:ext uri="{FF2B5EF4-FFF2-40B4-BE49-F238E27FC236}">
                  <a16:creationId xmlns:a16="http://schemas.microsoft.com/office/drawing/2014/main" id="{C8BE97DD-832F-48C8-8E94-1A8D46CCBDAB}"/>
                </a:ext>
              </a:extLst>
            </p:cNvPr>
            <p:cNvSpPr>
              <a:spLocks/>
            </p:cNvSpPr>
            <p:nvPr/>
          </p:nvSpPr>
          <p:spPr bwMode="auto">
            <a:xfrm>
              <a:off x="4857738" y="418726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14">
              <a:extLst>
                <a:ext uri="{FF2B5EF4-FFF2-40B4-BE49-F238E27FC236}">
                  <a16:creationId xmlns:a16="http://schemas.microsoft.com/office/drawing/2014/main" id="{47940738-2CE0-4693-9CFA-9A98C55911C9}"/>
                </a:ext>
              </a:extLst>
            </p:cNvPr>
            <p:cNvSpPr>
              <a:spLocks/>
            </p:cNvSpPr>
            <p:nvPr/>
          </p:nvSpPr>
          <p:spPr bwMode="auto">
            <a:xfrm>
              <a:off x="3624192" y="418726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15">
              <a:extLst>
                <a:ext uri="{FF2B5EF4-FFF2-40B4-BE49-F238E27FC236}">
                  <a16:creationId xmlns:a16="http://schemas.microsoft.com/office/drawing/2014/main" id="{E6DE99E4-8F2B-4271-B173-DA8A2B994C22}"/>
                </a:ext>
              </a:extLst>
            </p:cNvPr>
            <p:cNvSpPr>
              <a:spLocks/>
            </p:cNvSpPr>
            <p:nvPr/>
          </p:nvSpPr>
          <p:spPr bwMode="auto">
            <a:xfrm>
              <a:off x="4287046" y="419298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17">
              <a:extLst>
                <a:ext uri="{FF2B5EF4-FFF2-40B4-BE49-F238E27FC236}">
                  <a16:creationId xmlns:a16="http://schemas.microsoft.com/office/drawing/2014/main" id="{CCD1D750-349B-4A6E-94BD-5E2451746B1A}"/>
                </a:ext>
              </a:extLst>
            </p:cNvPr>
            <p:cNvSpPr>
              <a:spLocks/>
            </p:cNvSpPr>
            <p:nvPr/>
          </p:nvSpPr>
          <p:spPr bwMode="auto">
            <a:xfrm>
              <a:off x="5982283" y="420522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18">
              <a:extLst>
                <a:ext uri="{FF2B5EF4-FFF2-40B4-BE49-F238E27FC236}">
                  <a16:creationId xmlns:a16="http://schemas.microsoft.com/office/drawing/2014/main" id="{7A128DE6-AB3A-47FD-8BBB-D1AABDB0FA3D}"/>
                </a:ext>
              </a:extLst>
            </p:cNvPr>
            <p:cNvSpPr>
              <a:spLocks/>
            </p:cNvSpPr>
            <p:nvPr/>
          </p:nvSpPr>
          <p:spPr bwMode="auto">
            <a:xfrm>
              <a:off x="6543227" y="420848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119">
              <a:extLst>
                <a:ext uri="{FF2B5EF4-FFF2-40B4-BE49-F238E27FC236}">
                  <a16:creationId xmlns:a16="http://schemas.microsoft.com/office/drawing/2014/main" id="{E33B2B28-24CE-4EB2-B55F-4DBB083C924F}"/>
                </a:ext>
              </a:extLst>
            </p:cNvPr>
            <p:cNvSpPr>
              <a:spLocks/>
            </p:cNvSpPr>
            <p:nvPr/>
          </p:nvSpPr>
          <p:spPr bwMode="auto">
            <a:xfrm>
              <a:off x="6359792" y="414920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20">
              <a:extLst>
                <a:ext uri="{FF2B5EF4-FFF2-40B4-BE49-F238E27FC236}">
                  <a16:creationId xmlns:a16="http://schemas.microsoft.com/office/drawing/2014/main" id="{98E7CEF9-6063-4BE2-B8FA-AA4C70E39B1C}"/>
                </a:ext>
              </a:extLst>
            </p:cNvPr>
            <p:cNvSpPr>
              <a:spLocks/>
            </p:cNvSpPr>
            <p:nvPr/>
          </p:nvSpPr>
          <p:spPr bwMode="auto">
            <a:xfrm>
              <a:off x="3828456" y="445116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121">
              <a:extLst>
                <a:ext uri="{FF2B5EF4-FFF2-40B4-BE49-F238E27FC236}">
                  <a16:creationId xmlns:a16="http://schemas.microsoft.com/office/drawing/2014/main" id="{CB7BE427-D41C-4A40-99EF-918EEC0385FF}"/>
                </a:ext>
              </a:extLst>
            </p:cNvPr>
            <p:cNvSpPr>
              <a:spLocks/>
            </p:cNvSpPr>
            <p:nvPr/>
          </p:nvSpPr>
          <p:spPr bwMode="auto">
            <a:xfrm>
              <a:off x="3542666" y="446215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25">
              <a:extLst>
                <a:ext uri="{FF2B5EF4-FFF2-40B4-BE49-F238E27FC236}">
                  <a16:creationId xmlns:a16="http://schemas.microsoft.com/office/drawing/2014/main" id="{4E924328-6784-433C-AF11-3110F44A46BE}"/>
                </a:ext>
              </a:extLst>
            </p:cNvPr>
            <p:cNvSpPr>
              <a:spLocks/>
            </p:cNvSpPr>
            <p:nvPr/>
          </p:nvSpPr>
          <p:spPr bwMode="auto">
            <a:xfrm>
              <a:off x="2319621" y="444026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0" name="Freeform 126">
              <a:extLst>
                <a:ext uri="{FF2B5EF4-FFF2-40B4-BE49-F238E27FC236}">
                  <a16:creationId xmlns:a16="http://schemas.microsoft.com/office/drawing/2014/main" id="{2DA6AE14-C99F-4602-A37E-57780CCC1307}"/>
                </a:ext>
              </a:extLst>
            </p:cNvPr>
            <p:cNvSpPr>
              <a:spLocks/>
            </p:cNvSpPr>
            <p:nvPr/>
          </p:nvSpPr>
          <p:spPr bwMode="auto">
            <a:xfrm>
              <a:off x="3256433" y="445209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127">
              <a:extLst>
                <a:ext uri="{FF2B5EF4-FFF2-40B4-BE49-F238E27FC236}">
                  <a16:creationId xmlns:a16="http://schemas.microsoft.com/office/drawing/2014/main" id="{D32CD763-6399-4CFB-AA6E-B79F4E6E4CFA}"/>
                </a:ext>
              </a:extLst>
            </p:cNvPr>
            <p:cNvSpPr>
              <a:spLocks/>
            </p:cNvSpPr>
            <p:nvPr/>
          </p:nvSpPr>
          <p:spPr bwMode="auto">
            <a:xfrm>
              <a:off x="4231217" y="445209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2" name="Freeform 128">
              <a:extLst>
                <a:ext uri="{FF2B5EF4-FFF2-40B4-BE49-F238E27FC236}">
                  <a16:creationId xmlns:a16="http://schemas.microsoft.com/office/drawing/2014/main" id="{3D914E7C-256C-46D6-827E-EA6CA5AF8F6D}"/>
                </a:ext>
              </a:extLst>
            </p:cNvPr>
            <p:cNvSpPr>
              <a:spLocks/>
            </p:cNvSpPr>
            <p:nvPr/>
          </p:nvSpPr>
          <p:spPr bwMode="auto">
            <a:xfrm>
              <a:off x="2758407" y="445536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29">
              <a:extLst>
                <a:ext uri="{FF2B5EF4-FFF2-40B4-BE49-F238E27FC236}">
                  <a16:creationId xmlns:a16="http://schemas.microsoft.com/office/drawing/2014/main" id="{A6E1C7B8-4A4A-46BE-A5F4-2D7874D90327}"/>
                </a:ext>
              </a:extLst>
            </p:cNvPr>
            <p:cNvSpPr>
              <a:spLocks/>
            </p:cNvSpPr>
            <p:nvPr/>
          </p:nvSpPr>
          <p:spPr bwMode="auto">
            <a:xfrm>
              <a:off x="4706203" y="445536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4" name="Freeform 133">
              <a:extLst>
                <a:ext uri="{FF2B5EF4-FFF2-40B4-BE49-F238E27FC236}">
                  <a16:creationId xmlns:a16="http://schemas.microsoft.com/office/drawing/2014/main" id="{EADAF222-A457-47FD-A48D-66DDB8A21B11}"/>
                </a:ext>
              </a:extLst>
            </p:cNvPr>
            <p:cNvSpPr>
              <a:spLocks/>
            </p:cNvSpPr>
            <p:nvPr/>
          </p:nvSpPr>
          <p:spPr bwMode="auto">
            <a:xfrm>
              <a:off x="4513019" y="446433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136">
              <a:extLst>
                <a:ext uri="{FF2B5EF4-FFF2-40B4-BE49-F238E27FC236}">
                  <a16:creationId xmlns:a16="http://schemas.microsoft.com/office/drawing/2014/main" id="{306BBD6A-B057-4570-852D-E0651C40F8F6}"/>
                </a:ext>
              </a:extLst>
            </p:cNvPr>
            <p:cNvSpPr>
              <a:spLocks/>
            </p:cNvSpPr>
            <p:nvPr/>
          </p:nvSpPr>
          <p:spPr bwMode="auto">
            <a:xfrm>
              <a:off x="5574116" y="447620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6" name="Freeform 137">
              <a:extLst>
                <a:ext uri="{FF2B5EF4-FFF2-40B4-BE49-F238E27FC236}">
                  <a16:creationId xmlns:a16="http://schemas.microsoft.com/office/drawing/2014/main" id="{230FA988-A8A7-424A-8721-115C179C324F}"/>
                </a:ext>
              </a:extLst>
            </p:cNvPr>
            <p:cNvSpPr>
              <a:spLocks/>
            </p:cNvSpPr>
            <p:nvPr/>
          </p:nvSpPr>
          <p:spPr bwMode="auto">
            <a:xfrm>
              <a:off x="5274235" y="447984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138">
              <a:extLst>
                <a:ext uri="{FF2B5EF4-FFF2-40B4-BE49-F238E27FC236}">
                  <a16:creationId xmlns:a16="http://schemas.microsoft.com/office/drawing/2014/main" id="{EA614D08-E69B-4334-A276-4E0F2CB6F1AB}"/>
                </a:ext>
              </a:extLst>
            </p:cNvPr>
            <p:cNvSpPr>
              <a:spLocks/>
            </p:cNvSpPr>
            <p:nvPr/>
          </p:nvSpPr>
          <p:spPr bwMode="auto">
            <a:xfrm>
              <a:off x="5021678" y="448229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8" name="Freeform 139">
              <a:extLst>
                <a:ext uri="{FF2B5EF4-FFF2-40B4-BE49-F238E27FC236}">
                  <a16:creationId xmlns:a16="http://schemas.microsoft.com/office/drawing/2014/main" id="{F390B3DF-3AFC-4F8B-BE3D-1DDDF4951B3D}"/>
                </a:ext>
              </a:extLst>
            </p:cNvPr>
            <p:cNvSpPr>
              <a:spLocks/>
            </p:cNvSpPr>
            <p:nvPr/>
          </p:nvSpPr>
          <p:spPr bwMode="auto">
            <a:xfrm>
              <a:off x="6543226" y="448881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40">
              <a:extLst>
                <a:ext uri="{FF2B5EF4-FFF2-40B4-BE49-F238E27FC236}">
                  <a16:creationId xmlns:a16="http://schemas.microsoft.com/office/drawing/2014/main" id="{E20F6892-0019-4E22-BD4A-EA967C416D9C}"/>
                </a:ext>
              </a:extLst>
            </p:cNvPr>
            <p:cNvSpPr>
              <a:spLocks/>
            </p:cNvSpPr>
            <p:nvPr/>
          </p:nvSpPr>
          <p:spPr bwMode="auto">
            <a:xfrm>
              <a:off x="3001217" y="449208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0" name="Freeform 142">
              <a:extLst>
                <a:ext uri="{FF2B5EF4-FFF2-40B4-BE49-F238E27FC236}">
                  <a16:creationId xmlns:a16="http://schemas.microsoft.com/office/drawing/2014/main" id="{693BAB0E-82D3-4A17-9925-21139AB33749}"/>
                </a:ext>
              </a:extLst>
            </p:cNvPr>
            <p:cNvSpPr>
              <a:spLocks/>
            </p:cNvSpPr>
            <p:nvPr/>
          </p:nvSpPr>
          <p:spPr bwMode="auto">
            <a:xfrm>
              <a:off x="4771778" y="451901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43">
              <a:extLst>
                <a:ext uri="{FF2B5EF4-FFF2-40B4-BE49-F238E27FC236}">
                  <a16:creationId xmlns:a16="http://schemas.microsoft.com/office/drawing/2014/main" id="{FB2B2BA3-A2B6-40A6-BF52-BF239B92DC49}"/>
                </a:ext>
              </a:extLst>
            </p:cNvPr>
            <p:cNvSpPr>
              <a:spLocks/>
            </p:cNvSpPr>
            <p:nvPr/>
          </p:nvSpPr>
          <p:spPr bwMode="auto">
            <a:xfrm>
              <a:off x="5798847" y="452227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2" name="Freeform 144">
              <a:extLst>
                <a:ext uri="{FF2B5EF4-FFF2-40B4-BE49-F238E27FC236}">
                  <a16:creationId xmlns:a16="http://schemas.microsoft.com/office/drawing/2014/main" id="{79967593-A854-42F4-9593-7B3BF8AB0622}"/>
                </a:ext>
              </a:extLst>
            </p:cNvPr>
            <p:cNvSpPr>
              <a:spLocks/>
            </p:cNvSpPr>
            <p:nvPr/>
          </p:nvSpPr>
          <p:spPr bwMode="auto">
            <a:xfrm>
              <a:off x="6067356" y="451901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45">
              <a:extLst>
                <a:ext uri="{FF2B5EF4-FFF2-40B4-BE49-F238E27FC236}">
                  <a16:creationId xmlns:a16="http://schemas.microsoft.com/office/drawing/2014/main" id="{BE9B9DE0-56A4-405A-BDB4-0DF634EC1331}"/>
                </a:ext>
              </a:extLst>
            </p:cNvPr>
            <p:cNvSpPr>
              <a:spLocks/>
            </p:cNvSpPr>
            <p:nvPr/>
          </p:nvSpPr>
          <p:spPr bwMode="auto">
            <a:xfrm>
              <a:off x="6277377" y="452472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4" name="Freeform 8">
              <a:extLst>
                <a:ext uri="{FF2B5EF4-FFF2-40B4-BE49-F238E27FC236}">
                  <a16:creationId xmlns:a16="http://schemas.microsoft.com/office/drawing/2014/main" id="{1D9BDF90-B4AC-41E9-B6D5-591A035FDAB4}"/>
                </a:ext>
              </a:extLst>
            </p:cNvPr>
            <p:cNvSpPr>
              <a:spLocks/>
            </p:cNvSpPr>
            <p:nvPr/>
          </p:nvSpPr>
          <p:spPr bwMode="auto">
            <a:xfrm>
              <a:off x="6732868" y="448270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8">
              <a:extLst>
                <a:ext uri="{FF2B5EF4-FFF2-40B4-BE49-F238E27FC236}">
                  <a16:creationId xmlns:a16="http://schemas.microsoft.com/office/drawing/2014/main" id="{8BEB95FE-8EB4-4A09-89FD-46DBD2D6BAE1}"/>
                </a:ext>
              </a:extLst>
            </p:cNvPr>
            <p:cNvSpPr>
              <a:spLocks/>
            </p:cNvSpPr>
            <p:nvPr/>
          </p:nvSpPr>
          <p:spPr bwMode="auto">
            <a:xfrm>
              <a:off x="81617" y="404488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6" name="Freeform 106">
              <a:extLst>
                <a:ext uri="{FF2B5EF4-FFF2-40B4-BE49-F238E27FC236}">
                  <a16:creationId xmlns:a16="http://schemas.microsoft.com/office/drawing/2014/main" id="{0DE09F64-D125-4416-91E1-C40636D04D25}"/>
                </a:ext>
              </a:extLst>
            </p:cNvPr>
            <p:cNvSpPr>
              <a:spLocks/>
            </p:cNvSpPr>
            <p:nvPr/>
          </p:nvSpPr>
          <p:spPr bwMode="auto">
            <a:xfrm>
              <a:off x="5599" y="42593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20">
              <a:extLst>
                <a:ext uri="{FF2B5EF4-FFF2-40B4-BE49-F238E27FC236}">
                  <a16:creationId xmlns:a16="http://schemas.microsoft.com/office/drawing/2014/main" id="{CF304B6B-0C9C-46DA-A929-EBBBF97F6791}"/>
                </a:ext>
              </a:extLst>
            </p:cNvPr>
            <p:cNvSpPr>
              <a:spLocks/>
            </p:cNvSpPr>
            <p:nvPr/>
          </p:nvSpPr>
          <p:spPr bwMode="auto">
            <a:xfrm>
              <a:off x="6143123" y="414502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8" name="Freeform 120">
              <a:extLst>
                <a:ext uri="{FF2B5EF4-FFF2-40B4-BE49-F238E27FC236}">
                  <a16:creationId xmlns:a16="http://schemas.microsoft.com/office/drawing/2014/main" id="{D6D03778-AAAF-4165-97E5-2721789C75F6}"/>
                </a:ext>
              </a:extLst>
            </p:cNvPr>
            <p:cNvSpPr>
              <a:spLocks/>
            </p:cNvSpPr>
            <p:nvPr/>
          </p:nvSpPr>
          <p:spPr bwMode="auto">
            <a:xfrm>
              <a:off x="6725006" y="415381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5">
              <a:extLst>
                <a:ext uri="{FF2B5EF4-FFF2-40B4-BE49-F238E27FC236}">
                  <a16:creationId xmlns:a16="http://schemas.microsoft.com/office/drawing/2014/main" id="{82C4E8D7-26EB-4770-A64A-6BBA26597817}"/>
                </a:ext>
              </a:extLst>
            </p:cNvPr>
            <p:cNvSpPr>
              <a:spLocks/>
            </p:cNvSpPr>
            <p:nvPr/>
          </p:nvSpPr>
          <p:spPr bwMode="auto">
            <a:xfrm>
              <a:off x="2534269" y="443327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0" name="Freeform 137">
              <a:extLst>
                <a:ext uri="{FF2B5EF4-FFF2-40B4-BE49-F238E27FC236}">
                  <a16:creationId xmlns:a16="http://schemas.microsoft.com/office/drawing/2014/main" id="{8700AEB4-C15F-422F-BE5D-52E733B79F2E}"/>
                </a:ext>
              </a:extLst>
            </p:cNvPr>
            <p:cNvSpPr>
              <a:spLocks/>
            </p:cNvSpPr>
            <p:nvPr/>
          </p:nvSpPr>
          <p:spPr bwMode="auto">
            <a:xfrm>
              <a:off x="5461866" y="416564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6">
              <a:extLst>
                <a:ext uri="{FF2B5EF4-FFF2-40B4-BE49-F238E27FC236}">
                  <a16:creationId xmlns:a16="http://schemas.microsoft.com/office/drawing/2014/main" id="{7F6E36F5-1E93-4F98-86FC-45E02CE51758}"/>
                </a:ext>
              </a:extLst>
            </p:cNvPr>
            <p:cNvSpPr>
              <a:spLocks/>
            </p:cNvSpPr>
            <p:nvPr/>
          </p:nvSpPr>
          <p:spPr bwMode="auto">
            <a:xfrm>
              <a:off x="10689087" y="4392994"/>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2" name="Freeform 105">
              <a:extLst>
                <a:ext uri="{FF2B5EF4-FFF2-40B4-BE49-F238E27FC236}">
                  <a16:creationId xmlns:a16="http://schemas.microsoft.com/office/drawing/2014/main" id="{B195FE90-251B-4CD9-8FB7-6AEBB727E654}"/>
                </a:ext>
              </a:extLst>
            </p:cNvPr>
            <p:cNvSpPr>
              <a:spLocks/>
            </p:cNvSpPr>
            <p:nvPr/>
          </p:nvSpPr>
          <p:spPr bwMode="auto">
            <a:xfrm>
              <a:off x="8584237" y="419832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06">
              <a:extLst>
                <a:ext uri="{FF2B5EF4-FFF2-40B4-BE49-F238E27FC236}">
                  <a16:creationId xmlns:a16="http://schemas.microsoft.com/office/drawing/2014/main" id="{4C61FDFB-87A7-42F7-987B-6490660B10E0}"/>
                </a:ext>
              </a:extLst>
            </p:cNvPr>
            <p:cNvSpPr>
              <a:spLocks/>
            </p:cNvSpPr>
            <p:nvPr/>
          </p:nvSpPr>
          <p:spPr bwMode="auto">
            <a:xfrm>
              <a:off x="7235763" y="415291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4" name="Freeform 107">
              <a:extLst>
                <a:ext uri="{FF2B5EF4-FFF2-40B4-BE49-F238E27FC236}">
                  <a16:creationId xmlns:a16="http://schemas.microsoft.com/office/drawing/2014/main" id="{1726F49C-76B2-465B-80AC-9B21486AEF2B}"/>
                </a:ext>
              </a:extLst>
            </p:cNvPr>
            <p:cNvSpPr>
              <a:spLocks/>
            </p:cNvSpPr>
            <p:nvPr/>
          </p:nvSpPr>
          <p:spPr bwMode="auto">
            <a:xfrm>
              <a:off x="8863638" y="422961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08">
              <a:extLst>
                <a:ext uri="{FF2B5EF4-FFF2-40B4-BE49-F238E27FC236}">
                  <a16:creationId xmlns:a16="http://schemas.microsoft.com/office/drawing/2014/main" id="{683B4369-207D-4F9D-965F-BB635AFA56A0}"/>
                </a:ext>
              </a:extLst>
            </p:cNvPr>
            <p:cNvSpPr>
              <a:spLocks/>
            </p:cNvSpPr>
            <p:nvPr/>
          </p:nvSpPr>
          <p:spPr bwMode="auto">
            <a:xfrm>
              <a:off x="7848990" y="416515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6" name="Freeform 109">
              <a:extLst>
                <a:ext uri="{FF2B5EF4-FFF2-40B4-BE49-F238E27FC236}">
                  <a16:creationId xmlns:a16="http://schemas.microsoft.com/office/drawing/2014/main" id="{DE86E126-8990-4057-955E-D03DE96E163D}"/>
                </a:ext>
              </a:extLst>
            </p:cNvPr>
            <p:cNvSpPr>
              <a:spLocks/>
            </p:cNvSpPr>
            <p:nvPr/>
          </p:nvSpPr>
          <p:spPr bwMode="auto">
            <a:xfrm>
              <a:off x="8340505" y="419780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10">
              <a:extLst>
                <a:ext uri="{FF2B5EF4-FFF2-40B4-BE49-F238E27FC236}">
                  <a16:creationId xmlns:a16="http://schemas.microsoft.com/office/drawing/2014/main" id="{6EBFB23D-5359-41D2-A7FB-A99CD307D7E6}"/>
                </a:ext>
              </a:extLst>
            </p:cNvPr>
            <p:cNvSpPr>
              <a:spLocks/>
            </p:cNvSpPr>
            <p:nvPr/>
          </p:nvSpPr>
          <p:spPr bwMode="auto">
            <a:xfrm>
              <a:off x="6957174" y="417016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8" name="Freeform 111">
              <a:extLst>
                <a:ext uri="{FF2B5EF4-FFF2-40B4-BE49-F238E27FC236}">
                  <a16:creationId xmlns:a16="http://schemas.microsoft.com/office/drawing/2014/main" id="{89F3068A-2BEE-4596-B5AD-EC223AE15CBA}"/>
                </a:ext>
              </a:extLst>
            </p:cNvPr>
            <p:cNvSpPr>
              <a:spLocks/>
            </p:cNvSpPr>
            <p:nvPr/>
          </p:nvSpPr>
          <p:spPr bwMode="auto">
            <a:xfrm>
              <a:off x="8072304" y="418066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112">
              <a:extLst>
                <a:ext uri="{FF2B5EF4-FFF2-40B4-BE49-F238E27FC236}">
                  <a16:creationId xmlns:a16="http://schemas.microsoft.com/office/drawing/2014/main" id="{139FFB14-254D-4143-8C68-96B1D7640824}"/>
                </a:ext>
              </a:extLst>
            </p:cNvPr>
            <p:cNvSpPr>
              <a:spLocks/>
            </p:cNvSpPr>
            <p:nvPr/>
          </p:nvSpPr>
          <p:spPr bwMode="auto">
            <a:xfrm>
              <a:off x="7557475" y="416841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0" name="Freeform 122">
              <a:extLst>
                <a:ext uri="{FF2B5EF4-FFF2-40B4-BE49-F238E27FC236}">
                  <a16:creationId xmlns:a16="http://schemas.microsoft.com/office/drawing/2014/main" id="{C257722A-CFB9-40DC-9980-9916CB28DF5D}"/>
                </a:ext>
              </a:extLst>
            </p:cNvPr>
            <p:cNvSpPr>
              <a:spLocks/>
            </p:cNvSpPr>
            <p:nvPr/>
          </p:nvSpPr>
          <p:spPr bwMode="auto">
            <a:xfrm>
              <a:off x="8317460" y="448270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30">
              <a:extLst>
                <a:ext uri="{FF2B5EF4-FFF2-40B4-BE49-F238E27FC236}">
                  <a16:creationId xmlns:a16="http://schemas.microsoft.com/office/drawing/2014/main" id="{EA6FC9DE-A11B-43FA-9F2D-D62CC1359FC2}"/>
                </a:ext>
              </a:extLst>
            </p:cNvPr>
            <p:cNvSpPr>
              <a:spLocks/>
            </p:cNvSpPr>
            <p:nvPr/>
          </p:nvSpPr>
          <p:spPr bwMode="auto">
            <a:xfrm>
              <a:off x="7055652" y="448596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2" name="Freeform 131">
              <a:extLst>
                <a:ext uri="{FF2B5EF4-FFF2-40B4-BE49-F238E27FC236}">
                  <a16:creationId xmlns:a16="http://schemas.microsoft.com/office/drawing/2014/main" id="{0DA010D8-C8C2-4ECF-A60B-42770CC9B6A1}"/>
                </a:ext>
              </a:extLst>
            </p:cNvPr>
            <p:cNvSpPr>
              <a:spLocks/>
            </p:cNvSpPr>
            <p:nvPr/>
          </p:nvSpPr>
          <p:spPr bwMode="auto">
            <a:xfrm>
              <a:off x="7689079" y="446923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32">
              <a:extLst>
                <a:ext uri="{FF2B5EF4-FFF2-40B4-BE49-F238E27FC236}">
                  <a16:creationId xmlns:a16="http://schemas.microsoft.com/office/drawing/2014/main" id="{3E9D7386-D9CC-4737-84B7-B40D7B40BEB5}"/>
                </a:ext>
              </a:extLst>
            </p:cNvPr>
            <p:cNvSpPr>
              <a:spLocks/>
            </p:cNvSpPr>
            <p:nvPr/>
          </p:nvSpPr>
          <p:spPr bwMode="auto">
            <a:xfrm>
              <a:off x="8545566" y="450894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4" name="Freeform 134">
              <a:extLst>
                <a:ext uri="{FF2B5EF4-FFF2-40B4-BE49-F238E27FC236}">
                  <a16:creationId xmlns:a16="http://schemas.microsoft.com/office/drawing/2014/main" id="{A97A5472-CDD2-4556-8715-F51CE47ACCF9}"/>
                </a:ext>
              </a:extLst>
            </p:cNvPr>
            <p:cNvSpPr>
              <a:spLocks/>
            </p:cNvSpPr>
            <p:nvPr/>
          </p:nvSpPr>
          <p:spPr bwMode="auto">
            <a:xfrm>
              <a:off x="8741863" y="451491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35">
              <a:extLst>
                <a:ext uri="{FF2B5EF4-FFF2-40B4-BE49-F238E27FC236}">
                  <a16:creationId xmlns:a16="http://schemas.microsoft.com/office/drawing/2014/main" id="{A4BECAD8-1A1E-4A70-86F1-1A547EDB4EAB}"/>
                </a:ext>
              </a:extLst>
            </p:cNvPr>
            <p:cNvSpPr>
              <a:spLocks/>
            </p:cNvSpPr>
            <p:nvPr/>
          </p:nvSpPr>
          <p:spPr bwMode="auto">
            <a:xfrm>
              <a:off x="7403010" y="448758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6" name="Freeform 141">
              <a:extLst>
                <a:ext uri="{FF2B5EF4-FFF2-40B4-BE49-F238E27FC236}">
                  <a16:creationId xmlns:a16="http://schemas.microsoft.com/office/drawing/2014/main" id="{F5016102-D6B2-484A-954E-7F5C59976113}"/>
                </a:ext>
              </a:extLst>
            </p:cNvPr>
            <p:cNvSpPr>
              <a:spLocks/>
            </p:cNvSpPr>
            <p:nvPr/>
          </p:nvSpPr>
          <p:spPr bwMode="auto">
            <a:xfrm>
              <a:off x="7870370" y="447130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91">
              <a:extLst>
                <a:ext uri="{FF2B5EF4-FFF2-40B4-BE49-F238E27FC236}">
                  <a16:creationId xmlns:a16="http://schemas.microsoft.com/office/drawing/2014/main" id="{4C557542-CAA4-4E5D-8F61-DA0747A38AFD}"/>
                </a:ext>
              </a:extLst>
            </p:cNvPr>
            <p:cNvSpPr>
              <a:spLocks/>
            </p:cNvSpPr>
            <p:nvPr/>
          </p:nvSpPr>
          <p:spPr bwMode="auto">
            <a:xfrm>
              <a:off x="9364291" y="422837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8" name="Freeform 92">
              <a:extLst>
                <a:ext uri="{FF2B5EF4-FFF2-40B4-BE49-F238E27FC236}">
                  <a16:creationId xmlns:a16="http://schemas.microsoft.com/office/drawing/2014/main" id="{6EA33457-BBDB-466F-8D6C-12539EF0043F}"/>
                </a:ext>
              </a:extLst>
            </p:cNvPr>
            <p:cNvSpPr>
              <a:spLocks/>
            </p:cNvSpPr>
            <p:nvPr/>
          </p:nvSpPr>
          <p:spPr bwMode="auto">
            <a:xfrm>
              <a:off x="9108412" y="416515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93">
              <a:extLst>
                <a:ext uri="{FF2B5EF4-FFF2-40B4-BE49-F238E27FC236}">
                  <a16:creationId xmlns:a16="http://schemas.microsoft.com/office/drawing/2014/main" id="{BFE7FCC7-0BA1-4F9E-892C-F7D1D2FA8C8A}"/>
                </a:ext>
              </a:extLst>
            </p:cNvPr>
            <p:cNvSpPr>
              <a:spLocks/>
            </p:cNvSpPr>
            <p:nvPr/>
          </p:nvSpPr>
          <p:spPr bwMode="auto">
            <a:xfrm>
              <a:off x="9934050" y="418756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0" name="Freeform 94">
              <a:extLst>
                <a:ext uri="{FF2B5EF4-FFF2-40B4-BE49-F238E27FC236}">
                  <a16:creationId xmlns:a16="http://schemas.microsoft.com/office/drawing/2014/main" id="{484BD59A-663E-4B0A-AF93-2DD323C3E8D4}"/>
                </a:ext>
              </a:extLst>
            </p:cNvPr>
            <p:cNvSpPr>
              <a:spLocks/>
            </p:cNvSpPr>
            <p:nvPr/>
          </p:nvSpPr>
          <p:spPr bwMode="auto">
            <a:xfrm>
              <a:off x="11920857" y="422599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95">
              <a:extLst>
                <a:ext uri="{FF2B5EF4-FFF2-40B4-BE49-F238E27FC236}">
                  <a16:creationId xmlns:a16="http://schemas.microsoft.com/office/drawing/2014/main" id="{A082594B-CD63-48E0-B02A-FED5D4E73CFE}"/>
                </a:ext>
              </a:extLst>
            </p:cNvPr>
            <p:cNvSpPr>
              <a:spLocks/>
            </p:cNvSpPr>
            <p:nvPr/>
          </p:nvSpPr>
          <p:spPr bwMode="auto">
            <a:xfrm>
              <a:off x="9703226" y="417009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2" name="Freeform 96">
              <a:extLst>
                <a:ext uri="{FF2B5EF4-FFF2-40B4-BE49-F238E27FC236}">
                  <a16:creationId xmlns:a16="http://schemas.microsoft.com/office/drawing/2014/main" id="{3E5F3874-DF71-4F8D-A3DA-395CEAB88D04}"/>
                </a:ext>
              </a:extLst>
            </p:cNvPr>
            <p:cNvSpPr>
              <a:spLocks/>
            </p:cNvSpPr>
            <p:nvPr/>
          </p:nvSpPr>
          <p:spPr bwMode="auto">
            <a:xfrm>
              <a:off x="10221633" y="417662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3" name="Freeform 97">
              <a:extLst>
                <a:ext uri="{FF2B5EF4-FFF2-40B4-BE49-F238E27FC236}">
                  <a16:creationId xmlns:a16="http://schemas.microsoft.com/office/drawing/2014/main" id="{E91C4750-FE61-4011-88FE-C1F6AE72007F}"/>
                </a:ext>
              </a:extLst>
            </p:cNvPr>
            <p:cNvSpPr>
              <a:spLocks/>
            </p:cNvSpPr>
            <p:nvPr/>
          </p:nvSpPr>
          <p:spPr bwMode="auto">
            <a:xfrm>
              <a:off x="11415301" y="417907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4" name="Freeform 98">
              <a:extLst>
                <a:ext uri="{FF2B5EF4-FFF2-40B4-BE49-F238E27FC236}">
                  <a16:creationId xmlns:a16="http://schemas.microsoft.com/office/drawing/2014/main" id="{8B2BA328-EDF3-41B1-A4D7-FCCF138157B6}"/>
                </a:ext>
              </a:extLst>
            </p:cNvPr>
            <p:cNvSpPr>
              <a:spLocks/>
            </p:cNvSpPr>
            <p:nvPr/>
          </p:nvSpPr>
          <p:spPr bwMode="auto">
            <a:xfrm>
              <a:off x="10896893" y="417907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5" name="Freeform 99">
              <a:extLst>
                <a:ext uri="{FF2B5EF4-FFF2-40B4-BE49-F238E27FC236}">
                  <a16:creationId xmlns:a16="http://schemas.microsoft.com/office/drawing/2014/main" id="{148C7F81-950B-4B9C-A60D-D4225F4C8C47}"/>
                </a:ext>
              </a:extLst>
            </p:cNvPr>
            <p:cNvSpPr>
              <a:spLocks/>
            </p:cNvSpPr>
            <p:nvPr/>
          </p:nvSpPr>
          <p:spPr bwMode="auto">
            <a:xfrm>
              <a:off x="11090078" y="417906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6" name="Freeform 100">
              <a:extLst>
                <a:ext uri="{FF2B5EF4-FFF2-40B4-BE49-F238E27FC236}">
                  <a16:creationId xmlns:a16="http://schemas.microsoft.com/office/drawing/2014/main" id="{E37768EC-6B42-4618-A1AE-10586D23A130}"/>
                </a:ext>
              </a:extLst>
            </p:cNvPr>
            <p:cNvSpPr>
              <a:spLocks/>
            </p:cNvSpPr>
            <p:nvPr/>
          </p:nvSpPr>
          <p:spPr bwMode="auto">
            <a:xfrm>
              <a:off x="10542426" y="417906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7" name="Freeform 101">
              <a:extLst>
                <a:ext uri="{FF2B5EF4-FFF2-40B4-BE49-F238E27FC236}">
                  <a16:creationId xmlns:a16="http://schemas.microsoft.com/office/drawing/2014/main" id="{1B32FF0C-81A8-4A89-9F43-2D0E2DB6334F}"/>
                </a:ext>
              </a:extLst>
            </p:cNvPr>
            <p:cNvSpPr>
              <a:spLocks/>
            </p:cNvSpPr>
            <p:nvPr/>
          </p:nvSpPr>
          <p:spPr bwMode="auto">
            <a:xfrm>
              <a:off x="11739639" y="418559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8" name="Freeform 104">
              <a:extLst>
                <a:ext uri="{FF2B5EF4-FFF2-40B4-BE49-F238E27FC236}">
                  <a16:creationId xmlns:a16="http://schemas.microsoft.com/office/drawing/2014/main" id="{7C9FCEBB-8D41-4EC8-84B2-E737029CA058}"/>
                </a:ext>
              </a:extLst>
            </p:cNvPr>
            <p:cNvSpPr>
              <a:spLocks/>
            </p:cNvSpPr>
            <p:nvPr/>
          </p:nvSpPr>
          <p:spPr bwMode="auto">
            <a:xfrm>
              <a:off x="9128990" y="424238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29" name="Freeform 113">
              <a:extLst>
                <a:ext uri="{FF2B5EF4-FFF2-40B4-BE49-F238E27FC236}">
                  <a16:creationId xmlns:a16="http://schemas.microsoft.com/office/drawing/2014/main" id="{F919FE54-4CAB-480C-814D-51B1FE19F11D}"/>
                </a:ext>
              </a:extLst>
            </p:cNvPr>
            <p:cNvSpPr>
              <a:spLocks/>
            </p:cNvSpPr>
            <p:nvPr/>
          </p:nvSpPr>
          <p:spPr bwMode="auto">
            <a:xfrm>
              <a:off x="11517211" y="424027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0" name="Freeform 114">
              <a:extLst>
                <a:ext uri="{FF2B5EF4-FFF2-40B4-BE49-F238E27FC236}">
                  <a16:creationId xmlns:a16="http://schemas.microsoft.com/office/drawing/2014/main" id="{A91A2E0D-4CBE-4BE7-B091-D444FE0DF884}"/>
                </a:ext>
              </a:extLst>
            </p:cNvPr>
            <p:cNvSpPr>
              <a:spLocks/>
            </p:cNvSpPr>
            <p:nvPr/>
          </p:nvSpPr>
          <p:spPr bwMode="auto">
            <a:xfrm>
              <a:off x="10283665" y="424027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1" name="Freeform 115">
              <a:extLst>
                <a:ext uri="{FF2B5EF4-FFF2-40B4-BE49-F238E27FC236}">
                  <a16:creationId xmlns:a16="http://schemas.microsoft.com/office/drawing/2014/main" id="{8F3EFFD2-B1A4-48E0-B8B5-38EA98B657B8}"/>
                </a:ext>
              </a:extLst>
            </p:cNvPr>
            <p:cNvSpPr>
              <a:spLocks/>
            </p:cNvSpPr>
            <p:nvPr/>
          </p:nvSpPr>
          <p:spPr bwMode="auto">
            <a:xfrm>
              <a:off x="10946519" y="424598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2" name="Freeform 120">
              <a:extLst>
                <a:ext uri="{FF2B5EF4-FFF2-40B4-BE49-F238E27FC236}">
                  <a16:creationId xmlns:a16="http://schemas.microsoft.com/office/drawing/2014/main" id="{44C07687-5032-4DF9-9920-F2C79C60B17C}"/>
                </a:ext>
              </a:extLst>
            </p:cNvPr>
            <p:cNvSpPr>
              <a:spLocks/>
            </p:cNvSpPr>
            <p:nvPr/>
          </p:nvSpPr>
          <p:spPr bwMode="auto">
            <a:xfrm>
              <a:off x="10497231" y="440319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3" name="Freeform 121">
              <a:extLst>
                <a:ext uri="{FF2B5EF4-FFF2-40B4-BE49-F238E27FC236}">
                  <a16:creationId xmlns:a16="http://schemas.microsoft.com/office/drawing/2014/main" id="{3A4D0A12-0FFF-4C12-BA32-FCAEABE92DF3}"/>
                </a:ext>
              </a:extLst>
            </p:cNvPr>
            <p:cNvSpPr>
              <a:spLocks/>
            </p:cNvSpPr>
            <p:nvPr/>
          </p:nvSpPr>
          <p:spPr bwMode="auto">
            <a:xfrm>
              <a:off x="10193080" y="442641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4" name="Freeform 125">
              <a:extLst>
                <a:ext uri="{FF2B5EF4-FFF2-40B4-BE49-F238E27FC236}">
                  <a16:creationId xmlns:a16="http://schemas.microsoft.com/office/drawing/2014/main" id="{C3E12973-FC62-41C9-8E9A-DC1B8F13FC4F}"/>
                </a:ext>
              </a:extLst>
            </p:cNvPr>
            <p:cNvSpPr>
              <a:spLocks/>
            </p:cNvSpPr>
            <p:nvPr/>
          </p:nvSpPr>
          <p:spPr bwMode="auto">
            <a:xfrm>
              <a:off x="8979094" y="454107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5" name="Freeform 126">
              <a:extLst>
                <a:ext uri="{FF2B5EF4-FFF2-40B4-BE49-F238E27FC236}">
                  <a16:creationId xmlns:a16="http://schemas.microsoft.com/office/drawing/2014/main" id="{31E9B4C7-9273-4A3C-BE35-ADC52C012C45}"/>
                </a:ext>
              </a:extLst>
            </p:cNvPr>
            <p:cNvSpPr>
              <a:spLocks/>
            </p:cNvSpPr>
            <p:nvPr/>
          </p:nvSpPr>
          <p:spPr bwMode="auto">
            <a:xfrm>
              <a:off x="9915906" y="4433388"/>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6" name="Freeform 127">
              <a:extLst>
                <a:ext uri="{FF2B5EF4-FFF2-40B4-BE49-F238E27FC236}">
                  <a16:creationId xmlns:a16="http://schemas.microsoft.com/office/drawing/2014/main" id="{391FA811-6CCD-4B2F-B087-21D2FE7540FD}"/>
                </a:ext>
              </a:extLst>
            </p:cNvPr>
            <p:cNvSpPr>
              <a:spLocks/>
            </p:cNvSpPr>
            <p:nvPr/>
          </p:nvSpPr>
          <p:spPr bwMode="auto">
            <a:xfrm>
              <a:off x="10890690" y="443338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7" name="Freeform 128">
              <a:extLst>
                <a:ext uri="{FF2B5EF4-FFF2-40B4-BE49-F238E27FC236}">
                  <a16:creationId xmlns:a16="http://schemas.microsoft.com/office/drawing/2014/main" id="{2C2300E6-82D6-4955-84BD-A84D0E6265CB}"/>
                </a:ext>
              </a:extLst>
            </p:cNvPr>
            <p:cNvSpPr>
              <a:spLocks/>
            </p:cNvSpPr>
            <p:nvPr/>
          </p:nvSpPr>
          <p:spPr bwMode="auto">
            <a:xfrm>
              <a:off x="9417880" y="453227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8" name="Freeform 129">
              <a:extLst>
                <a:ext uri="{FF2B5EF4-FFF2-40B4-BE49-F238E27FC236}">
                  <a16:creationId xmlns:a16="http://schemas.microsoft.com/office/drawing/2014/main" id="{A6DC0359-B40D-4F1B-BA5A-30D09D8180AF}"/>
                </a:ext>
              </a:extLst>
            </p:cNvPr>
            <p:cNvSpPr>
              <a:spLocks/>
            </p:cNvSpPr>
            <p:nvPr/>
          </p:nvSpPr>
          <p:spPr bwMode="auto">
            <a:xfrm>
              <a:off x="11365676" y="443665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39" name="Freeform 133">
              <a:extLst>
                <a:ext uri="{FF2B5EF4-FFF2-40B4-BE49-F238E27FC236}">
                  <a16:creationId xmlns:a16="http://schemas.microsoft.com/office/drawing/2014/main" id="{61F1994B-477A-4FC7-A6A7-25CA62B459F5}"/>
                </a:ext>
              </a:extLst>
            </p:cNvPr>
            <p:cNvSpPr>
              <a:spLocks/>
            </p:cNvSpPr>
            <p:nvPr/>
          </p:nvSpPr>
          <p:spPr bwMode="auto">
            <a:xfrm>
              <a:off x="11172492" y="4445628"/>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0" name="Freeform 136">
              <a:extLst>
                <a:ext uri="{FF2B5EF4-FFF2-40B4-BE49-F238E27FC236}">
                  <a16:creationId xmlns:a16="http://schemas.microsoft.com/office/drawing/2014/main" id="{BB5E2D1F-C8F2-49B1-BB6F-2205DEF3EC36}"/>
                </a:ext>
              </a:extLst>
            </p:cNvPr>
            <p:cNvSpPr>
              <a:spLocks/>
            </p:cNvSpPr>
            <p:nvPr/>
          </p:nvSpPr>
          <p:spPr bwMode="auto">
            <a:xfrm>
              <a:off x="8134498" y="449493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1" name="Freeform 137">
              <a:extLst>
                <a:ext uri="{FF2B5EF4-FFF2-40B4-BE49-F238E27FC236}">
                  <a16:creationId xmlns:a16="http://schemas.microsoft.com/office/drawing/2014/main" id="{1913FC04-A93C-4927-A7D6-B1A669A1095B}"/>
                </a:ext>
              </a:extLst>
            </p:cNvPr>
            <p:cNvSpPr>
              <a:spLocks/>
            </p:cNvSpPr>
            <p:nvPr/>
          </p:nvSpPr>
          <p:spPr bwMode="auto">
            <a:xfrm>
              <a:off x="11933708" y="446113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2" name="Freeform 138">
              <a:extLst>
                <a:ext uri="{FF2B5EF4-FFF2-40B4-BE49-F238E27FC236}">
                  <a16:creationId xmlns:a16="http://schemas.microsoft.com/office/drawing/2014/main" id="{EBC5842B-78C5-4DF1-A99E-74D007DBA93C}"/>
                </a:ext>
              </a:extLst>
            </p:cNvPr>
            <p:cNvSpPr>
              <a:spLocks/>
            </p:cNvSpPr>
            <p:nvPr/>
          </p:nvSpPr>
          <p:spPr bwMode="auto">
            <a:xfrm>
              <a:off x="11681151" y="4463581"/>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3" name="Freeform 140">
              <a:extLst>
                <a:ext uri="{FF2B5EF4-FFF2-40B4-BE49-F238E27FC236}">
                  <a16:creationId xmlns:a16="http://schemas.microsoft.com/office/drawing/2014/main" id="{4005845B-2D55-4BF2-966F-1917825A927B}"/>
                </a:ext>
              </a:extLst>
            </p:cNvPr>
            <p:cNvSpPr>
              <a:spLocks/>
            </p:cNvSpPr>
            <p:nvPr/>
          </p:nvSpPr>
          <p:spPr bwMode="auto">
            <a:xfrm>
              <a:off x="9660690" y="4473372"/>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4" name="Freeform 142">
              <a:extLst>
                <a:ext uri="{FF2B5EF4-FFF2-40B4-BE49-F238E27FC236}">
                  <a16:creationId xmlns:a16="http://schemas.microsoft.com/office/drawing/2014/main" id="{EB211B49-DC08-4336-A8EE-5C55AE31236D}"/>
                </a:ext>
              </a:extLst>
            </p:cNvPr>
            <p:cNvSpPr>
              <a:spLocks/>
            </p:cNvSpPr>
            <p:nvPr/>
          </p:nvSpPr>
          <p:spPr bwMode="auto">
            <a:xfrm>
              <a:off x="11431251" y="4500301"/>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5" name="Freeform 125">
              <a:extLst>
                <a:ext uri="{FF2B5EF4-FFF2-40B4-BE49-F238E27FC236}">
                  <a16:creationId xmlns:a16="http://schemas.microsoft.com/office/drawing/2014/main" id="{5E80A879-6579-477F-9DB2-3633F3494F2A}"/>
                </a:ext>
              </a:extLst>
            </p:cNvPr>
            <p:cNvSpPr>
              <a:spLocks/>
            </p:cNvSpPr>
            <p:nvPr/>
          </p:nvSpPr>
          <p:spPr bwMode="auto">
            <a:xfrm>
              <a:off x="9193742" y="453408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46" name="Freeform 137">
              <a:extLst>
                <a:ext uri="{FF2B5EF4-FFF2-40B4-BE49-F238E27FC236}">
                  <a16:creationId xmlns:a16="http://schemas.microsoft.com/office/drawing/2014/main" id="{841E920F-A008-4C06-AC7B-A53CB3254CDA}"/>
                </a:ext>
              </a:extLst>
            </p:cNvPr>
            <p:cNvSpPr>
              <a:spLocks/>
            </p:cNvSpPr>
            <p:nvPr/>
          </p:nvSpPr>
          <p:spPr bwMode="auto">
            <a:xfrm>
              <a:off x="12121339" y="421864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824541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Timeline">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C3494DB-594F-4ED0-BB97-02210D5E2C4C}"/>
              </a:ext>
            </a:extLst>
          </p:cNvPr>
          <p:cNvSpPr>
            <a:spLocks noGrp="1"/>
          </p:cNvSpPr>
          <p:nvPr>
            <p:ph type="title" hasCustomPrompt="1"/>
          </p:nvPr>
        </p:nvSpPr>
        <p:spPr/>
        <p:txBody>
          <a:bodyPr/>
          <a:lstStyle>
            <a:lvl1pPr>
              <a:defRPr/>
            </a:lvl1pPr>
          </a:lstStyle>
          <a:p>
            <a:r>
              <a:rPr lang="en-US" dirty="0"/>
              <a:t>Click to add title</a:t>
            </a:r>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r>
              <a:rPr lang="en-US"/>
              <a:t>Sample footer text</a:t>
            </a:r>
          </a:p>
        </p:txBody>
      </p:sp>
      <p:sp>
        <p:nvSpPr>
          <p:cNvPr id="8" name="Content Placeholder 7" descr="Content Placeholder Timeline">
            <a:extLst>
              <a:ext uri="{FF2B5EF4-FFF2-40B4-BE49-F238E27FC236}">
                <a16:creationId xmlns:a16="http://schemas.microsoft.com/office/drawing/2014/main" id="{25C75F2E-0C6C-4210-B94C-420773FE456F}"/>
              </a:ext>
            </a:extLst>
          </p:cNvPr>
          <p:cNvSpPr>
            <a:spLocks noGrp="1"/>
          </p:cNvSpPr>
          <p:nvPr>
            <p:ph sz="quarter" idx="13"/>
          </p:nvPr>
        </p:nvSpPr>
        <p:spPr>
          <a:xfrm>
            <a:off x="838200" y="1825625"/>
            <a:ext cx="105155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r>
              <a:rPr lang="en-US"/>
              <a:t>20XX</a:t>
            </a:r>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81496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Content 2 column (comparison slid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46E42BB-B57B-4777-8843-87E607595CFC}"/>
              </a:ext>
            </a:extLst>
          </p:cNvPr>
          <p:cNvSpPr>
            <a:spLocks noGrp="1"/>
          </p:cNvSpPr>
          <p:nvPr>
            <p:ph type="title" hasCustomPrompt="1"/>
          </p:nvPr>
        </p:nvSpPr>
        <p:spPr>
          <a:xfrm>
            <a:off x="841248" y="502920"/>
            <a:ext cx="9902952" cy="1325563"/>
          </a:xfrm>
        </p:spPr>
        <p:txBody>
          <a:bodyPr/>
          <a:lstStyle>
            <a:lvl1pPr>
              <a:defRPr/>
            </a:lvl1pPr>
          </a:lstStyle>
          <a:p>
            <a:r>
              <a:rPr lang="en-US" dirty="0"/>
              <a:t>Click to add title</a:t>
            </a:r>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r>
              <a:rPr lang="en-US"/>
              <a:t>Sample footer text</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normAutofit/>
          </a:bodyPr>
          <a:lstStyle>
            <a:lvl1pPr>
              <a:defRPr sz="1700"/>
            </a:lvl1pPr>
            <a:lvl2pPr>
              <a:defRPr sz="1700" b="1"/>
            </a:lvl2pPr>
            <a:lvl3pPr>
              <a:defRPr sz="1700" b="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normAutofit/>
          </a:bodyPr>
          <a:lstStyle>
            <a:lvl1pPr>
              <a:defRPr sz="1700"/>
            </a:lvl1pPr>
            <a:lvl2pPr>
              <a:defRPr sz="1700" b="1"/>
            </a:lvl2pPr>
            <a:lvl3pPr>
              <a:defRPr sz="1700" b="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r>
              <a:rPr lang="en-US"/>
              <a:t>20XX</a:t>
            </a:r>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9082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502920"/>
            <a:ext cx="9899930" cy="1325563"/>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r>
              <a:rPr lang="en-US"/>
              <a:t>Sample footer text</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3200400" cy="823912"/>
          </a:xfrm>
        </p:spPr>
        <p:txBody>
          <a:bodyPr anchor="b">
            <a:noAutofit/>
          </a:bodyPr>
          <a:lstStyle>
            <a:lvl1pPr marL="0" indent="0">
              <a:buNone/>
              <a:defRPr sz="1600" b="1" cap="all" spc="3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3200400" cy="3684588"/>
          </a:xfrm>
        </p:spPr>
        <p:txBody>
          <a:bodyPr>
            <a:normAutofit/>
          </a:bodyPr>
          <a:lstStyle>
            <a:lvl1pPr>
              <a:defRPr sz="1400"/>
            </a:lvl1pPr>
            <a:lvl2pPr>
              <a:defRPr sz="1400" b="1"/>
            </a:lvl2pPr>
            <a:lvl3pPr>
              <a:defRPr sz="1400" b="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4189550" y="1678169"/>
            <a:ext cx="3200400" cy="823912"/>
          </a:xfrm>
        </p:spPr>
        <p:txBody>
          <a:bodyPr anchor="b">
            <a:noAutofit/>
          </a:bodyPr>
          <a:lstStyle>
            <a:lvl1pPr marL="0" indent="0">
              <a:buNone/>
              <a:defRPr sz="1600" b="1" cap="all" spc="3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4189551" y="2502081"/>
            <a:ext cx="3200400" cy="3684588"/>
          </a:xfrm>
        </p:spPr>
        <p:txBody>
          <a:bodyPr>
            <a:normAutofit/>
          </a:bodyPr>
          <a:lstStyle>
            <a:lvl1pPr>
              <a:defRPr sz="1400"/>
            </a:lvl1pPr>
            <a:lvl2pPr>
              <a:defRPr sz="1400" b="1"/>
            </a:lvl2pPr>
            <a:lvl3pPr>
              <a:defRPr sz="1400" b="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4">
            <a:extLst>
              <a:ext uri="{FF2B5EF4-FFF2-40B4-BE49-F238E27FC236}">
                <a16:creationId xmlns:a16="http://schemas.microsoft.com/office/drawing/2014/main" id="{C6B28BCD-4695-49B4-861A-4EBAAB5FA2B2}"/>
              </a:ext>
            </a:extLst>
          </p:cNvPr>
          <p:cNvSpPr>
            <a:spLocks noGrp="1"/>
          </p:cNvSpPr>
          <p:nvPr>
            <p:ph type="body" sz="quarter" idx="13"/>
          </p:nvPr>
        </p:nvSpPr>
        <p:spPr>
          <a:xfrm>
            <a:off x="7539317" y="1681163"/>
            <a:ext cx="3200400" cy="823912"/>
          </a:xfrm>
        </p:spPr>
        <p:txBody>
          <a:bodyPr anchor="b">
            <a:noAutofit/>
          </a:bodyPr>
          <a:lstStyle>
            <a:lvl1pPr marL="0" indent="0">
              <a:buNone/>
              <a:defRPr sz="1600" b="1" cap="all" spc="3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5">
            <a:extLst>
              <a:ext uri="{FF2B5EF4-FFF2-40B4-BE49-F238E27FC236}">
                <a16:creationId xmlns:a16="http://schemas.microsoft.com/office/drawing/2014/main" id="{FE24FFCF-8240-4047-B040-925E963392DE}"/>
              </a:ext>
            </a:extLst>
          </p:cNvPr>
          <p:cNvSpPr>
            <a:spLocks noGrp="1"/>
          </p:cNvSpPr>
          <p:nvPr>
            <p:ph sz="quarter" idx="14"/>
          </p:nvPr>
        </p:nvSpPr>
        <p:spPr>
          <a:xfrm>
            <a:off x="7539318" y="2505075"/>
            <a:ext cx="3200400" cy="3684588"/>
          </a:xfrm>
        </p:spPr>
        <p:txBody>
          <a:bodyPr>
            <a:normAutofit/>
          </a:bodyPr>
          <a:lstStyle>
            <a:lvl1pPr>
              <a:defRPr sz="1400"/>
            </a:lvl1pPr>
            <a:lvl2pPr>
              <a:defRPr sz="1400" b="1"/>
            </a:lvl2pPr>
            <a:lvl3pPr>
              <a:defRPr sz="1400" b="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r>
              <a:rPr lang="en-US"/>
              <a:t>20XX</a:t>
            </a:r>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920864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A506FCE5-3E35-49DD-A583-D6C2702FEF6D}"/>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213165-521F-4723-9555-AD2B921FEFBF}"/>
              </a:ext>
              <a:ext uri="{C183D7F6-B498-43B3-948B-1728B52AA6E4}">
                <adec:decorative xmlns:adec="http://schemas.microsoft.com/office/drawing/2017/decorative" val="1"/>
              </a:ext>
            </a:extLst>
          </p:cNvPr>
          <p:cNvSpPr/>
          <p:nvPr userDrawn="1"/>
        </p:nvSpPr>
        <p:spPr>
          <a:xfrm>
            <a:off x="6096000" y="5267"/>
            <a:ext cx="6095998" cy="684746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7505E6A2-DFDA-42CA-9609-1EDCD008EFDA}"/>
              </a:ext>
            </a:extLst>
          </p:cNvPr>
          <p:cNvSpPr>
            <a:spLocks noGrp="1"/>
          </p:cNvSpPr>
          <p:nvPr>
            <p:ph type="title" hasCustomPrompt="1"/>
          </p:nvPr>
        </p:nvSpPr>
        <p:spPr>
          <a:xfrm>
            <a:off x="6931152" y="576072"/>
            <a:ext cx="4389120" cy="1344168"/>
          </a:xfrm>
        </p:spPr>
        <p:txBody>
          <a:bodyPr/>
          <a:lstStyle>
            <a:lvl1pPr>
              <a:defRPr/>
            </a:lvl1pPr>
          </a:lstStyle>
          <a:p>
            <a:r>
              <a:rPr lang="en-US" dirty="0"/>
              <a:t>Click to add title</a:t>
            </a:r>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r>
              <a:rPr lang="en-US"/>
              <a:t>Sample footer text</a:t>
            </a:r>
          </a:p>
        </p:txBody>
      </p:sp>
      <p:grpSp>
        <p:nvGrpSpPr>
          <p:cNvPr id="11" name="Group 10">
            <a:extLst>
              <a:ext uri="{FF2B5EF4-FFF2-40B4-BE49-F238E27FC236}">
                <a16:creationId xmlns:a16="http://schemas.microsoft.com/office/drawing/2014/main" id="{6A2C89A5-B32F-4401-A14F-03356EEE9E54}"/>
              </a:ext>
              <a:ext uri="{C183D7F6-B498-43B3-948B-1728B52AA6E4}">
                <adec:decorative xmlns:adec="http://schemas.microsoft.com/office/drawing/2017/decorative" val="1"/>
              </a:ext>
            </a:extLst>
          </p:cNvPr>
          <p:cNvGrpSpPr/>
          <p:nvPr userDrawn="1"/>
        </p:nvGrpSpPr>
        <p:grpSpPr>
          <a:xfrm>
            <a:off x="5835246" y="5267"/>
            <a:ext cx="510538" cy="6804779"/>
            <a:chOff x="5835246" y="5267"/>
            <a:chExt cx="510538" cy="6804779"/>
          </a:xfrm>
        </p:grpSpPr>
        <p:sp>
          <p:nvSpPr>
            <p:cNvPr id="12" name="Freeform 8">
              <a:extLst>
                <a:ext uri="{FF2B5EF4-FFF2-40B4-BE49-F238E27FC236}">
                  <a16:creationId xmlns:a16="http://schemas.microsoft.com/office/drawing/2014/main" id="{20B8F440-B4B3-401E-B3CB-355486A7A182}"/>
                </a:ext>
              </a:extLst>
            </p:cNvPr>
            <p:cNvSpPr>
              <a:spLocks/>
            </p:cNvSpPr>
            <p:nvPr/>
          </p:nvSpPr>
          <p:spPr bwMode="auto">
            <a:xfrm rot="5400000">
              <a:off x="6137309" y="67004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3">
              <a:extLst>
                <a:ext uri="{FF2B5EF4-FFF2-40B4-BE49-F238E27FC236}">
                  <a16:creationId xmlns:a16="http://schemas.microsoft.com/office/drawing/2014/main" id="{EA7FED42-6959-4457-81EA-24DD2CD7AD70}"/>
                </a:ext>
              </a:extLst>
            </p:cNvPr>
            <p:cNvSpPr>
              <a:spLocks/>
            </p:cNvSpPr>
            <p:nvPr/>
          </p:nvSpPr>
          <p:spPr bwMode="auto">
            <a:xfrm rot="5400000">
              <a:off x="6158422" y="779148"/>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1">
              <a:extLst>
                <a:ext uri="{FF2B5EF4-FFF2-40B4-BE49-F238E27FC236}">
                  <a16:creationId xmlns:a16="http://schemas.microsoft.com/office/drawing/2014/main" id="{2EB8F5DB-E978-4632-8B94-6A35AC1D64AF}"/>
                </a:ext>
              </a:extLst>
            </p:cNvPr>
            <p:cNvSpPr>
              <a:spLocks/>
            </p:cNvSpPr>
            <p:nvPr/>
          </p:nvSpPr>
          <p:spPr bwMode="auto">
            <a:xfrm rot="5400000">
              <a:off x="6196380" y="99685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3">
              <a:extLst>
                <a:ext uri="{FF2B5EF4-FFF2-40B4-BE49-F238E27FC236}">
                  <a16:creationId xmlns:a16="http://schemas.microsoft.com/office/drawing/2014/main" id="{29926419-08A8-4897-84C0-7DA191A4AD8C}"/>
                </a:ext>
              </a:extLst>
            </p:cNvPr>
            <p:cNvSpPr>
              <a:spLocks/>
            </p:cNvSpPr>
            <p:nvPr/>
          </p:nvSpPr>
          <p:spPr bwMode="auto">
            <a:xfrm rot="5400000">
              <a:off x="6184466" y="1235632"/>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4">
              <a:extLst>
                <a:ext uri="{FF2B5EF4-FFF2-40B4-BE49-F238E27FC236}">
                  <a16:creationId xmlns:a16="http://schemas.microsoft.com/office/drawing/2014/main" id="{343A7DAF-7788-4155-A6FF-4D1872C5A148}"/>
                </a:ext>
              </a:extLst>
            </p:cNvPr>
            <p:cNvSpPr>
              <a:spLocks/>
            </p:cNvSpPr>
            <p:nvPr/>
          </p:nvSpPr>
          <p:spPr bwMode="auto">
            <a:xfrm rot="5400000">
              <a:off x="6138348" y="484400"/>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5">
              <a:extLst>
                <a:ext uri="{FF2B5EF4-FFF2-40B4-BE49-F238E27FC236}">
                  <a16:creationId xmlns:a16="http://schemas.microsoft.com/office/drawing/2014/main" id="{6D1063CA-6C05-441D-ADDB-3545EEE1B3D1}"/>
                </a:ext>
              </a:extLst>
            </p:cNvPr>
            <p:cNvSpPr>
              <a:spLocks/>
            </p:cNvSpPr>
            <p:nvPr/>
          </p:nvSpPr>
          <p:spPr bwMode="auto">
            <a:xfrm rot="5400000">
              <a:off x="6184326" y="144523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6">
              <a:extLst>
                <a:ext uri="{FF2B5EF4-FFF2-40B4-BE49-F238E27FC236}">
                  <a16:creationId xmlns:a16="http://schemas.microsoft.com/office/drawing/2014/main" id="{9FDD3549-94F5-4C29-8DB2-12454A040678}"/>
                </a:ext>
              </a:extLst>
            </p:cNvPr>
            <p:cNvSpPr>
              <a:spLocks/>
            </p:cNvSpPr>
            <p:nvPr/>
          </p:nvSpPr>
          <p:spPr bwMode="auto">
            <a:xfrm rot="5400000">
              <a:off x="6184022" y="2275269"/>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7">
              <a:extLst>
                <a:ext uri="{FF2B5EF4-FFF2-40B4-BE49-F238E27FC236}">
                  <a16:creationId xmlns:a16="http://schemas.microsoft.com/office/drawing/2014/main" id="{7639F03A-602E-487D-BC54-F8A8B3C32758}"/>
                </a:ext>
              </a:extLst>
            </p:cNvPr>
            <p:cNvSpPr>
              <a:spLocks/>
            </p:cNvSpPr>
            <p:nvPr/>
          </p:nvSpPr>
          <p:spPr bwMode="auto">
            <a:xfrm rot="5400000">
              <a:off x="6170475" y="1654978"/>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9">
              <a:extLst>
                <a:ext uri="{FF2B5EF4-FFF2-40B4-BE49-F238E27FC236}">
                  <a16:creationId xmlns:a16="http://schemas.microsoft.com/office/drawing/2014/main" id="{A534B3B5-E87E-4B7B-AF5A-8C25D597BE4B}"/>
                </a:ext>
              </a:extLst>
            </p:cNvPr>
            <p:cNvSpPr>
              <a:spLocks/>
            </p:cNvSpPr>
            <p:nvPr/>
          </p:nvSpPr>
          <p:spPr bwMode="auto">
            <a:xfrm rot="5400000">
              <a:off x="6149925" y="23733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0">
              <a:extLst>
                <a:ext uri="{FF2B5EF4-FFF2-40B4-BE49-F238E27FC236}">
                  <a16:creationId xmlns:a16="http://schemas.microsoft.com/office/drawing/2014/main" id="{E05D2E63-F2F9-4DF4-A2AF-97E215E40B24}"/>
                </a:ext>
              </a:extLst>
            </p:cNvPr>
            <p:cNvSpPr>
              <a:spLocks/>
            </p:cNvSpPr>
            <p:nvPr/>
          </p:nvSpPr>
          <p:spPr bwMode="auto">
            <a:xfrm rot="5400000">
              <a:off x="6145156" y="1884772"/>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1">
              <a:extLst>
                <a:ext uri="{FF2B5EF4-FFF2-40B4-BE49-F238E27FC236}">
                  <a16:creationId xmlns:a16="http://schemas.microsoft.com/office/drawing/2014/main" id="{CB30D897-4D0A-4E93-9C6F-B4EDA9379A85}"/>
                </a:ext>
              </a:extLst>
            </p:cNvPr>
            <p:cNvSpPr>
              <a:spLocks/>
            </p:cNvSpPr>
            <p:nvPr/>
          </p:nvSpPr>
          <p:spPr bwMode="auto">
            <a:xfrm rot="5400000">
              <a:off x="6123855" y="24168"/>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8">
              <a:extLst>
                <a:ext uri="{FF2B5EF4-FFF2-40B4-BE49-F238E27FC236}">
                  <a16:creationId xmlns:a16="http://schemas.microsoft.com/office/drawing/2014/main" id="{AAF56E82-F744-48CA-922B-B1A6B8888F06}"/>
                </a:ext>
              </a:extLst>
            </p:cNvPr>
            <p:cNvSpPr>
              <a:spLocks/>
            </p:cNvSpPr>
            <p:nvPr/>
          </p:nvSpPr>
          <p:spPr bwMode="auto">
            <a:xfrm rot="5400000">
              <a:off x="5930691" y="70287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79">
              <a:extLst>
                <a:ext uri="{FF2B5EF4-FFF2-40B4-BE49-F238E27FC236}">
                  <a16:creationId xmlns:a16="http://schemas.microsoft.com/office/drawing/2014/main" id="{50D4C3A2-F50E-4850-978E-5F9B0FC8F6D5}"/>
                </a:ext>
              </a:extLst>
            </p:cNvPr>
            <p:cNvSpPr>
              <a:spLocks/>
            </p:cNvSpPr>
            <p:nvPr/>
          </p:nvSpPr>
          <p:spPr bwMode="auto">
            <a:xfrm rot="5400000">
              <a:off x="5943063" y="93391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80">
              <a:extLst>
                <a:ext uri="{FF2B5EF4-FFF2-40B4-BE49-F238E27FC236}">
                  <a16:creationId xmlns:a16="http://schemas.microsoft.com/office/drawing/2014/main" id="{4944979C-88A0-43E2-98F1-F75559558E83}"/>
                </a:ext>
              </a:extLst>
            </p:cNvPr>
            <p:cNvSpPr>
              <a:spLocks/>
            </p:cNvSpPr>
            <p:nvPr/>
          </p:nvSpPr>
          <p:spPr bwMode="auto">
            <a:xfrm rot="5400000">
              <a:off x="5937722" y="1171711"/>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1">
              <a:extLst>
                <a:ext uri="{FF2B5EF4-FFF2-40B4-BE49-F238E27FC236}">
                  <a16:creationId xmlns:a16="http://schemas.microsoft.com/office/drawing/2014/main" id="{FF4DD96F-37D4-46BE-B0EE-CBF0E1C64DB6}"/>
                </a:ext>
              </a:extLst>
            </p:cNvPr>
            <p:cNvSpPr>
              <a:spLocks/>
            </p:cNvSpPr>
            <p:nvPr/>
          </p:nvSpPr>
          <p:spPr bwMode="auto">
            <a:xfrm rot="5400000">
              <a:off x="5920772" y="218476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2">
              <a:extLst>
                <a:ext uri="{FF2B5EF4-FFF2-40B4-BE49-F238E27FC236}">
                  <a16:creationId xmlns:a16="http://schemas.microsoft.com/office/drawing/2014/main" id="{C5D59561-CA56-49A9-B614-37A63DE9F067}"/>
                </a:ext>
              </a:extLst>
            </p:cNvPr>
            <p:cNvSpPr>
              <a:spLocks/>
            </p:cNvSpPr>
            <p:nvPr/>
          </p:nvSpPr>
          <p:spPr bwMode="auto">
            <a:xfrm rot="5400000">
              <a:off x="5928608" y="196231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3">
              <a:extLst>
                <a:ext uri="{FF2B5EF4-FFF2-40B4-BE49-F238E27FC236}">
                  <a16:creationId xmlns:a16="http://schemas.microsoft.com/office/drawing/2014/main" id="{3789ACB2-AB98-4195-8B9A-841091616F37}"/>
                </a:ext>
              </a:extLst>
            </p:cNvPr>
            <p:cNvSpPr>
              <a:spLocks/>
            </p:cNvSpPr>
            <p:nvPr/>
          </p:nvSpPr>
          <p:spPr bwMode="auto">
            <a:xfrm rot="5400000">
              <a:off x="5901165" y="1647524"/>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84">
              <a:extLst>
                <a:ext uri="{FF2B5EF4-FFF2-40B4-BE49-F238E27FC236}">
                  <a16:creationId xmlns:a16="http://schemas.microsoft.com/office/drawing/2014/main" id="{A94C3B04-04CF-4F15-B82F-6D8E368474AD}"/>
                </a:ext>
              </a:extLst>
            </p:cNvPr>
            <p:cNvSpPr>
              <a:spLocks/>
            </p:cNvSpPr>
            <p:nvPr/>
          </p:nvSpPr>
          <p:spPr bwMode="auto">
            <a:xfrm rot="5400000">
              <a:off x="5912181" y="49828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86">
              <a:extLst>
                <a:ext uri="{FF2B5EF4-FFF2-40B4-BE49-F238E27FC236}">
                  <a16:creationId xmlns:a16="http://schemas.microsoft.com/office/drawing/2014/main" id="{874C3F09-3D9D-49FD-9825-86C789BDCFA5}"/>
                </a:ext>
              </a:extLst>
            </p:cNvPr>
            <p:cNvSpPr>
              <a:spLocks/>
            </p:cNvSpPr>
            <p:nvPr/>
          </p:nvSpPr>
          <p:spPr bwMode="auto">
            <a:xfrm rot="5400000">
              <a:off x="5906577" y="7634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9">
              <a:extLst>
                <a:ext uri="{FF2B5EF4-FFF2-40B4-BE49-F238E27FC236}">
                  <a16:creationId xmlns:a16="http://schemas.microsoft.com/office/drawing/2014/main" id="{419B2B61-2B32-4FA7-85D7-1606F2C0F623}"/>
                </a:ext>
              </a:extLst>
            </p:cNvPr>
            <p:cNvSpPr>
              <a:spLocks/>
            </p:cNvSpPr>
            <p:nvPr/>
          </p:nvSpPr>
          <p:spPr bwMode="auto">
            <a:xfrm rot="5400000">
              <a:off x="5876953" y="143517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90">
              <a:extLst>
                <a:ext uri="{FF2B5EF4-FFF2-40B4-BE49-F238E27FC236}">
                  <a16:creationId xmlns:a16="http://schemas.microsoft.com/office/drawing/2014/main" id="{DECB4F4E-241D-4F4A-96F5-F6C02A80C57E}"/>
                </a:ext>
              </a:extLst>
            </p:cNvPr>
            <p:cNvSpPr>
              <a:spLocks/>
            </p:cNvSpPr>
            <p:nvPr/>
          </p:nvSpPr>
          <p:spPr bwMode="auto">
            <a:xfrm rot="5400000">
              <a:off x="5954805" y="205808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05">
              <a:extLst>
                <a:ext uri="{FF2B5EF4-FFF2-40B4-BE49-F238E27FC236}">
                  <a16:creationId xmlns:a16="http://schemas.microsoft.com/office/drawing/2014/main" id="{94BBD352-F9E3-49BC-93B3-FC3C20E48374}"/>
                </a:ext>
              </a:extLst>
            </p:cNvPr>
            <p:cNvSpPr>
              <a:spLocks/>
            </p:cNvSpPr>
            <p:nvPr/>
          </p:nvSpPr>
          <p:spPr bwMode="auto">
            <a:xfrm rot="5400000">
              <a:off x="6228820" y="2060552"/>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06">
              <a:extLst>
                <a:ext uri="{FF2B5EF4-FFF2-40B4-BE49-F238E27FC236}">
                  <a16:creationId xmlns:a16="http://schemas.microsoft.com/office/drawing/2014/main" id="{A5D13CA4-DFD7-4D05-93A7-733723050E60}"/>
                </a:ext>
              </a:extLst>
            </p:cNvPr>
            <p:cNvSpPr>
              <a:spLocks/>
            </p:cNvSpPr>
            <p:nvPr/>
          </p:nvSpPr>
          <p:spPr bwMode="auto">
            <a:xfrm rot="5400000">
              <a:off x="5943517" y="29828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2">
              <a:extLst>
                <a:ext uri="{FF2B5EF4-FFF2-40B4-BE49-F238E27FC236}">
                  <a16:creationId xmlns:a16="http://schemas.microsoft.com/office/drawing/2014/main" id="{95C9AAFB-4C1B-4C36-BFBF-E81A063B685E}"/>
                </a:ext>
              </a:extLst>
            </p:cNvPr>
            <p:cNvSpPr>
              <a:spLocks/>
            </p:cNvSpPr>
            <p:nvPr/>
          </p:nvSpPr>
          <p:spPr bwMode="auto">
            <a:xfrm rot="5400000">
              <a:off x="6133498" y="3278008"/>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33">
              <a:extLst>
                <a:ext uri="{FF2B5EF4-FFF2-40B4-BE49-F238E27FC236}">
                  <a16:creationId xmlns:a16="http://schemas.microsoft.com/office/drawing/2014/main" id="{0E03A16E-F402-42CB-9215-D8FE7F8ADA16}"/>
                </a:ext>
              </a:extLst>
            </p:cNvPr>
            <p:cNvSpPr>
              <a:spLocks/>
            </p:cNvSpPr>
            <p:nvPr/>
          </p:nvSpPr>
          <p:spPr bwMode="auto">
            <a:xfrm rot="5400000">
              <a:off x="6163411" y="4369319"/>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34">
              <a:extLst>
                <a:ext uri="{FF2B5EF4-FFF2-40B4-BE49-F238E27FC236}">
                  <a16:creationId xmlns:a16="http://schemas.microsoft.com/office/drawing/2014/main" id="{010D7C8D-93E7-4FE4-AD1D-B274C2E3168E}"/>
                </a:ext>
              </a:extLst>
            </p:cNvPr>
            <p:cNvSpPr>
              <a:spLocks/>
            </p:cNvSpPr>
            <p:nvPr/>
          </p:nvSpPr>
          <p:spPr bwMode="auto">
            <a:xfrm rot="5400000">
              <a:off x="6167341" y="5366642"/>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35">
              <a:extLst>
                <a:ext uri="{FF2B5EF4-FFF2-40B4-BE49-F238E27FC236}">
                  <a16:creationId xmlns:a16="http://schemas.microsoft.com/office/drawing/2014/main" id="{5BB6B504-8E57-45D5-9092-2D01D5CB9B06}"/>
                </a:ext>
              </a:extLst>
            </p:cNvPr>
            <p:cNvSpPr>
              <a:spLocks/>
            </p:cNvSpPr>
            <p:nvPr/>
          </p:nvSpPr>
          <p:spPr bwMode="auto">
            <a:xfrm rot="5400000">
              <a:off x="6162993" y="4577546"/>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36">
              <a:extLst>
                <a:ext uri="{FF2B5EF4-FFF2-40B4-BE49-F238E27FC236}">
                  <a16:creationId xmlns:a16="http://schemas.microsoft.com/office/drawing/2014/main" id="{79FBC75A-CC29-4DC2-9187-B0CF0DD2B8F0}"/>
                </a:ext>
              </a:extLst>
            </p:cNvPr>
            <p:cNvSpPr>
              <a:spLocks/>
            </p:cNvSpPr>
            <p:nvPr/>
          </p:nvSpPr>
          <p:spPr bwMode="auto">
            <a:xfrm rot="5400000">
              <a:off x="6135130" y="602853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7">
              <a:extLst>
                <a:ext uri="{FF2B5EF4-FFF2-40B4-BE49-F238E27FC236}">
                  <a16:creationId xmlns:a16="http://schemas.microsoft.com/office/drawing/2014/main" id="{DBD874FF-8F0D-460C-A9A2-9C8A6F93F820}"/>
                </a:ext>
              </a:extLst>
            </p:cNvPr>
            <p:cNvSpPr>
              <a:spLocks/>
            </p:cNvSpPr>
            <p:nvPr/>
          </p:nvSpPr>
          <p:spPr bwMode="auto">
            <a:xfrm rot="5400000">
              <a:off x="6146896" y="3042068"/>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38">
              <a:extLst>
                <a:ext uri="{FF2B5EF4-FFF2-40B4-BE49-F238E27FC236}">
                  <a16:creationId xmlns:a16="http://schemas.microsoft.com/office/drawing/2014/main" id="{FFC66C5B-FA0F-44E5-B782-211CABA0C2B0}"/>
                </a:ext>
              </a:extLst>
            </p:cNvPr>
            <p:cNvSpPr>
              <a:spLocks/>
            </p:cNvSpPr>
            <p:nvPr/>
          </p:nvSpPr>
          <p:spPr bwMode="auto">
            <a:xfrm rot="5400000">
              <a:off x="6154565" y="4882164"/>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39">
              <a:extLst>
                <a:ext uri="{FF2B5EF4-FFF2-40B4-BE49-F238E27FC236}">
                  <a16:creationId xmlns:a16="http://schemas.microsoft.com/office/drawing/2014/main" id="{0933718E-9896-47CD-B65B-B333DBB67163}"/>
                </a:ext>
              </a:extLst>
            </p:cNvPr>
            <p:cNvSpPr>
              <a:spLocks/>
            </p:cNvSpPr>
            <p:nvPr/>
          </p:nvSpPr>
          <p:spPr bwMode="auto">
            <a:xfrm rot="5400000">
              <a:off x="6146673" y="512328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0">
              <a:extLst>
                <a:ext uri="{FF2B5EF4-FFF2-40B4-BE49-F238E27FC236}">
                  <a16:creationId xmlns:a16="http://schemas.microsoft.com/office/drawing/2014/main" id="{4E59DA7A-69C0-4C4F-9229-35FFE906F920}"/>
                </a:ext>
              </a:extLst>
            </p:cNvPr>
            <p:cNvSpPr>
              <a:spLocks/>
            </p:cNvSpPr>
            <p:nvPr/>
          </p:nvSpPr>
          <p:spPr bwMode="auto">
            <a:xfrm rot="5400000">
              <a:off x="6141637" y="2579986"/>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1">
              <a:extLst>
                <a:ext uri="{FF2B5EF4-FFF2-40B4-BE49-F238E27FC236}">
                  <a16:creationId xmlns:a16="http://schemas.microsoft.com/office/drawing/2014/main" id="{647CABB1-618C-4C2C-9ED3-02E2260AD758}"/>
                </a:ext>
              </a:extLst>
            </p:cNvPr>
            <p:cNvSpPr>
              <a:spLocks/>
            </p:cNvSpPr>
            <p:nvPr/>
          </p:nvSpPr>
          <p:spPr bwMode="auto">
            <a:xfrm rot="5400000">
              <a:off x="6135130" y="626053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2">
              <a:extLst>
                <a:ext uri="{FF2B5EF4-FFF2-40B4-BE49-F238E27FC236}">
                  <a16:creationId xmlns:a16="http://schemas.microsoft.com/office/drawing/2014/main" id="{DF0448FA-8F5B-42F0-962F-881B98BA22E6}"/>
                </a:ext>
              </a:extLst>
            </p:cNvPr>
            <p:cNvSpPr>
              <a:spLocks/>
            </p:cNvSpPr>
            <p:nvPr/>
          </p:nvSpPr>
          <p:spPr bwMode="auto">
            <a:xfrm rot="5400000">
              <a:off x="6123298" y="5578555"/>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4">
              <a:extLst>
                <a:ext uri="{FF2B5EF4-FFF2-40B4-BE49-F238E27FC236}">
                  <a16:creationId xmlns:a16="http://schemas.microsoft.com/office/drawing/2014/main" id="{7BEADFB4-6894-4DA9-BBEE-CA8B71834956}"/>
                </a:ext>
              </a:extLst>
            </p:cNvPr>
            <p:cNvSpPr>
              <a:spLocks/>
            </p:cNvSpPr>
            <p:nvPr/>
          </p:nvSpPr>
          <p:spPr bwMode="auto">
            <a:xfrm rot="5400000">
              <a:off x="6127088" y="4062683"/>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5">
              <a:extLst>
                <a:ext uri="{FF2B5EF4-FFF2-40B4-BE49-F238E27FC236}">
                  <a16:creationId xmlns:a16="http://schemas.microsoft.com/office/drawing/2014/main" id="{46A8D02B-D283-4CF6-9DAF-334D983EC763}"/>
                </a:ext>
              </a:extLst>
            </p:cNvPr>
            <p:cNvSpPr>
              <a:spLocks/>
            </p:cNvSpPr>
            <p:nvPr/>
          </p:nvSpPr>
          <p:spPr bwMode="auto">
            <a:xfrm rot="5400000">
              <a:off x="6104937" y="5818509"/>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6">
              <a:extLst>
                <a:ext uri="{FF2B5EF4-FFF2-40B4-BE49-F238E27FC236}">
                  <a16:creationId xmlns:a16="http://schemas.microsoft.com/office/drawing/2014/main" id="{11A5A88C-5AEA-4046-ADD9-3AAB2F1E98E3}"/>
                </a:ext>
              </a:extLst>
            </p:cNvPr>
            <p:cNvSpPr>
              <a:spLocks/>
            </p:cNvSpPr>
            <p:nvPr/>
          </p:nvSpPr>
          <p:spPr bwMode="auto">
            <a:xfrm rot="5400000">
              <a:off x="6153996" y="2812605"/>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47">
              <a:extLst>
                <a:ext uri="{FF2B5EF4-FFF2-40B4-BE49-F238E27FC236}">
                  <a16:creationId xmlns:a16="http://schemas.microsoft.com/office/drawing/2014/main" id="{49B2863A-D905-4652-B23B-4375F98352B0}"/>
                </a:ext>
              </a:extLst>
            </p:cNvPr>
            <p:cNvSpPr>
              <a:spLocks/>
            </p:cNvSpPr>
            <p:nvPr/>
          </p:nvSpPr>
          <p:spPr bwMode="auto">
            <a:xfrm rot="5400000">
              <a:off x="6112141" y="3831556"/>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48">
              <a:extLst>
                <a:ext uri="{FF2B5EF4-FFF2-40B4-BE49-F238E27FC236}">
                  <a16:creationId xmlns:a16="http://schemas.microsoft.com/office/drawing/2014/main" id="{D1127C06-A40D-4B52-B55E-F58876AB2724}"/>
                </a:ext>
              </a:extLst>
            </p:cNvPr>
            <p:cNvSpPr>
              <a:spLocks/>
            </p:cNvSpPr>
            <p:nvPr/>
          </p:nvSpPr>
          <p:spPr bwMode="auto">
            <a:xfrm rot="5400000">
              <a:off x="6107398" y="3598086"/>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62">
              <a:extLst>
                <a:ext uri="{FF2B5EF4-FFF2-40B4-BE49-F238E27FC236}">
                  <a16:creationId xmlns:a16="http://schemas.microsoft.com/office/drawing/2014/main" id="{5E50EA0E-90F8-4672-9956-4EA4B5065809}"/>
                </a:ext>
              </a:extLst>
            </p:cNvPr>
            <p:cNvSpPr>
              <a:spLocks/>
            </p:cNvSpPr>
            <p:nvPr/>
          </p:nvSpPr>
          <p:spPr bwMode="auto">
            <a:xfrm rot="5400000">
              <a:off x="5897830" y="2932400"/>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63">
              <a:extLst>
                <a:ext uri="{FF2B5EF4-FFF2-40B4-BE49-F238E27FC236}">
                  <a16:creationId xmlns:a16="http://schemas.microsoft.com/office/drawing/2014/main" id="{EA8F655C-52FB-48ED-BEA9-7015AEDE4CA8}"/>
                </a:ext>
              </a:extLst>
            </p:cNvPr>
            <p:cNvSpPr>
              <a:spLocks/>
            </p:cNvSpPr>
            <p:nvPr/>
          </p:nvSpPr>
          <p:spPr bwMode="auto">
            <a:xfrm rot="5400000">
              <a:off x="5909188" y="407101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64">
              <a:extLst>
                <a:ext uri="{FF2B5EF4-FFF2-40B4-BE49-F238E27FC236}">
                  <a16:creationId xmlns:a16="http://schemas.microsoft.com/office/drawing/2014/main" id="{C844FF06-6BAC-471A-A97A-6DF232BEE325}"/>
                </a:ext>
              </a:extLst>
            </p:cNvPr>
            <p:cNvSpPr>
              <a:spLocks/>
            </p:cNvSpPr>
            <p:nvPr/>
          </p:nvSpPr>
          <p:spPr bwMode="auto">
            <a:xfrm rot="5400000">
              <a:off x="5877139" y="2664092"/>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65">
              <a:extLst>
                <a:ext uri="{FF2B5EF4-FFF2-40B4-BE49-F238E27FC236}">
                  <a16:creationId xmlns:a16="http://schemas.microsoft.com/office/drawing/2014/main" id="{160199FA-81AE-41F9-96D1-1613CE9FBF64}"/>
                </a:ext>
              </a:extLst>
            </p:cNvPr>
            <p:cNvSpPr>
              <a:spLocks/>
            </p:cNvSpPr>
            <p:nvPr/>
          </p:nvSpPr>
          <p:spPr bwMode="auto">
            <a:xfrm rot="5400000">
              <a:off x="5877770" y="380810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66">
              <a:extLst>
                <a:ext uri="{FF2B5EF4-FFF2-40B4-BE49-F238E27FC236}">
                  <a16:creationId xmlns:a16="http://schemas.microsoft.com/office/drawing/2014/main" id="{441CAB18-2634-4F96-87E1-438279CF077D}"/>
                </a:ext>
              </a:extLst>
            </p:cNvPr>
            <p:cNvSpPr>
              <a:spLocks/>
            </p:cNvSpPr>
            <p:nvPr/>
          </p:nvSpPr>
          <p:spPr bwMode="auto">
            <a:xfrm rot="5400000">
              <a:off x="5865552" y="5354543"/>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7">
              <a:extLst>
                <a:ext uri="{FF2B5EF4-FFF2-40B4-BE49-F238E27FC236}">
                  <a16:creationId xmlns:a16="http://schemas.microsoft.com/office/drawing/2014/main" id="{6D424949-8EC7-41FF-8F25-8CEA7D8D95C9}"/>
                </a:ext>
              </a:extLst>
            </p:cNvPr>
            <p:cNvSpPr>
              <a:spLocks/>
            </p:cNvSpPr>
            <p:nvPr/>
          </p:nvSpPr>
          <p:spPr bwMode="auto">
            <a:xfrm rot="5400000">
              <a:off x="5845732" y="457056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68">
              <a:extLst>
                <a:ext uri="{FF2B5EF4-FFF2-40B4-BE49-F238E27FC236}">
                  <a16:creationId xmlns:a16="http://schemas.microsoft.com/office/drawing/2014/main" id="{38C73AB4-704C-4391-93B5-4642BE827472}"/>
                </a:ext>
              </a:extLst>
            </p:cNvPr>
            <p:cNvSpPr>
              <a:spLocks/>
            </p:cNvSpPr>
            <p:nvPr/>
          </p:nvSpPr>
          <p:spPr bwMode="auto">
            <a:xfrm rot="5400000">
              <a:off x="5873120" y="3227825"/>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69">
              <a:extLst>
                <a:ext uri="{FF2B5EF4-FFF2-40B4-BE49-F238E27FC236}">
                  <a16:creationId xmlns:a16="http://schemas.microsoft.com/office/drawing/2014/main" id="{508A216E-0641-4DDB-A54E-D8172B2EC75D}"/>
                </a:ext>
              </a:extLst>
            </p:cNvPr>
            <p:cNvSpPr>
              <a:spLocks/>
            </p:cNvSpPr>
            <p:nvPr/>
          </p:nvSpPr>
          <p:spPr bwMode="auto">
            <a:xfrm rot="5400000">
              <a:off x="5852377" y="563678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70">
              <a:extLst>
                <a:ext uri="{FF2B5EF4-FFF2-40B4-BE49-F238E27FC236}">
                  <a16:creationId xmlns:a16="http://schemas.microsoft.com/office/drawing/2014/main" id="{3DE05998-DC03-4EE0-8480-2794CECFBADD}"/>
                </a:ext>
              </a:extLst>
            </p:cNvPr>
            <p:cNvSpPr>
              <a:spLocks/>
            </p:cNvSpPr>
            <p:nvPr/>
          </p:nvSpPr>
          <p:spPr bwMode="auto">
            <a:xfrm rot="5400000">
              <a:off x="5816590" y="6228532"/>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71">
              <a:extLst>
                <a:ext uri="{FF2B5EF4-FFF2-40B4-BE49-F238E27FC236}">
                  <a16:creationId xmlns:a16="http://schemas.microsoft.com/office/drawing/2014/main" id="{AE46BDE8-8B08-4CF3-AD4B-BF25C5812061}"/>
                </a:ext>
              </a:extLst>
            </p:cNvPr>
            <p:cNvSpPr>
              <a:spLocks/>
            </p:cNvSpPr>
            <p:nvPr/>
          </p:nvSpPr>
          <p:spPr bwMode="auto">
            <a:xfrm rot="5400000">
              <a:off x="5863920" y="5116138"/>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72">
              <a:extLst>
                <a:ext uri="{FF2B5EF4-FFF2-40B4-BE49-F238E27FC236}">
                  <a16:creationId xmlns:a16="http://schemas.microsoft.com/office/drawing/2014/main" id="{DC466398-5E3D-49FD-BBC8-BF9FA7EEB456}"/>
                </a:ext>
              </a:extLst>
            </p:cNvPr>
            <p:cNvSpPr>
              <a:spLocks/>
            </p:cNvSpPr>
            <p:nvPr/>
          </p:nvSpPr>
          <p:spPr bwMode="auto">
            <a:xfrm rot="5400000">
              <a:off x="5860657" y="4889279"/>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3">
              <a:extLst>
                <a:ext uri="{FF2B5EF4-FFF2-40B4-BE49-F238E27FC236}">
                  <a16:creationId xmlns:a16="http://schemas.microsoft.com/office/drawing/2014/main" id="{3CE178A5-F5DC-4971-83BC-446354F1ED91}"/>
                </a:ext>
              </a:extLst>
            </p:cNvPr>
            <p:cNvSpPr>
              <a:spLocks/>
            </p:cNvSpPr>
            <p:nvPr/>
          </p:nvSpPr>
          <p:spPr bwMode="auto">
            <a:xfrm rot="5400000">
              <a:off x="5865530" y="4389644"/>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74">
              <a:extLst>
                <a:ext uri="{FF2B5EF4-FFF2-40B4-BE49-F238E27FC236}">
                  <a16:creationId xmlns:a16="http://schemas.microsoft.com/office/drawing/2014/main" id="{8FFE7A1F-E718-47E9-A025-68D10C6E0FC7}"/>
                </a:ext>
              </a:extLst>
            </p:cNvPr>
            <p:cNvSpPr>
              <a:spLocks/>
            </p:cNvSpPr>
            <p:nvPr/>
          </p:nvSpPr>
          <p:spPr bwMode="auto">
            <a:xfrm rot="5400000">
              <a:off x="5833482" y="5969928"/>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75">
              <a:extLst>
                <a:ext uri="{FF2B5EF4-FFF2-40B4-BE49-F238E27FC236}">
                  <a16:creationId xmlns:a16="http://schemas.microsoft.com/office/drawing/2014/main" id="{31600AC6-6BDF-4F5E-9DC2-03FA6F139E9A}"/>
                </a:ext>
              </a:extLst>
            </p:cNvPr>
            <p:cNvSpPr>
              <a:spLocks/>
            </p:cNvSpPr>
            <p:nvPr/>
          </p:nvSpPr>
          <p:spPr bwMode="auto">
            <a:xfrm rot="5400000">
              <a:off x="5928491" y="2424324"/>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77">
              <a:extLst>
                <a:ext uri="{FF2B5EF4-FFF2-40B4-BE49-F238E27FC236}">
                  <a16:creationId xmlns:a16="http://schemas.microsoft.com/office/drawing/2014/main" id="{65FF49CC-27AE-49FA-8832-404E44C68ED6}"/>
                </a:ext>
              </a:extLst>
            </p:cNvPr>
            <p:cNvSpPr>
              <a:spLocks/>
            </p:cNvSpPr>
            <p:nvPr/>
          </p:nvSpPr>
          <p:spPr bwMode="auto">
            <a:xfrm rot="5400000">
              <a:off x="5833737" y="358860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5">
              <a:extLst>
                <a:ext uri="{FF2B5EF4-FFF2-40B4-BE49-F238E27FC236}">
                  <a16:creationId xmlns:a16="http://schemas.microsoft.com/office/drawing/2014/main" id="{80128C7E-AA69-41EB-8EAA-AC2CD2179144}"/>
                </a:ext>
              </a:extLst>
            </p:cNvPr>
            <p:cNvSpPr>
              <a:spLocks/>
            </p:cNvSpPr>
            <p:nvPr/>
          </p:nvSpPr>
          <p:spPr bwMode="auto">
            <a:xfrm rot="5400000">
              <a:off x="5819996" y="641642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7">
              <a:extLst>
                <a:ext uri="{FF2B5EF4-FFF2-40B4-BE49-F238E27FC236}">
                  <a16:creationId xmlns:a16="http://schemas.microsoft.com/office/drawing/2014/main" id="{1B2F5A32-5C57-4123-AABB-402BC8160260}"/>
                </a:ext>
              </a:extLst>
            </p:cNvPr>
            <p:cNvSpPr>
              <a:spLocks/>
            </p:cNvSpPr>
            <p:nvPr/>
          </p:nvSpPr>
          <p:spPr bwMode="auto">
            <a:xfrm rot="5400000">
              <a:off x="5844487" y="667066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8">
              <a:extLst>
                <a:ext uri="{FF2B5EF4-FFF2-40B4-BE49-F238E27FC236}">
                  <a16:creationId xmlns:a16="http://schemas.microsoft.com/office/drawing/2014/main" id="{CACF07FE-3BEC-4CD3-8AAB-B2F59351F889}"/>
                </a:ext>
              </a:extLst>
            </p:cNvPr>
            <p:cNvSpPr>
              <a:spLocks/>
            </p:cNvSpPr>
            <p:nvPr/>
          </p:nvSpPr>
          <p:spPr bwMode="auto">
            <a:xfrm rot="5400000">
              <a:off x="5908036" y="568587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70">
              <a:extLst>
                <a:ext uri="{FF2B5EF4-FFF2-40B4-BE49-F238E27FC236}">
                  <a16:creationId xmlns:a16="http://schemas.microsoft.com/office/drawing/2014/main" id="{62A4E5C0-44A6-47C5-AC01-41EB5257CB83}"/>
                </a:ext>
              </a:extLst>
            </p:cNvPr>
            <p:cNvSpPr>
              <a:spLocks/>
            </p:cNvSpPr>
            <p:nvPr/>
          </p:nvSpPr>
          <p:spPr bwMode="auto">
            <a:xfrm rot="5400000">
              <a:off x="6106260" y="652949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74" name="Picture Placeholder 73">
            <a:extLst>
              <a:ext uri="{FF2B5EF4-FFF2-40B4-BE49-F238E27FC236}">
                <a16:creationId xmlns:a16="http://schemas.microsoft.com/office/drawing/2014/main" id="{AB77B488-C729-4C3B-9588-9B11C0A2CBAD}"/>
              </a:ext>
            </a:extLst>
          </p:cNvPr>
          <p:cNvSpPr>
            <a:spLocks noGrp="1"/>
          </p:cNvSpPr>
          <p:nvPr>
            <p:ph type="pic" sz="quarter" idx="13"/>
          </p:nvPr>
        </p:nvSpPr>
        <p:spPr>
          <a:xfrm>
            <a:off x="1673352" y="1572768"/>
            <a:ext cx="2743200" cy="1719072"/>
          </a:xfrm>
          <a:solidFill>
            <a:schemeClr val="accent5">
              <a:lumMod val="60000"/>
              <a:lumOff val="40000"/>
            </a:schemeClr>
          </a:solidFill>
        </p:spPr>
        <p:txBody>
          <a:bodyPr/>
          <a:lstStyle/>
          <a:p>
            <a:r>
              <a:rPr lang="en-US"/>
              <a:t>Click icon to add picture</a:t>
            </a:r>
          </a:p>
        </p:txBody>
      </p:sp>
      <p:sp>
        <p:nvSpPr>
          <p:cNvPr id="75" name="Picture Placeholder 73">
            <a:extLst>
              <a:ext uri="{FF2B5EF4-FFF2-40B4-BE49-F238E27FC236}">
                <a16:creationId xmlns:a16="http://schemas.microsoft.com/office/drawing/2014/main" id="{DF12587B-2BF6-46CB-B653-49B74B682ED9}"/>
              </a:ext>
            </a:extLst>
          </p:cNvPr>
          <p:cNvSpPr>
            <a:spLocks noGrp="1"/>
          </p:cNvSpPr>
          <p:nvPr>
            <p:ph type="pic" sz="quarter" idx="14"/>
          </p:nvPr>
        </p:nvSpPr>
        <p:spPr>
          <a:xfrm>
            <a:off x="1673352" y="3575304"/>
            <a:ext cx="2743200" cy="1719072"/>
          </a:xfrm>
          <a:solidFill>
            <a:schemeClr val="accent5">
              <a:lumMod val="60000"/>
              <a:lumOff val="40000"/>
            </a:schemeClr>
          </a:solidFill>
        </p:spPr>
        <p:txBody>
          <a:bodyPr/>
          <a:lstStyle/>
          <a:p>
            <a:r>
              <a:rPr lang="en-US"/>
              <a:t>Click icon to add picture</a:t>
            </a:r>
          </a:p>
        </p:txBody>
      </p:sp>
      <p:sp>
        <p:nvSpPr>
          <p:cNvPr id="70" name="Content Placeholder 2">
            <a:extLst>
              <a:ext uri="{FF2B5EF4-FFF2-40B4-BE49-F238E27FC236}">
                <a16:creationId xmlns:a16="http://schemas.microsoft.com/office/drawing/2014/main" id="{CB35A8A1-C44E-47D0-A362-C6A8A1A04D29}"/>
              </a:ext>
            </a:extLst>
          </p:cNvPr>
          <p:cNvSpPr>
            <a:spLocks noGrp="1"/>
          </p:cNvSpPr>
          <p:nvPr>
            <p:ph idx="1"/>
          </p:nvPr>
        </p:nvSpPr>
        <p:spPr>
          <a:xfrm>
            <a:off x="6975160" y="2177516"/>
            <a:ext cx="4340539" cy="3999448"/>
          </a:xfrm>
        </p:spPr>
        <p:txBody>
          <a:bodyPr>
            <a:normAutofit/>
          </a:bodyPr>
          <a:lstStyle>
            <a:lvl1pPr marL="0" indent="0">
              <a:buNone/>
              <a:defRPr/>
            </a:lvl1pPr>
          </a:lstStyle>
          <a:p>
            <a:pPr lvl="0"/>
            <a:r>
              <a:rPr lang="en-US"/>
              <a:t>Click to edit Master text styles</a:t>
            </a:r>
          </a:p>
        </p:txBody>
      </p:sp>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r>
              <a:rPr lang="en-US"/>
              <a:t>20XX</a:t>
            </a:r>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873028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B790A3A-BB22-4913-82C1-244AB60D4F73}"/>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CB442BF-22B6-4E92-9705-3D98F33A7E29}"/>
              </a:ext>
              <a:ext uri="{C183D7F6-B498-43B3-948B-1728B52AA6E4}">
                <adec:decorative xmlns:adec="http://schemas.microsoft.com/office/drawing/2017/decorative" val="1"/>
              </a:ext>
            </a:extLst>
          </p:cNvPr>
          <p:cNvSpPr/>
          <p:nvPr userDrawn="1"/>
        </p:nvSpPr>
        <p:spPr>
          <a:xfrm>
            <a:off x="7590" y="1874829"/>
            <a:ext cx="12175432" cy="4114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3BC034B-2980-4E5D-8E27-59D647D3EE0F}"/>
              </a:ext>
              <a:ext uri="{C183D7F6-B498-43B3-948B-1728B52AA6E4}">
                <adec:decorative xmlns:adec="http://schemas.microsoft.com/office/drawing/2017/decorative" val="1"/>
              </a:ext>
            </a:extLst>
          </p:cNvPr>
          <p:cNvGrpSpPr/>
          <p:nvPr userDrawn="1"/>
        </p:nvGrpSpPr>
        <p:grpSpPr>
          <a:xfrm>
            <a:off x="10357372" y="-18787"/>
            <a:ext cx="1238945" cy="1919798"/>
            <a:chOff x="10357372" y="-18787"/>
            <a:chExt cx="1238945" cy="1919798"/>
          </a:xfrm>
        </p:grpSpPr>
        <p:sp>
          <p:nvSpPr>
            <p:cNvPr id="10" name="Freeform 57">
              <a:extLst>
                <a:ext uri="{FF2B5EF4-FFF2-40B4-BE49-F238E27FC236}">
                  <a16:creationId xmlns:a16="http://schemas.microsoft.com/office/drawing/2014/main" id="{B13826CC-0B1F-4325-A610-3C370548EA1E}"/>
                </a:ext>
              </a:extLst>
            </p:cNvPr>
            <p:cNvSpPr>
              <a:spLocks/>
            </p:cNvSpPr>
            <p:nvPr/>
          </p:nvSpPr>
          <p:spPr bwMode="auto">
            <a:xfrm rot="5400000">
              <a:off x="10615372" y="140636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78">
              <a:extLst>
                <a:ext uri="{FF2B5EF4-FFF2-40B4-BE49-F238E27FC236}">
                  <a16:creationId xmlns:a16="http://schemas.microsoft.com/office/drawing/2014/main" id="{A757EEA6-D9C5-44B9-822F-8E1C28ED0FB3}"/>
                </a:ext>
              </a:extLst>
            </p:cNvPr>
            <p:cNvSpPr>
              <a:spLocks/>
            </p:cNvSpPr>
            <p:nvPr/>
          </p:nvSpPr>
          <p:spPr bwMode="auto">
            <a:xfrm rot="5400000">
              <a:off x="11481520"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9">
              <a:extLst>
                <a:ext uri="{FF2B5EF4-FFF2-40B4-BE49-F238E27FC236}">
                  <a16:creationId xmlns:a16="http://schemas.microsoft.com/office/drawing/2014/main" id="{705A1774-E9E4-4CAF-8C17-BC19181B5391}"/>
                </a:ext>
              </a:extLst>
            </p:cNvPr>
            <p:cNvSpPr>
              <a:spLocks/>
            </p:cNvSpPr>
            <p:nvPr/>
          </p:nvSpPr>
          <p:spPr bwMode="auto">
            <a:xfrm rot="5400000">
              <a:off x="11493892" y="98607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0">
              <a:extLst>
                <a:ext uri="{FF2B5EF4-FFF2-40B4-BE49-F238E27FC236}">
                  <a16:creationId xmlns:a16="http://schemas.microsoft.com/office/drawing/2014/main" id="{D6DAEF1F-DBD9-4C65-B24D-BB5B681FF59B}"/>
                </a:ext>
              </a:extLst>
            </p:cNvPr>
            <p:cNvSpPr>
              <a:spLocks/>
            </p:cNvSpPr>
            <p:nvPr/>
          </p:nvSpPr>
          <p:spPr bwMode="auto">
            <a:xfrm rot="5400000">
              <a:off x="11488551" y="122386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3">
              <a:extLst>
                <a:ext uri="{FF2B5EF4-FFF2-40B4-BE49-F238E27FC236}">
                  <a16:creationId xmlns:a16="http://schemas.microsoft.com/office/drawing/2014/main" id="{6B0A76DC-93FF-4C37-A6AE-395E3A511EBE}"/>
                </a:ext>
              </a:extLst>
            </p:cNvPr>
            <p:cNvSpPr>
              <a:spLocks/>
            </p:cNvSpPr>
            <p:nvPr/>
          </p:nvSpPr>
          <p:spPr bwMode="auto">
            <a:xfrm rot="5400000">
              <a:off x="11451994"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84">
              <a:extLst>
                <a:ext uri="{FF2B5EF4-FFF2-40B4-BE49-F238E27FC236}">
                  <a16:creationId xmlns:a16="http://schemas.microsoft.com/office/drawing/2014/main" id="{FEAF8485-C1C7-4627-A57F-D5F97228883A}"/>
                </a:ext>
              </a:extLst>
            </p:cNvPr>
            <p:cNvSpPr>
              <a:spLocks/>
            </p:cNvSpPr>
            <p:nvPr/>
          </p:nvSpPr>
          <p:spPr bwMode="auto">
            <a:xfrm rot="5400000">
              <a:off x="11463010"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86">
              <a:extLst>
                <a:ext uri="{FF2B5EF4-FFF2-40B4-BE49-F238E27FC236}">
                  <a16:creationId xmlns:a16="http://schemas.microsoft.com/office/drawing/2014/main" id="{E1613688-6F45-4E1F-976D-BA11A0D34E3D}"/>
                </a:ext>
              </a:extLst>
            </p:cNvPr>
            <p:cNvSpPr>
              <a:spLocks/>
            </p:cNvSpPr>
            <p:nvPr/>
          </p:nvSpPr>
          <p:spPr bwMode="auto">
            <a:xfrm rot="5400000">
              <a:off x="11472979" y="2044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89">
              <a:extLst>
                <a:ext uri="{FF2B5EF4-FFF2-40B4-BE49-F238E27FC236}">
                  <a16:creationId xmlns:a16="http://schemas.microsoft.com/office/drawing/2014/main" id="{DF47AA7A-3CC0-4C18-8A07-9CA97728762A}"/>
                </a:ext>
              </a:extLst>
            </p:cNvPr>
            <p:cNvSpPr>
              <a:spLocks/>
            </p:cNvSpPr>
            <p:nvPr/>
          </p:nvSpPr>
          <p:spPr bwMode="auto">
            <a:xfrm rot="5400000">
              <a:off x="11427782"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06">
              <a:extLst>
                <a:ext uri="{FF2B5EF4-FFF2-40B4-BE49-F238E27FC236}">
                  <a16:creationId xmlns:a16="http://schemas.microsoft.com/office/drawing/2014/main" id="{D5DA27B8-E66A-441C-825A-F058D68F30F6}"/>
                </a:ext>
              </a:extLst>
            </p:cNvPr>
            <p:cNvSpPr>
              <a:spLocks/>
            </p:cNvSpPr>
            <p:nvPr/>
          </p:nvSpPr>
          <p:spPr bwMode="auto">
            <a:xfrm rot="5400000">
              <a:off x="11208678"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07">
              <a:extLst>
                <a:ext uri="{FF2B5EF4-FFF2-40B4-BE49-F238E27FC236}">
                  <a16:creationId xmlns:a16="http://schemas.microsoft.com/office/drawing/2014/main" id="{88D72A2A-70F0-4C13-9A24-89E1C7C3DD52}"/>
                </a:ext>
              </a:extLst>
            </p:cNvPr>
            <p:cNvSpPr>
              <a:spLocks/>
            </p:cNvSpPr>
            <p:nvPr/>
          </p:nvSpPr>
          <p:spPr bwMode="auto">
            <a:xfrm rot="5400000">
              <a:off x="10920666"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08">
              <a:extLst>
                <a:ext uri="{FF2B5EF4-FFF2-40B4-BE49-F238E27FC236}">
                  <a16:creationId xmlns:a16="http://schemas.microsoft.com/office/drawing/2014/main" id="{97E5AAD5-3BD9-4232-9436-B9003FDCED79}"/>
                </a:ext>
              </a:extLst>
            </p:cNvPr>
            <p:cNvSpPr>
              <a:spLocks/>
            </p:cNvSpPr>
            <p:nvPr/>
          </p:nvSpPr>
          <p:spPr bwMode="auto">
            <a:xfrm rot="5400000">
              <a:off x="11206349"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9">
              <a:extLst>
                <a:ext uri="{FF2B5EF4-FFF2-40B4-BE49-F238E27FC236}">
                  <a16:creationId xmlns:a16="http://schemas.microsoft.com/office/drawing/2014/main" id="{083C346B-4791-41FC-BF27-575B8D55DFE1}"/>
                </a:ext>
              </a:extLst>
            </p:cNvPr>
            <p:cNvSpPr>
              <a:spLocks/>
            </p:cNvSpPr>
            <p:nvPr/>
          </p:nvSpPr>
          <p:spPr bwMode="auto">
            <a:xfrm rot="5400000">
              <a:off x="11189546"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1D767D20-E06A-4615-8633-D6CB606B54DF}"/>
                </a:ext>
              </a:extLst>
            </p:cNvPr>
            <p:cNvSpPr>
              <a:spLocks/>
            </p:cNvSpPr>
            <p:nvPr/>
          </p:nvSpPr>
          <p:spPr bwMode="auto">
            <a:xfrm rot="5400000">
              <a:off x="11186402"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11">
              <a:extLst>
                <a:ext uri="{FF2B5EF4-FFF2-40B4-BE49-F238E27FC236}">
                  <a16:creationId xmlns:a16="http://schemas.microsoft.com/office/drawing/2014/main" id="{BB27F7C0-E336-47E0-BDE4-E79F270D1D5B}"/>
                </a:ext>
              </a:extLst>
            </p:cNvPr>
            <p:cNvSpPr>
              <a:spLocks/>
            </p:cNvSpPr>
            <p:nvPr/>
          </p:nvSpPr>
          <p:spPr bwMode="auto">
            <a:xfrm rot="5400000">
              <a:off x="11187601"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12">
              <a:extLst>
                <a:ext uri="{FF2B5EF4-FFF2-40B4-BE49-F238E27FC236}">
                  <a16:creationId xmlns:a16="http://schemas.microsoft.com/office/drawing/2014/main" id="{7417EA03-FFD8-492C-9CFC-829C56B55E67}"/>
                </a:ext>
              </a:extLst>
            </p:cNvPr>
            <p:cNvSpPr>
              <a:spLocks/>
            </p:cNvSpPr>
            <p:nvPr/>
          </p:nvSpPr>
          <p:spPr bwMode="auto">
            <a:xfrm rot="5400000">
              <a:off x="11197104"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22">
              <a:extLst>
                <a:ext uri="{FF2B5EF4-FFF2-40B4-BE49-F238E27FC236}">
                  <a16:creationId xmlns:a16="http://schemas.microsoft.com/office/drawing/2014/main" id="{F39B8E01-BE49-4895-A47D-BBFAC42C7E3F}"/>
                </a:ext>
              </a:extLst>
            </p:cNvPr>
            <p:cNvSpPr>
              <a:spLocks/>
            </p:cNvSpPr>
            <p:nvPr/>
          </p:nvSpPr>
          <p:spPr bwMode="auto">
            <a:xfrm rot="5400000">
              <a:off x="10952607" y="1741989"/>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23">
              <a:extLst>
                <a:ext uri="{FF2B5EF4-FFF2-40B4-BE49-F238E27FC236}">
                  <a16:creationId xmlns:a16="http://schemas.microsoft.com/office/drawing/2014/main" id="{3AC42E13-CD03-4AC0-BDA0-D25A164E6EA5}"/>
                </a:ext>
              </a:extLst>
            </p:cNvPr>
            <p:cNvSpPr>
              <a:spLocks/>
            </p:cNvSpPr>
            <p:nvPr/>
          </p:nvSpPr>
          <p:spPr bwMode="auto">
            <a:xfrm rot="5400000">
              <a:off x="10968114"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30">
              <a:extLst>
                <a:ext uri="{FF2B5EF4-FFF2-40B4-BE49-F238E27FC236}">
                  <a16:creationId xmlns:a16="http://schemas.microsoft.com/office/drawing/2014/main" id="{9CA66680-5F88-4840-8E43-7DB643D4A563}"/>
                </a:ext>
              </a:extLst>
            </p:cNvPr>
            <p:cNvSpPr>
              <a:spLocks/>
            </p:cNvSpPr>
            <p:nvPr/>
          </p:nvSpPr>
          <p:spPr bwMode="auto">
            <a:xfrm rot="5400000">
              <a:off x="10941335"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31">
              <a:extLst>
                <a:ext uri="{FF2B5EF4-FFF2-40B4-BE49-F238E27FC236}">
                  <a16:creationId xmlns:a16="http://schemas.microsoft.com/office/drawing/2014/main" id="{5AB1501F-8B2F-4BEB-9852-DE3FC889EAF8}"/>
                </a:ext>
              </a:extLst>
            </p:cNvPr>
            <p:cNvSpPr>
              <a:spLocks/>
            </p:cNvSpPr>
            <p:nvPr/>
          </p:nvSpPr>
          <p:spPr bwMode="auto">
            <a:xfrm rot="5400000">
              <a:off x="10955153"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35">
              <a:extLst>
                <a:ext uri="{FF2B5EF4-FFF2-40B4-BE49-F238E27FC236}">
                  <a16:creationId xmlns:a16="http://schemas.microsoft.com/office/drawing/2014/main" id="{2D18FB4E-ED06-4964-9018-A5BDA3638543}"/>
                </a:ext>
              </a:extLst>
            </p:cNvPr>
            <p:cNvSpPr>
              <a:spLocks/>
            </p:cNvSpPr>
            <p:nvPr/>
          </p:nvSpPr>
          <p:spPr bwMode="auto">
            <a:xfrm rot="5400000">
              <a:off x="10942492"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41">
              <a:extLst>
                <a:ext uri="{FF2B5EF4-FFF2-40B4-BE49-F238E27FC236}">
                  <a16:creationId xmlns:a16="http://schemas.microsoft.com/office/drawing/2014/main" id="{4BD95177-532C-411F-BCC7-097F2C66BB40}"/>
                </a:ext>
              </a:extLst>
            </p:cNvPr>
            <p:cNvSpPr>
              <a:spLocks/>
            </p:cNvSpPr>
            <p:nvPr/>
          </p:nvSpPr>
          <p:spPr bwMode="auto">
            <a:xfrm rot="5400000">
              <a:off x="10881044"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77">
              <a:extLst>
                <a:ext uri="{FF2B5EF4-FFF2-40B4-BE49-F238E27FC236}">
                  <a16:creationId xmlns:a16="http://schemas.microsoft.com/office/drawing/2014/main" id="{83EE8058-8858-4A9E-97C2-60289778AD19}"/>
                </a:ext>
              </a:extLst>
            </p:cNvPr>
            <p:cNvSpPr>
              <a:spLocks/>
            </p:cNvSpPr>
            <p:nvPr/>
          </p:nvSpPr>
          <p:spPr bwMode="auto">
            <a:xfrm rot="5400000">
              <a:off x="11479747"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21">
              <a:extLst>
                <a:ext uri="{FF2B5EF4-FFF2-40B4-BE49-F238E27FC236}">
                  <a16:creationId xmlns:a16="http://schemas.microsoft.com/office/drawing/2014/main" id="{B448B448-216D-48AC-8BE5-9C6828781AE4}"/>
                </a:ext>
              </a:extLst>
            </p:cNvPr>
            <p:cNvSpPr>
              <a:spLocks/>
            </p:cNvSpPr>
            <p:nvPr/>
          </p:nvSpPr>
          <p:spPr bwMode="auto">
            <a:xfrm rot="5400000">
              <a:off x="10960727"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8">
              <a:extLst>
                <a:ext uri="{FF2B5EF4-FFF2-40B4-BE49-F238E27FC236}">
                  <a16:creationId xmlns:a16="http://schemas.microsoft.com/office/drawing/2014/main" id="{3C316618-509A-464F-B084-13C41225622A}"/>
                </a:ext>
              </a:extLst>
            </p:cNvPr>
            <p:cNvSpPr>
              <a:spLocks/>
            </p:cNvSpPr>
            <p:nvPr/>
          </p:nvSpPr>
          <p:spPr bwMode="auto">
            <a:xfrm rot="5400000">
              <a:off x="11222159"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7">
              <a:extLst>
                <a:ext uri="{FF2B5EF4-FFF2-40B4-BE49-F238E27FC236}">
                  <a16:creationId xmlns:a16="http://schemas.microsoft.com/office/drawing/2014/main" id="{45BCD625-5D45-4836-A40E-E4649F4AFED9}"/>
                </a:ext>
              </a:extLst>
            </p:cNvPr>
            <p:cNvSpPr>
              <a:spLocks/>
            </p:cNvSpPr>
            <p:nvPr/>
          </p:nvSpPr>
          <p:spPr bwMode="auto">
            <a:xfrm rot="16200000">
              <a:off x="10386315"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4">
              <a:extLst>
                <a:ext uri="{FF2B5EF4-FFF2-40B4-BE49-F238E27FC236}">
                  <a16:creationId xmlns:a16="http://schemas.microsoft.com/office/drawing/2014/main" id="{2889E9E9-F166-47B1-8263-829F16956CA8}"/>
                </a:ext>
              </a:extLst>
            </p:cNvPr>
            <p:cNvSpPr>
              <a:spLocks/>
            </p:cNvSpPr>
            <p:nvPr/>
          </p:nvSpPr>
          <p:spPr bwMode="auto">
            <a:xfrm rot="16200000">
              <a:off x="10339661"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97">
              <a:extLst>
                <a:ext uri="{FF2B5EF4-FFF2-40B4-BE49-F238E27FC236}">
                  <a16:creationId xmlns:a16="http://schemas.microsoft.com/office/drawing/2014/main" id="{CDE9D6D7-0A2C-4930-9BD0-8F8840C49EAC}"/>
                </a:ext>
              </a:extLst>
            </p:cNvPr>
            <p:cNvSpPr>
              <a:spLocks/>
            </p:cNvSpPr>
            <p:nvPr/>
          </p:nvSpPr>
          <p:spPr bwMode="auto">
            <a:xfrm rot="16200000">
              <a:off x="10368751" y="1744954"/>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01">
              <a:extLst>
                <a:ext uri="{FF2B5EF4-FFF2-40B4-BE49-F238E27FC236}">
                  <a16:creationId xmlns:a16="http://schemas.microsoft.com/office/drawing/2014/main" id="{2BCDC3F9-E20C-4EF3-8BCA-6D2483B6BC84}"/>
                </a:ext>
              </a:extLst>
            </p:cNvPr>
            <p:cNvSpPr>
              <a:spLocks/>
            </p:cNvSpPr>
            <p:nvPr/>
          </p:nvSpPr>
          <p:spPr bwMode="auto">
            <a:xfrm rot="16200000">
              <a:off x="10347006"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2">
              <a:extLst>
                <a:ext uri="{FF2B5EF4-FFF2-40B4-BE49-F238E27FC236}">
                  <a16:creationId xmlns:a16="http://schemas.microsoft.com/office/drawing/2014/main" id="{71C342EF-BB4D-4558-8D9D-4280D204B3C5}"/>
                </a:ext>
              </a:extLst>
            </p:cNvPr>
            <p:cNvSpPr>
              <a:spLocks/>
            </p:cNvSpPr>
            <p:nvPr/>
          </p:nvSpPr>
          <p:spPr bwMode="auto">
            <a:xfrm rot="16200000">
              <a:off x="10367663"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03">
              <a:extLst>
                <a:ext uri="{FF2B5EF4-FFF2-40B4-BE49-F238E27FC236}">
                  <a16:creationId xmlns:a16="http://schemas.microsoft.com/office/drawing/2014/main" id="{50E3CD78-38A2-4EB5-B527-7B880B03C997}"/>
                </a:ext>
              </a:extLst>
            </p:cNvPr>
            <p:cNvSpPr>
              <a:spLocks/>
            </p:cNvSpPr>
            <p:nvPr/>
          </p:nvSpPr>
          <p:spPr bwMode="auto">
            <a:xfrm rot="16200000">
              <a:off x="10365260"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17">
              <a:extLst>
                <a:ext uri="{FF2B5EF4-FFF2-40B4-BE49-F238E27FC236}">
                  <a16:creationId xmlns:a16="http://schemas.microsoft.com/office/drawing/2014/main" id="{47262569-9918-4A95-B541-26835BF16438}"/>
                </a:ext>
              </a:extLst>
            </p:cNvPr>
            <p:cNvSpPr>
              <a:spLocks/>
            </p:cNvSpPr>
            <p:nvPr/>
          </p:nvSpPr>
          <p:spPr bwMode="auto">
            <a:xfrm rot="16200000">
              <a:off x="10447263"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18">
              <a:extLst>
                <a:ext uri="{FF2B5EF4-FFF2-40B4-BE49-F238E27FC236}">
                  <a16:creationId xmlns:a16="http://schemas.microsoft.com/office/drawing/2014/main" id="{AD130C9C-C602-4C89-9E0C-D779566A6FE0}"/>
                </a:ext>
              </a:extLst>
            </p:cNvPr>
            <p:cNvSpPr>
              <a:spLocks/>
            </p:cNvSpPr>
            <p:nvPr/>
          </p:nvSpPr>
          <p:spPr bwMode="auto">
            <a:xfrm rot="16200000">
              <a:off x="10433783"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19">
              <a:extLst>
                <a:ext uri="{FF2B5EF4-FFF2-40B4-BE49-F238E27FC236}">
                  <a16:creationId xmlns:a16="http://schemas.microsoft.com/office/drawing/2014/main" id="{712DE876-3B57-4F83-8281-9DCD82F4AE84}"/>
                </a:ext>
              </a:extLst>
            </p:cNvPr>
            <p:cNvSpPr>
              <a:spLocks/>
            </p:cNvSpPr>
            <p:nvPr/>
          </p:nvSpPr>
          <p:spPr bwMode="auto">
            <a:xfrm rot="16200000">
              <a:off x="10414899" y="45851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36">
              <a:extLst>
                <a:ext uri="{FF2B5EF4-FFF2-40B4-BE49-F238E27FC236}">
                  <a16:creationId xmlns:a16="http://schemas.microsoft.com/office/drawing/2014/main" id="{EBB31173-73F3-4CB9-A3AF-66AE99C2989E}"/>
                </a:ext>
              </a:extLst>
            </p:cNvPr>
            <p:cNvSpPr>
              <a:spLocks/>
            </p:cNvSpPr>
            <p:nvPr/>
          </p:nvSpPr>
          <p:spPr bwMode="auto">
            <a:xfrm rot="16200000">
              <a:off x="10642418"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37">
              <a:extLst>
                <a:ext uri="{FF2B5EF4-FFF2-40B4-BE49-F238E27FC236}">
                  <a16:creationId xmlns:a16="http://schemas.microsoft.com/office/drawing/2014/main" id="{F3C9A209-644F-4C27-AA0F-E1241B0071AE}"/>
                </a:ext>
              </a:extLst>
            </p:cNvPr>
            <p:cNvSpPr>
              <a:spLocks/>
            </p:cNvSpPr>
            <p:nvPr/>
          </p:nvSpPr>
          <p:spPr bwMode="auto">
            <a:xfrm rot="16200000">
              <a:off x="10657923" y="165641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39">
              <a:extLst>
                <a:ext uri="{FF2B5EF4-FFF2-40B4-BE49-F238E27FC236}">
                  <a16:creationId xmlns:a16="http://schemas.microsoft.com/office/drawing/2014/main" id="{DF6A4E0E-5D22-4664-9673-5002705FCA78}"/>
                </a:ext>
              </a:extLst>
            </p:cNvPr>
            <p:cNvSpPr>
              <a:spLocks/>
            </p:cNvSpPr>
            <p:nvPr/>
          </p:nvSpPr>
          <p:spPr bwMode="auto">
            <a:xfrm rot="16200000">
              <a:off x="10661863"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43">
              <a:extLst>
                <a:ext uri="{FF2B5EF4-FFF2-40B4-BE49-F238E27FC236}">
                  <a16:creationId xmlns:a16="http://schemas.microsoft.com/office/drawing/2014/main" id="{820AE3A4-06FC-4164-99A5-4C09071007E6}"/>
                </a:ext>
              </a:extLst>
            </p:cNvPr>
            <p:cNvSpPr>
              <a:spLocks/>
            </p:cNvSpPr>
            <p:nvPr/>
          </p:nvSpPr>
          <p:spPr bwMode="auto">
            <a:xfrm rot="16200000">
              <a:off x="10672041" y="101566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44">
              <a:extLst>
                <a:ext uri="{FF2B5EF4-FFF2-40B4-BE49-F238E27FC236}">
                  <a16:creationId xmlns:a16="http://schemas.microsoft.com/office/drawing/2014/main" id="{7A2B2DE9-323F-45D3-AB52-B9AAB76948EC}"/>
                </a:ext>
              </a:extLst>
            </p:cNvPr>
            <p:cNvSpPr>
              <a:spLocks/>
            </p:cNvSpPr>
            <p:nvPr/>
          </p:nvSpPr>
          <p:spPr bwMode="auto">
            <a:xfrm rot="16200000">
              <a:off x="10688371"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45">
              <a:extLst>
                <a:ext uri="{FF2B5EF4-FFF2-40B4-BE49-F238E27FC236}">
                  <a16:creationId xmlns:a16="http://schemas.microsoft.com/office/drawing/2014/main" id="{FF8AF84B-0A49-4339-8306-84C8E9C4C9C3}"/>
                </a:ext>
              </a:extLst>
            </p:cNvPr>
            <p:cNvSpPr>
              <a:spLocks/>
            </p:cNvSpPr>
            <p:nvPr/>
          </p:nvSpPr>
          <p:spPr bwMode="auto">
            <a:xfrm rot="16200000">
              <a:off x="10692441"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8">
              <a:extLst>
                <a:ext uri="{FF2B5EF4-FFF2-40B4-BE49-F238E27FC236}">
                  <a16:creationId xmlns:a16="http://schemas.microsoft.com/office/drawing/2014/main" id="{EE4B8904-6199-4996-8AB1-E413F1F30ED0}"/>
                </a:ext>
              </a:extLst>
            </p:cNvPr>
            <p:cNvSpPr>
              <a:spLocks/>
            </p:cNvSpPr>
            <p:nvPr/>
          </p:nvSpPr>
          <p:spPr bwMode="auto">
            <a:xfrm rot="16200000">
              <a:off x="10656151"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0" name="Freeform 113">
            <a:extLst>
              <a:ext uri="{FF2B5EF4-FFF2-40B4-BE49-F238E27FC236}">
                <a16:creationId xmlns:a16="http://schemas.microsoft.com/office/drawing/2014/main" id="{B9A4215B-568D-42A7-B578-FA0E3137E49F}"/>
              </a:ext>
              <a:ext uri="{C183D7F6-B498-43B3-948B-1728B52AA6E4}">
                <adec:decorative xmlns:adec="http://schemas.microsoft.com/office/drawing/2017/decorative" val="1"/>
              </a:ext>
            </a:extLst>
          </p:cNvPr>
          <p:cNvSpPr>
            <a:spLocks/>
          </p:cNvSpPr>
          <p:nvPr userDrawn="1"/>
        </p:nvSpPr>
        <p:spPr bwMode="auto">
          <a:xfrm rot="16200000">
            <a:off x="10429612"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Title 76">
            <a:extLst>
              <a:ext uri="{FF2B5EF4-FFF2-40B4-BE49-F238E27FC236}">
                <a16:creationId xmlns:a16="http://schemas.microsoft.com/office/drawing/2014/main" id="{564C578C-DA56-4A62-8C03-736536002652}"/>
              </a:ext>
            </a:extLst>
          </p:cNvPr>
          <p:cNvSpPr>
            <a:spLocks noGrp="1"/>
          </p:cNvSpPr>
          <p:nvPr>
            <p:ph type="title" hasCustomPrompt="1"/>
          </p:nvPr>
        </p:nvSpPr>
        <p:spPr>
          <a:xfrm>
            <a:off x="1069848" y="694944"/>
            <a:ext cx="8677656" cy="978408"/>
          </a:xfrm>
        </p:spPr>
        <p:txBody>
          <a:bodyPr/>
          <a:lstStyle>
            <a:lvl1pPr>
              <a:defRPr/>
            </a:lvl1pPr>
          </a:lstStyle>
          <a:p>
            <a:r>
              <a:rPr lang="en-US" dirty="0"/>
              <a:t>Click to add title</a:t>
            </a:r>
          </a:p>
        </p:txBody>
      </p:sp>
      <p:sp>
        <p:nvSpPr>
          <p:cNvPr id="80" name="Footer Placeholder 79">
            <a:extLst>
              <a:ext uri="{FF2B5EF4-FFF2-40B4-BE49-F238E27FC236}">
                <a16:creationId xmlns:a16="http://schemas.microsoft.com/office/drawing/2014/main" id="{D8C09EEF-C84A-4EA6-965F-1C9B4C6855F6}"/>
              </a:ext>
            </a:extLst>
          </p:cNvPr>
          <p:cNvSpPr>
            <a:spLocks noGrp="1"/>
          </p:cNvSpPr>
          <p:nvPr>
            <p:ph type="ftr" sz="quarter" idx="15"/>
          </p:nvPr>
        </p:nvSpPr>
        <p:spPr/>
        <p:txBody>
          <a:bodyPr/>
          <a:lstStyle/>
          <a:p>
            <a:r>
              <a:rPr lang="en-US"/>
              <a:t>Sample footer text</a:t>
            </a:r>
            <a:endParaRPr lang="en-US" dirty="0"/>
          </a:p>
        </p:txBody>
      </p:sp>
      <p:sp>
        <p:nvSpPr>
          <p:cNvPr id="51" name="Content Placeholder 2">
            <a:extLst>
              <a:ext uri="{FF2B5EF4-FFF2-40B4-BE49-F238E27FC236}">
                <a16:creationId xmlns:a16="http://schemas.microsoft.com/office/drawing/2014/main" id="{05B3F33F-3AD6-4313-9CA7-E996A89B50B4}"/>
              </a:ext>
            </a:extLst>
          </p:cNvPr>
          <p:cNvSpPr>
            <a:spLocks noGrp="1"/>
          </p:cNvSpPr>
          <p:nvPr>
            <p:ph idx="1"/>
          </p:nvPr>
        </p:nvSpPr>
        <p:spPr>
          <a:xfrm>
            <a:off x="1086357" y="2342775"/>
            <a:ext cx="5009643" cy="3197413"/>
          </a:xfrm>
        </p:spPr>
        <p:txBody>
          <a:bodyPr>
            <a:normAutofit/>
          </a:bodyPr>
          <a:lstStyle>
            <a:lvl1pPr marL="0" indent="0">
              <a:buNone/>
              <a:defRPr/>
            </a:lvl1pPr>
          </a:lstStyle>
          <a:p>
            <a:pPr lvl="0"/>
            <a:r>
              <a:rPr lang="en-US"/>
              <a:t>Click to edit Master text styles</a:t>
            </a:r>
          </a:p>
        </p:txBody>
      </p:sp>
      <p:grpSp>
        <p:nvGrpSpPr>
          <p:cNvPr id="54" name="Group 53">
            <a:extLst>
              <a:ext uri="{FF2B5EF4-FFF2-40B4-BE49-F238E27FC236}">
                <a16:creationId xmlns:a16="http://schemas.microsoft.com/office/drawing/2014/main" id="{1BB45679-7051-4D32-9587-EAB42283176E}"/>
              </a:ext>
              <a:ext uri="{C183D7F6-B498-43B3-948B-1728B52AA6E4}">
                <adec:decorative xmlns:adec="http://schemas.microsoft.com/office/drawing/2017/decorative" val="1"/>
              </a:ext>
            </a:extLst>
          </p:cNvPr>
          <p:cNvGrpSpPr/>
          <p:nvPr userDrawn="1"/>
        </p:nvGrpSpPr>
        <p:grpSpPr>
          <a:xfrm>
            <a:off x="10372524" y="5987703"/>
            <a:ext cx="1274531" cy="932361"/>
            <a:chOff x="10372524" y="5987703"/>
            <a:chExt cx="1274531" cy="932361"/>
          </a:xfrm>
        </p:grpSpPr>
        <p:sp>
          <p:nvSpPr>
            <p:cNvPr id="55" name="Freeform 82">
              <a:extLst>
                <a:ext uri="{FF2B5EF4-FFF2-40B4-BE49-F238E27FC236}">
                  <a16:creationId xmlns:a16="http://schemas.microsoft.com/office/drawing/2014/main" id="{63FA0962-A041-493D-872A-AA0EDD75DF8C}"/>
                </a:ext>
              </a:extLst>
            </p:cNvPr>
            <p:cNvSpPr>
              <a:spLocks/>
            </p:cNvSpPr>
            <p:nvPr/>
          </p:nvSpPr>
          <p:spPr bwMode="auto">
            <a:xfrm rot="5400000">
              <a:off x="11194161" y="601894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70">
              <a:extLst>
                <a:ext uri="{FF2B5EF4-FFF2-40B4-BE49-F238E27FC236}">
                  <a16:creationId xmlns:a16="http://schemas.microsoft.com/office/drawing/2014/main" id="{4B27E9BC-65A4-4974-9550-8244328541D6}"/>
                </a:ext>
              </a:extLst>
            </p:cNvPr>
            <p:cNvSpPr>
              <a:spLocks/>
            </p:cNvSpPr>
            <p:nvPr/>
          </p:nvSpPr>
          <p:spPr bwMode="auto">
            <a:xfrm rot="5400000">
              <a:off x="11543533" y="628090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85">
              <a:extLst>
                <a:ext uri="{FF2B5EF4-FFF2-40B4-BE49-F238E27FC236}">
                  <a16:creationId xmlns:a16="http://schemas.microsoft.com/office/drawing/2014/main" id="{57E44524-8458-4E78-8887-4F9C72D6DD7D}"/>
                </a:ext>
              </a:extLst>
            </p:cNvPr>
            <p:cNvSpPr>
              <a:spLocks/>
            </p:cNvSpPr>
            <p:nvPr/>
          </p:nvSpPr>
          <p:spPr bwMode="auto">
            <a:xfrm rot="5400000">
              <a:off x="11520975" y="650358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87">
              <a:extLst>
                <a:ext uri="{FF2B5EF4-FFF2-40B4-BE49-F238E27FC236}">
                  <a16:creationId xmlns:a16="http://schemas.microsoft.com/office/drawing/2014/main" id="{8212FB21-2BD8-48FA-B541-1D3EFD21B7F0}"/>
                </a:ext>
              </a:extLst>
            </p:cNvPr>
            <p:cNvSpPr>
              <a:spLocks/>
            </p:cNvSpPr>
            <p:nvPr/>
          </p:nvSpPr>
          <p:spPr bwMode="auto">
            <a:xfrm rot="5400000">
              <a:off x="11222215" y="673397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94">
              <a:extLst>
                <a:ext uri="{FF2B5EF4-FFF2-40B4-BE49-F238E27FC236}">
                  <a16:creationId xmlns:a16="http://schemas.microsoft.com/office/drawing/2014/main" id="{C93B1D9C-4D72-436B-876D-E8CD257DB330}"/>
                </a:ext>
              </a:extLst>
            </p:cNvPr>
            <p:cNvSpPr>
              <a:spLocks/>
            </p:cNvSpPr>
            <p:nvPr/>
          </p:nvSpPr>
          <p:spPr bwMode="auto">
            <a:xfrm rot="5400000">
              <a:off x="11506680" y="671673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18">
              <a:extLst>
                <a:ext uri="{FF2B5EF4-FFF2-40B4-BE49-F238E27FC236}">
                  <a16:creationId xmlns:a16="http://schemas.microsoft.com/office/drawing/2014/main" id="{DB8C16CB-3D96-4854-AE8A-28572877EC87}"/>
                </a:ext>
              </a:extLst>
            </p:cNvPr>
            <p:cNvSpPr>
              <a:spLocks/>
            </p:cNvSpPr>
            <p:nvPr/>
          </p:nvSpPr>
          <p:spPr bwMode="auto">
            <a:xfrm rot="5400000">
              <a:off x="11203570" y="660050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19">
              <a:extLst>
                <a:ext uri="{FF2B5EF4-FFF2-40B4-BE49-F238E27FC236}">
                  <a16:creationId xmlns:a16="http://schemas.microsoft.com/office/drawing/2014/main" id="{25C46F14-5908-4A57-A896-570860F81939}"/>
                </a:ext>
              </a:extLst>
            </p:cNvPr>
            <p:cNvSpPr>
              <a:spLocks/>
            </p:cNvSpPr>
            <p:nvPr/>
          </p:nvSpPr>
          <p:spPr bwMode="auto">
            <a:xfrm rot="5400000">
              <a:off x="11189260" y="641557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39">
              <a:extLst>
                <a:ext uri="{FF2B5EF4-FFF2-40B4-BE49-F238E27FC236}">
                  <a16:creationId xmlns:a16="http://schemas.microsoft.com/office/drawing/2014/main" id="{15519F9D-4BE0-4888-BED4-6B184E2FD462}"/>
                </a:ext>
              </a:extLst>
            </p:cNvPr>
            <p:cNvSpPr>
              <a:spLocks/>
            </p:cNvSpPr>
            <p:nvPr/>
          </p:nvSpPr>
          <p:spPr bwMode="auto">
            <a:xfrm rot="5400000">
              <a:off x="10904088" y="655127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44">
              <a:extLst>
                <a:ext uri="{FF2B5EF4-FFF2-40B4-BE49-F238E27FC236}">
                  <a16:creationId xmlns:a16="http://schemas.microsoft.com/office/drawing/2014/main" id="{C531764F-C5F2-47E0-99BD-C6E7DC3AC9CE}"/>
                </a:ext>
              </a:extLst>
            </p:cNvPr>
            <p:cNvSpPr>
              <a:spLocks/>
            </p:cNvSpPr>
            <p:nvPr/>
          </p:nvSpPr>
          <p:spPr bwMode="auto">
            <a:xfrm rot="5400000">
              <a:off x="10641775" y="618273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45">
              <a:extLst>
                <a:ext uri="{FF2B5EF4-FFF2-40B4-BE49-F238E27FC236}">
                  <a16:creationId xmlns:a16="http://schemas.microsoft.com/office/drawing/2014/main" id="{1392E6DF-8EA1-4FF0-8412-66D9473F7999}"/>
                </a:ext>
              </a:extLst>
            </p:cNvPr>
            <p:cNvSpPr>
              <a:spLocks/>
            </p:cNvSpPr>
            <p:nvPr/>
          </p:nvSpPr>
          <p:spPr bwMode="auto">
            <a:xfrm rot="5400000">
              <a:off x="10883257" y="6290757"/>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8">
              <a:extLst>
                <a:ext uri="{FF2B5EF4-FFF2-40B4-BE49-F238E27FC236}">
                  <a16:creationId xmlns:a16="http://schemas.microsoft.com/office/drawing/2014/main" id="{B05CA170-8119-4069-A0D0-39CC9D6AD5B5}"/>
                </a:ext>
              </a:extLst>
            </p:cNvPr>
            <p:cNvSpPr>
              <a:spLocks/>
            </p:cNvSpPr>
            <p:nvPr/>
          </p:nvSpPr>
          <p:spPr bwMode="auto">
            <a:xfrm rot="5400000">
              <a:off x="10909800" y="675246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1">
              <a:extLst>
                <a:ext uri="{FF2B5EF4-FFF2-40B4-BE49-F238E27FC236}">
                  <a16:creationId xmlns:a16="http://schemas.microsoft.com/office/drawing/2014/main" id="{728D021B-7B62-482C-9AA4-EB9DB90BB2BD}"/>
                </a:ext>
              </a:extLst>
            </p:cNvPr>
            <p:cNvSpPr>
              <a:spLocks/>
            </p:cNvSpPr>
            <p:nvPr/>
          </p:nvSpPr>
          <p:spPr bwMode="auto">
            <a:xfrm rot="16200000">
              <a:off x="11219682" y="61960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78">
              <a:extLst>
                <a:ext uri="{FF2B5EF4-FFF2-40B4-BE49-F238E27FC236}">
                  <a16:creationId xmlns:a16="http://schemas.microsoft.com/office/drawing/2014/main" id="{05D9BA55-3B11-4FA1-8A5F-7B5EF952F80C}"/>
                </a:ext>
              </a:extLst>
            </p:cNvPr>
            <p:cNvSpPr>
              <a:spLocks/>
            </p:cNvSpPr>
            <p:nvPr/>
          </p:nvSpPr>
          <p:spPr bwMode="auto">
            <a:xfrm rot="16200000">
              <a:off x="10353319" y="6028606"/>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4">
              <a:extLst>
                <a:ext uri="{FF2B5EF4-FFF2-40B4-BE49-F238E27FC236}">
                  <a16:creationId xmlns:a16="http://schemas.microsoft.com/office/drawing/2014/main" id="{E468EB5B-F485-4132-94EA-4C1DD50D93C7}"/>
                </a:ext>
              </a:extLst>
            </p:cNvPr>
            <p:cNvSpPr>
              <a:spLocks/>
            </p:cNvSpPr>
            <p:nvPr/>
          </p:nvSpPr>
          <p:spPr bwMode="auto">
            <a:xfrm rot="16200000">
              <a:off x="11487085" y="602998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6">
              <a:extLst>
                <a:ext uri="{FF2B5EF4-FFF2-40B4-BE49-F238E27FC236}">
                  <a16:creationId xmlns:a16="http://schemas.microsoft.com/office/drawing/2014/main" id="{A152A24C-8147-442C-B1F7-863E1014F70F}"/>
                </a:ext>
              </a:extLst>
            </p:cNvPr>
            <p:cNvSpPr>
              <a:spLocks/>
            </p:cNvSpPr>
            <p:nvPr/>
          </p:nvSpPr>
          <p:spPr bwMode="auto">
            <a:xfrm rot="16200000">
              <a:off x="10918273" y="6040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06">
              <a:extLst>
                <a:ext uri="{FF2B5EF4-FFF2-40B4-BE49-F238E27FC236}">
                  <a16:creationId xmlns:a16="http://schemas.microsoft.com/office/drawing/2014/main" id="{75084CBF-9239-45DC-950B-5EB13F82F52B}"/>
                </a:ext>
              </a:extLst>
            </p:cNvPr>
            <p:cNvSpPr>
              <a:spLocks/>
            </p:cNvSpPr>
            <p:nvPr/>
          </p:nvSpPr>
          <p:spPr bwMode="auto">
            <a:xfrm rot="16200000">
              <a:off x="10353729" y="628141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10">
              <a:extLst>
                <a:ext uri="{FF2B5EF4-FFF2-40B4-BE49-F238E27FC236}">
                  <a16:creationId xmlns:a16="http://schemas.microsoft.com/office/drawing/2014/main" id="{63D01BE8-9F6B-4095-AA07-6160EACE7EA7}"/>
                </a:ext>
              </a:extLst>
            </p:cNvPr>
            <p:cNvSpPr>
              <a:spLocks/>
            </p:cNvSpPr>
            <p:nvPr/>
          </p:nvSpPr>
          <p:spPr bwMode="auto">
            <a:xfrm rot="16200000">
              <a:off x="10383094" y="651210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23">
              <a:extLst>
                <a:ext uri="{FF2B5EF4-FFF2-40B4-BE49-F238E27FC236}">
                  <a16:creationId xmlns:a16="http://schemas.microsoft.com/office/drawing/2014/main" id="{62F157AD-BA3C-4813-B769-1FD288010955}"/>
                </a:ext>
              </a:extLst>
            </p:cNvPr>
            <p:cNvSpPr>
              <a:spLocks/>
            </p:cNvSpPr>
            <p:nvPr/>
          </p:nvSpPr>
          <p:spPr bwMode="auto">
            <a:xfrm rot="16200000">
              <a:off x="10611803" y="659994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0">
              <a:extLst>
                <a:ext uri="{FF2B5EF4-FFF2-40B4-BE49-F238E27FC236}">
                  <a16:creationId xmlns:a16="http://schemas.microsoft.com/office/drawing/2014/main" id="{A8F5B334-5B64-4C42-846C-596DDE94B093}"/>
                </a:ext>
              </a:extLst>
            </p:cNvPr>
            <p:cNvSpPr>
              <a:spLocks/>
            </p:cNvSpPr>
            <p:nvPr/>
          </p:nvSpPr>
          <p:spPr bwMode="auto">
            <a:xfrm rot="16200000">
              <a:off x="10598032" y="6383097"/>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41">
              <a:extLst>
                <a:ext uri="{FF2B5EF4-FFF2-40B4-BE49-F238E27FC236}">
                  <a16:creationId xmlns:a16="http://schemas.microsoft.com/office/drawing/2014/main" id="{7BF29887-0595-4B44-B474-2ECDE2E66AE0}"/>
                </a:ext>
              </a:extLst>
            </p:cNvPr>
            <p:cNvSpPr>
              <a:spLocks/>
            </p:cNvSpPr>
            <p:nvPr/>
          </p:nvSpPr>
          <p:spPr bwMode="auto">
            <a:xfrm rot="16200000">
              <a:off x="10656888" y="675649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99">
              <a:extLst>
                <a:ext uri="{FF2B5EF4-FFF2-40B4-BE49-F238E27FC236}">
                  <a16:creationId xmlns:a16="http://schemas.microsoft.com/office/drawing/2014/main" id="{FF425D4C-5E51-4B6D-A4D2-F6551F6F9D46}"/>
                </a:ext>
              </a:extLst>
            </p:cNvPr>
            <p:cNvSpPr>
              <a:spLocks/>
            </p:cNvSpPr>
            <p:nvPr/>
          </p:nvSpPr>
          <p:spPr bwMode="auto">
            <a:xfrm rot="16200000">
              <a:off x="10619290" y="603679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8">
              <a:extLst>
                <a:ext uri="{FF2B5EF4-FFF2-40B4-BE49-F238E27FC236}">
                  <a16:creationId xmlns:a16="http://schemas.microsoft.com/office/drawing/2014/main" id="{8E09BF7D-7E2E-4793-B236-3258917E77EC}"/>
                </a:ext>
              </a:extLst>
            </p:cNvPr>
            <p:cNvSpPr>
              <a:spLocks/>
            </p:cNvSpPr>
            <p:nvPr/>
          </p:nvSpPr>
          <p:spPr bwMode="auto">
            <a:xfrm rot="16200000">
              <a:off x="10368502" y="67592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79" name="Picture Placeholder 78">
            <a:extLst>
              <a:ext uri="{FF2B5EF4-FFF2-40B4-BE49-F238E27FC236}">
                <a16:creationId xmlns:a16="http://schemas.microsoft.com/office/drawing/2014/main" id="{8EB3CE2D-5374-4EEA-9CB1-4A9F970BA190}"/>
              </a:ext>
            </a:extLst>
          </p:cNvPr>
          <p:cNvSpPr>
            <a:spLocks noGrp="1"/>
          </p:cNvSpPr>
          <p:nvPr>
            <p:ph type="pic" sz="quarter" idx="13"/>
          </p:nvPr>
        </p:nvSpPr>
        <p:spPr>
          <a:xfrm>
            <a:off x="6583680" y="1883664"/>
            <a:ext cx="5614416" cy="4114800"/>
          </a:xfrm>
          <a:solidFill>
            <a:schemeClr val="accent5">
              <a:lumMod val="60000"/>
              <a:lumOff val="40000"/>
            </a:schemeClr>
          </a:solidFill>
        </p:spPr>
        <p:txBody>
          <a:bodyPr/>
          <a:lstStyle/>
          <a:p>
            <a:r>
              <a:rPr lang="en-US"/>
              <a:t>Click icon to add picture</a:t>
            </a:r>
          </a:p>
        </p:txBody>
      </p:sp>
      <p:sp>
        <p:nvSpPr>
          <p:cNvPr id="78" name="Date Placeholder 77">
            <a:extLst>
              <a:ext uri="{FF2B5EF4-FFF2-40B4-BE49-F238E27FC236}">
                <a16:creationId xmlns:a16="http://schemas.microsoft.com/office/drawing/2014/main" id="{95A5B930-F903-41AC-A3CB-51E620277400}"/>
              </a:ext>
            </a:extLst>
          </p:cNvPr>
          <p:cNvSpPr>
            <a:spLocks noGrp="1"/>
          </p:cNvSpPr>
          <p:nvPr>
            <p:ph type="dt" sz="half" idx="14"/>
          </p:nvPr>
        </p:nvSpPr>
        <p:spPr/>
        <p:txBody>
          <a:bodyPr/>
          <a:lstStyle/>
          <a:p>
            <a:r>
              <a:rPr lang="en-US"/>
              <a:t>20XX</a:t>
            </a:r>
            <a:endParaRPr lang="en-US" dirty="0"/>
          </a:p>
        </p:txBody>
      </p:sp>
      <p:sp>
        <p:nvSpPr>
          <p:cNvPr id="81" name="Slide Number Placeholder 80">
            <a:extLst>
              <a:ext uri="{FF2B5EF4-FFF2-40B4-BE49-F238E27FC236}">
                <a16:creationId xmlns:a16="http://schemas.microsoft.com/office/drawing/2014/main" id="{76B46ED5-BFFF-421C-80FC-2988A6DBF7B9}"/>
              </a:ext>
            </a:extLst>
          </p:cNvPr>
          <p:cNvSpPr>
            <a:spLocks noGrp="1"/>
          </p:cNvSpPr>
          <p:nvPr>
            <p:ph type="sldNum" sz="quarter" idx="16"/>
          </p:nvPr>
        </p:nvSpPr>
        <p:spPr/>
        <p:txBody>
          <a:bodyPr/>
          <a:lstStyle/>
          <a:p>
            <a:fld id="{4C8B8A27-DF03-4546-BA93-21C967D57E5C}" type="slidenum">
              <a:rPr lang="en-US" smtClean="0"/>
              <a:pPr/>
              <a:t>‹#›</a:t>
            </a:fld>
            <a:endParaRPr lang="en-US"/>
          </a:p>
        </p:txBody>
      </p:sp>
    </p:spTree>
    <p:extLst>
      <p:ext uri="{BB962C8B-B14F-4D97-AF65-F5344CB8AC3E}">
        <p14:creationId xmlns:p14="http://schemas.microsoft.com/office/powerpoint/2010/main" val="1774360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r>
              <a:rPr lang="en-US"/>
              <a:t>20XX</a:t>
            </a:r>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1345107368"/>
      </p:ext>
    </p:extLst>
  </p:cSld>
  <p:clrMap bg1="lt1" tx1="dk1" bg2="lt2" tx2="dk2" accent1="accent1" accent2="accent2" accent3="accent3" accent4="accent4" accent5="accent5" accent6="accent6" hlink="hlink" folHlink="folHlink"/>
  <p:sldLayoutIdLst>
    <p:sldLayoutId id="2147483660" r:id="rId1"/>
    <p:sldLayoutId id="2147483665" r:id="rId2"/>
    <p:sldLayoutId id="2147483662" r:id="rId3"/>
    <p:sldLayoutId id="2147483664" r:id="rId4"/>
    <p:sldLayoutId id="2147483650" r:id="rId5"/>
    <p:sldLayoutId id="2147483663" r:id="rId6"/>
    <p:sldLayoutId id="2147483654" r:id="rId7"/>
    <p:sldLayoutId id="2147483671" r:id="rId8"/>
    <p:sldLayoutId id="2147483653" r:id="rId9"/>
    <p:sldLayoutId id="2147483668" r:id="rId10"/>
    <p:sldLayoutId id="2147483666" r:id="rId11"/>
    <p:sldLayoutId id="2147483669" r:id="rId12"/>
  </p:sldLayoutIdLst>
  <p:hf hdr="0" ftr="0" dt="0"/>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3.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6.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9.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5.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9.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9.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9.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9.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9.xml"/><Relationship Id="rId1" Type="http://schemas.openxmlformats.org/officeDocument/2006/relationships/tags" Target="../tags/tag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14.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5.xml"/><Relationship Id="rId1" Type="http://schemas.openxmlformats.org/officeDocument/2006/relationships/tags" Target="../tags/tag1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5.xml"/><Relationship Id="rId1" Type="http://schemas.openxmlformats.org/officeDocument/2006/relationships/tags" Target="../tags/tag1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0.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8.xml"/><Relationship Id="rId1" Type="http://schemas.openxmlformats.org/officeDocument/2006/relationships/video" Target="https://www.youtube.com/embed/B-NBXxi3CLU?feature=oembed" TargetMode="External"/><Relationship Id="rId5" Type="http://schemas.openxmlformats.org/officeDocument/2006/relationships/image" Target="../media/image22.jpeg"/><Relationship Id="rId4" Type="http://schemas.openxmlformats.org/officeDocument/2006/relationships/notesSlide" Target="../notesSlides/notesSlide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9.xml"/><Relationship Id="rId1" Type="http://schemas.openxmlformats.org/officeDocument/2006/relationships/tags" Target="../tags/tag19.xml"/></Relationships>
</file>

<file path=ppt/slides/_rels/slide2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4.png"/><Relationship Id="rId7" Type="http://schemas.openxmlformats.org/officeDocument/2006/relationships/diagramColors" Target="../diagrams/colors2.xml"/><Relationship Id="rId2" Type="http://schemas.openxmlformats.org/officeDocument/2006/relationships/slideLayout" Target="../slideLayouts/slideLayout11.xml"/><Relationship Id="rId1" Type="http://schemas.openxmlformats.org/officeDocument/2006/relationships/tags" Target="../tags/tag2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A25A76F-8510-42C8-9448-9AA67E1E5548}"/>
              </a:ext>
            </a:extLst>
          </p:cNvPr>
          <p:cNvSpPr>
            <a:spLocks noGrp="1"/>
          </p:cNvSpPr>
          <p:nvPr>
            <p:ph type="ctrTitle"/>
          </p:nvPr>
        </p:nvSpPr>
        <p:spPr>
          <a:xfrm>
            <a:off x="3785812" y="2522070"/>
            <a:ext cx="4606621" cy="1533098"/>
          </a:xfrm>
        </p:spPr>
        <p:txBody>
          <a:bodyPr/>
          <a:lstStyle/>
          <a:p>
            <a:r>
              <a:rPr lang="en-US" dirty="0"/>
              <a:t>Good afternoon!</a:t>
            </a:r>
          </a:p>
        </p:txBody>
      </p:sp>
      <p:sp>
        <p:nvSpPr>
          <p:cNvPr id="4" name="Subtitle 3">
            <a:extLst>
              <a:ext uri="{FF2B5EF4-FFF2-40B4-BE49-F238E27FC236}">
                <a16:creationId xmlns:a16="http://schemas.microsoft.com/office/drawing/2014/main" id="{698C8D7F-7438-4D26-913F-386C46308A45}"/>
              </a:ext>
            </a:extLst>
          </p:cNvPr>
          <p:cNvSpPr>
            <a:spLocks noGrp="1"/>
          </p:cNvSpPr>
          <p:nvPr>
            <p:ph type="subTitle" idx="1"/>
          </p:nvPr>
        </p:nvSpPr>
        <p:spPr>
          <a:xfrm>
            <a:off x="3640951" y="3774705"/>
            <a:ext cx="4910097" cy="897197"/>
          </a:xfrm>
        </p:spPr>
        <p:txBody>
          <a:bodyPr>
            <a:normAutofit/>
          </a:bodyPr>
          <a:lstStyle/>
          <a:p>
            <a:r>
              <a:rPr lang="en-US" sz="2800" dirty="0"/>
              <a:t>Class will commence at 2pm</a:t>
            </a:r>
          </a:p>
        </p:txBody>
      </p:sp>
      <p:pic>
        <p:nvPicPr>
          <p:cNvPr id="100" name="Picture Placeholder 99" descr="Photo of a beach with a paddleboarder in the background&#10;">
            <a:extLst>
              <a:ext uri="{FF2B5EF4-FFF2-40B4-BE49-F238E27FC236}">
                <a16:creationId xmlns:a16="http://schemas.microsoft.com/office/drawing/2014/main" id="{BEFE2176-37D6-418A-AD49-4B0D396F24CC}"/>
              </a:ext>
            </a:extLst>
          </p:cNvPr>
          <p:cNvPicPr>
            <a:picLocks noGrp="1" noChangeAspect="1"/>
          </p:cNvPicPr>
          <p:nvPr>
            <p:ph type="pic" sz="quarter" idx="13"/>
          </p:nvPr>
        </p:nvPicPr>
        <p:blipFill rotWithShape="1">
          <a:blip r:embed="rId3"/>
          <a:srcRect t="7802" b="7802"/>
          <a:stretch/>
        </p:blipFill>
        <p:spPr>
          <a:xfrm>
            <a:off x="1539" y="8"/>
            <a:ext cx="12188938" cy="6857992"/>
          </a:xfrm>
        </p:spPr>
      </p:pic>
      <p:sp>
        <p:nvSpPr>
          <p:cNvPr id="2" name="Rectangle 1">
            <a:extLst>
              <a:ext uri="{FF2B5EF4-FFF2-40B4-BE49-F238E27FC236}">
                <a16:creationId xmlns:a16="http://schemas.microsoft.com/office/drawing/2014/main" id="{302B70D1-FEFD-4715-BDC1-6CDD1430D80F}"/>
              </a:ext>
            </a:extLst>
          </p:cNvPr>
          <p:cNvSpPr/>
          <p:nvPr>
            <p:custDataLst>
              <p:tags r:id="rId1"/>
            </p:custDataLst>
          </p:nvPr>
        </p:nvSpPr>
        <p:spPr>
          <a:xfrm>
            <a:off x="1905000" y="127000"/>
            <a:ext cx="8255000" cy="635000"/>
          </a:xfrm>
          <a:prstGeom prst="rect">
            <a:avLst/>
          </a:prstGeom>
          <a:solidFill>
            <a:srgbClr val="FF0000">
              <a:alpha val="70000"/>
              <a:alpha val="0"/>
              <a:alpha val="70000"/>
              <a:alpha val="0"/>
            </a:srgbClr>
          </a:solidFill>
          <a:ln w="0" cap="flat" cmpd="sng" algn="ctr">
            <a:solidFill>
              <a:srgbClr val="8F4F58">
                <a:shade val="50000"/>
                <a:alpha val="70000"/>
                <a:alpha val="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243419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A25A76F-8510-42C8-9448-9AA67E1E5548}"/>
              </a:ext>
            </a:extLst>
          </p:cNvPr>
          <p:cNvSpPr>
            <a:spLocks noGrp="1"/>
          </p:cNvSpPr>
          <p:nvPr>
            <p:ph type="ctrTitle"/>
          </p:nvPr>
        </p:nvSpPr>
        <p:spPr>
          <a:xfrm>
            <a:off x="3785812" y="2522070"/>
            <a:ext cx="4606621" cy="1533098"/>
          </a:xfrm>
        </p:spPr>
        <p:txBody>
          <a:bodyPr/>
          <a:lstStyle/>
          <a:p>
            <a:r>
              <a:rPr lang="en-US" dirty="0"/>
              <a:t>Reflection and reflexivity</a:t>
            </a:r>
          </a:p>
        </p:txBody>
      </p:sp>
      <p:sp>
        <p:nvSpPr>
          <p:cNvPr id="4" name="Subtitle 3">
            <a:extLst>
              <a:ext uri="{FF2B5EF4-FFF2-40B4-BE49-F238E27FC236}">
                <a16:creationId xmlns:a16="http://schemas.microsoft.com/office/drawing/2014/main" id="{698C8D7F-7438-4D26-913F-386C46308A45}"/>
              </a:ext>
            </a:extLst>
          </p:cNvPr>
          <p:cNvSpPr>
            <a:spLocks noGrp="1"/>
          </p:cNvSpPr>
          <p:nvPr>
            <p:ph type="subTitle" idx="1"/>
          </p:nvPr>
        </p:nvSpPr>
        <p:spPr>
          <a:xfrm>
            <a:off x="3848670" y="4155083"/>
            <a:ext cx="4490112" cy="553395"/>
          </a:xfrm>
        </p:spPr>
        <p:txBody>
          <a:bodyPr/>
          <a:lstStyle/>
          <a:p>
            <a:r>
              <a:rPr lang="en-US" dirty="0"/>
              <a:t>Learning through experience</a:t>
            </a:r>
          </a:p>
        </p:txBody>
      </p:sp>
      <p:pic>
        <p:nvPicPr>
          <p:cNvPr id="100" name="Picture Placeholder 99" descr="Photo of a beach with a paddleboarder in the background&#10;">
            <a:extLst>
              <a:ext uri="{FF2B5EF4-FFF2-40B4-BE49-F238E27FC236}">
                <a16:creationId xmlns:a16="http://schemas.microsoft.com/office/drawing/2014/main" id="{BEFE2176-37D6-418A-AD49-4B0D396F24CC}"/>
              </a:ext>
            </a:extLst>
          </p:cNvPr>
          <p:cNvPicPr>
            <a:picLocks noGrp="1" noChangeAspect="1"/>
          </p:cNvPicPr>
          <p:nvPr>
            <p:ph type="pic" sz="quarter" idx="13"/>
          </p:nvPr>
        </p:nvPicPr>
        <p:blipFill rotWithShape="1">
          <a:blip r:embed="rId3"/>
          <a:srcRect t="7802" b="7802"/>
          <a:stretch/>
        </p:blipFill>
        <p:spPr>
          <a:xfrm>
            <a:off x="1539" y="8"/>
            <a:ext cx="12188938" cy="6857992"/>
          </a:xfrm>
        </p:spPr>
      </p:pic>
      <p:sp>
        <p:nvSpPr>
          <p:cNvPr id="2" name="Rectangle 1">
            <a:extLst>
              <a:ext uri="{FF2B5EF4-FFF2-40B4-BE49-F238E27FC236}">
                <a16:creationId xmlns:a16="http://schemas.microsoft.com/office/drawing/2014/main" id="{302B70D1-FEFD-4715-BDC1-6CDD1430D80F}"/>
              </a:ext>
            </a:extLst>
          </p:cNvPr>
          <p:cNvSpPr/>
          <p:nvPr>
            <p:custDataLst>
              <p:tags r:id="rId1"/>
            </p:custDataLst>
          </p:nvPr>
        </p:nvSpPr>
        <p:spPr>
          <a:xfrm>
            <a:off x="1905000" y="127000"/>
            <a:ext cx="8255000" cy="635000"/>
          </a:xfrm>
          <a:prstGeom prst="rect">
            <a:avLst/>
          </a:prstGeom>
          <a:solidFill>
            <a:srgbClr val="FF0000">
              <a:alpha val="70000"/>
              <a:alpha val="0"/>
              <a:alpha val="70000"/>
              <a:alpha val="0"/>
            </a:srgbClr>
          </a:solidFill>
          <a:ln w="0" cap="flat" cmpd="sng" algn="ctr">
            <a:solidFill>
              <a:srgbClr val="8F4F58">
                <a:shade val="50000"/>
                <a:alpha val="70000"/>
                <a:alpha val="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735627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D6B15-8FD9-4DBA-937D-A035F2A313B4}"/>
              </a:ext>
            </a:extLst>
          </p:cNvPr>
          <p:cNvSpPr>
            <a:spLocks noGrp="1"/>
          </p:cNvSpPr>
          <p:nvPr>
            <p:ph type="title"/>
          </p:nvPr>
        </p:nvSpPr>
        <p:spPr>
          <a:xfrm>
            <a:off x="5824728" y="1078992"/>
            <a:ext cx="5797296" cy="1225296"/>
          </a:xfrm>
        </p:spPr>
        <p:txBody>
          <a:bodyPr/>
          <a:lstStyle/>
          <a:p>
            <a:r>
              <a:rPr lang="en-US"/>
              <a:t>Agenda</a:t>
            </a:r>
            <a:endParaRPr lang="en-US" dirty="0"/>
          </a:p>
        </p:txBody>
      </p:sp>
      <p:pic>
        <p:nvPicPr>
          <p:cNvPr id="9" name="Picture Placeholder 8" descr="Photo of a diver swimming next to a turtle">
            <a:extLst>
              <a:ext uri="{FF2B5EF4-FFF2-40B4-BE49-F238E27FC236}">
                <a16:creationId xmlns:a16="http://schemas.microsoft.com/office/drawing/2014/main" id="{8D74DD2C-F3C3-47CA-BA67-6081ADAFF403}"/>
              </a:ext>
            </a:extLst>
          </p:cNvPr>
          <p:cNvPicPr>
            <a:picLocks noGrp="1" noChangeAspect="1"/>
          </p:cNvPicPr>
          <p:nvPr>
            <p:ph type="pic" sz="quarter" idx="13"/>
          </p:nvPr>
        </p:nvPicPr>
        <p:blipFill rotWithShape="1">
          <a:blip r:embed="rId4" cstate="screen">
            <a:extLst>
              <a:ext uri="{28A0092B-C50C-407E-A947-70E740481C1C}">
                <a14:useLocalDpi xmlns:a14="http://schemas.microsoft.com/office/drawing/2010/main" val="0"/>
              </a:ext>
            </a:extLst>
          </a:blip>
          <a:srcRect/>
          <a:stretch/>
        </p:blipFill>
        <p:spPr>
          <a:xfrm>
            <a:off x="1069848" y="896112"/>
            <a:ext cx="2176272" cy="2514600"/>
          </a:xfrm>
        </p:spPr>
      </p:pic>
      <p:pic>
        <p:nvPicPr>
          <p:cNvPr id="11" name="Picture Placeholder 10" descr="Photo of  person holding a surfboard on a beach&#10;">
            <a:extLst>
              <a:ext uri="{FF2B5EF4-FFF2-40B4-BE49-F238E27FC236}">
                <a16:creationId xmlns:a16="http://schemas.microsoft.com/office/drawing/2014/main" id="{C906B932-B0C9-4994-83C3-745815426304}"/>
              </a:ext>
            </a:extLst>
          </p:cNvPr>
          <p:cNvPicPr>
            <a:picLocks noGrp="1" noChangeAspect="1"/>
          </p:cNvPicPr>
          <p:nvPr>
            <p:ph type="pic" sz="quarter" idx="14"/>
          </p:nvPr>
        </p:nvPicPr>
        <p:blipFill rotWithShape="1">
          <a:blip r:embed="rId5" cstate="screen">
            <a:extLst>
              <a:ext uri="{28A0092B-C50C-407E-A947-70E740481C1C}">
                <a14:useLocalDpi xmlns:a14="http://schemas.microsoft.com/office/drawing/2010/main" val="0"/>
              </a:ext>
            </a:extLst>
          </a:blip>
          <a:srcRect/>
          <a:stretch/>
        </p:blipFill>
        <p:spPr>
          <a:xfrm>
            <a:off x="3236976" y="896112"/>
            <a:ext cx="2176272" cy="2514600"/>
          </a:xfrm>
        </p:spPr>
      </p:pic>
      <p:pic>
        <p:nvPicPr>
          <p:cNvPr id="14" name="Picture Placeholder 13" descr="Photo of a wave">
            <a:extLst>
              <a:ext uri="{FF2B5EF4-FFF2-40B4-BE49-F238E27FC236}">
                <a16:creationId xmlns:a16="http://schemas.microsoft.com/office/drawing/2014/main" id="{77ACA1AC-D365-42BD-8398-A0F69FC32521}"/>
              </a:ext>
            </a:extLst>
          </p:cNvPr>
          <p:cNvPicPr>
            <a:picLocks noGrp="1" noChangeAspect="1"/>
          </p:cNvPicPr>
          <p:nvPr>
            <p:ph type="pic" sz="quarter" idx="15"/>
          </p:nvPr>
        </p:nvPicPr>
        <p:blipFill rotWithShape="1">
          <a:blip r:embed="rId6"/>
          <a:srcRect l="21149" r="21149"/>
          <a:stretch/>
        </p:blipFill>
        <p:spPr>
          <a:xfrm>
            <a:off x="1069848" y="3410712"/>
            <a:ext cx="2176272" cy="2514600"/>
          </a:xfrm>
        </p:spPr>
      </p:pic>
      <p:pic>
        <p:nvPicPr>
          <p:cNvPr id="13" name="Picture Placeholder 12" descr="Photo of a surfer catching a wave">
            <a:extLst>
              <a:ext uri="{FF2B5EF4-FFF2-40B4-BE49-F238E27FC236}">
                <a16:creationId xmlns:a16="http://schemas.microsoft.com/office/drawing/2014/main" id="{1420ADBB-5A27-484C-B18D-F2C1CF8BF158}"/>
              </a:ext>
            </a:extLst>
          </p:cNvPr>
          <p:cNvPicPr>
            <a:picLocks noGrp="1" noChangeAspect="1"/>
          </p:cNvPicPr>
          <p:nvPr>
            <p:ph type="pic" sz="quarter" idx="16"/>
          </p:nvPr>
        </p:nvPicPr>
        <p:blipFill rotWithShape="1">
          <a:blip r:embed="rId7" cstate="screen">
            <a:extLst>
              <a:ext uri="{28A0092B-C50C-407E-A947-70E740481C1C}">
                <a14:useLocalDpi xmlns:a14="http://schemas.microsoft.com/office/drawing/2010/main" val="0"/>
              </a:ext>
            </a:extLst>
          </a:blip>
          <a:srcRect/>
          <a:stretch/>
        </p:blipFill>
        <p:spPr>
          <a:xfrm>
            <a:off x="3236976" y="3410712"/>
            <a:ext cx="2176272" cy="2514600"/>
          </a:xfrm>
        </p:spPr>
      </p:pic>
      <p:sp>
        <p:nvSpPr>
          <p:cNvPr id="3" name="Content Placeholder 2">
            <a:extLst>
              <a:ext uri="{FF2B5EF4-FFF2-40B4-BE49-F238E27FC236}">
                <a16:creationId xmlns:a16="http://schemas.microsoft.com/office/drawing/2014/main" id="{E2AB768D-85F6-4B7C-BD45-CE6CDE81649E}"/>
              </a:ext>
            </a:extLst>
          </p:cNvPr>
          <p:cNvSpPr>
            <a:spLocks noGrp="1"/>
          </p:cNvSpPr>
          <p:nvPr>
            <p:ph idx="1"/>
          </p:nvPr>
        </p:nvSpPr>
        <p:spPr>
          <a:xfrm>
            <a:off x="5824728" y="2304242"/>
            <a:ext cx="5524499" cy="3253622"/>
          </a:xfrm>
        </p:spPr>
        <p:txBody>
          <a:bodyPr/>
          <a:lstStyle/>
          <a:p>
            <a:r>
              <a:rPr lang="en-US" dirty="0"/>
              <a:t>Assignment 2</a:t>
            </a:r>
          </a:p>
          <a:p>
            <a:r>
              <a:rPr lang="en-US" dirty="0"/>
              <a:t>What is reflection?</a:t>
            </a:r>
          </a:p>
          <a:p>
            <a:r>
              <a:rPr lang="en-US" dirty="0"/>
              <a:t>Loci of control</a:t>
            </a:r>
          </a:p>
          <a:p>
            <a:r>
              <a:rPr lang="en-US" dirty="0"/>
              <a:t>Reflexivity</a:t>
            </a:r>
          </a:p>
          <a:p>
            <a:r>
              <a:rPr lang="en-US" dirty="0"/>
              <a:t>Gibbs’ reflective model</a:t>
            </a:r>
          </a:p>
        </p:txBody>
      </p:sp>
      <p:sp>
        <p:nvSpPr>
          <p:cNvPr id="17" name="Slide Number Placeholder 16">
            <a:extLst>
              <a:ext uri="{FF2B5EF4-FFF2-40B4-BE49-F238E27FC236}">
                <a16:creationId xmlns:a16="http://schemas.microsoft.com/office/drawing/2014/main" id="{C451C227-806A-4DE3-9B09-36809B587388}"/>
              </a:ext>
            </a:extLst>
          </p:cNvPr>
          <p:cNvSpPr>
            <a:spLocks noGrp="1"/>
          </p:cNvSpPr>
          <p:nvPr>
            <p:ph type="sldNum" sz="quarter" idx="19"/>
          </p:nvPr>
        </p:nvSpPr>
        <p:spPr>
          <a:xfrm>
            <a:off x="11457919" y="6382512"/>
            <a:ext cx="500997" cy="365125"/>
          </a:xfrm>
        </p:spPr>
        <p:txBody>
          <a:bodyPr/>
          <a:lstStyle/>
          <a:p>
            <a:fld id="{4C8B8A27-DF03-4546-BA93-21C967D57E5C}" type="slidenum">
              <a:rPr lang="en-US" smtClean="0"/>
              <a:pPr/>
              <a:t>3</a:t>
            </a:fld>
            <a:endParaRPr lang="en-US"/>
          </a:p>
        </p:txBody>
      </p:sp>
      <p:sp>
        <p:nvSpPr>
          <p:cNvPr id="6" name="Rectangle 5">
            <a:extLst>
              <a:ext uri="{FF2B5EF4-FFF2-40B4-BE49-F238E27FC236}">
                <a16:creationId xmlns:a16="http://schemas.microsoft.com/office/drawing/2014/main" id="{BA6D7EC6-63B6-47FA-B4E1-56864F4BDA89}"/>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613521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FC6D9-43F8-2DDF-D6C5-08E62BAF21C5}"/>
              </a:ext>
            </a:extLst>
          </p:cNvPr>
          <p:cNvSpPr>
            <a:spLocks noGrp="1"/>
          </p:cNvSpPr>
          <p:nvPr>
            <p:ph type="title"/>
          </p:nvPr>
        </p:nvSpPr>
        <p:spPr/>
        <p:txBody>
          <a:bodyPr/>
          <a:lstStyle/>
          <a:p>
            <a:r>
              <a:rPr lang="en-GB" dirty="0"/>
              <a:t>Assignment 2</a:t>
            </a:r>
          </a:p>
        </p:txBody>
      </p:sp>
      <p:sp>
        <p:nvSpPr>
          <p:cNvPr id="9" name="Text Placeholder 8">
            <a:extLst>
              <a:ext uri="{FF2B5EF4-FFF2-40B4-BE49-F238E27FC236}">
                <a16:creationId xmlns:a16="http://schemas.microsoft.com/office/drawing/2014/main" id="{304CC3D0-2715-A36D-D8D5-D493084B6F92}"/>
              </a:ext>
            </a:extLst>
          </p:cNvPr>
          <p:cNvSpPr>
            <a:spLocks noGrp="1"/>
          </p:cNvSpPr>
          <p:nvPr>
            <p:ph idx="1"/>
          </p:nvPr>
        </p:nvSpPr>
        <p:spPr/>
        <p:txBody>
          <a:bodyPr/>
          <a:lstStyle/>
          <a:p>
            <a:r>
              <a:rPr lang="en-GB" dirty="0"/>
              <a:t>Task 1 – Reflection (750 words – please include a note of your word count!)</a:t>
            </a:r>
          </a:p>
          <a:p>
            <a:r>
              <a:rPr lang="en-GB" dirty="0"/>
              <a:t>Task 2 – Personal Development Plan</a:t>
            </a:r>
          </a:p>
          <a:p>
            <a:r>
              <a:rPr lang="en-GB" dirty="0"/>
              <a:t>Reference list	</a:t>
            </a:r>
          </a:p>
          <a:p>
            <a:endParaRPr lang="en-GB" dirty="0"/>
          </a:p>
          <a:p>
            <a:r>
              <a:rPr lang="en-GB" dirty="0"/>
              <a:t>Deadline: Friday 5 May by 23.59pm</a:t>
            </a:r>
          </a:p>
          <a:p>
            <a:r>
              <a:rPr lang="en-GB" dirty="0"/>
              <a:t>Submit via Turnitin link on Moodle	</a:t>
            </a:r>
          </a:p>
        </p:txBody>
      </p:sp>
      <p:sp>
        <p:nvSpPr>
          <p:cNvPr id="8" name="Slide Number Placeholder 7">
            <a:extLst>
              <a:ext uri="{FF2B5EF4-FFF2-40B4-BE49-F238E27FC236}">
                <a16:creationId xmlns:a16="http://schemas.microsoft.com/office/drawing/2014/main" id="{5EA5FAFD-4189-F7D4-C228-552AE337F04E}"/>
              </a:ext>
            </a:extLst>
          </p:cNvPr>
          <p:cNvSpPr>
            <a:spLocks noGrp="1"/>
          </p:cNvSpPr>
          <p:nvPr>
            <p:ph type="sldNum" sz="quarter" idx="12"/>
          </p:nvPr>
        </p:nvSpPr>
        <p:spPr/>
        <p:txBody>
          <a:bodyPr/>
          <a:lstStyle/>
          <a:p>
            <a:fld id="{4C8B8A27-DF03-4546-BA93-21C967D57E5C}" type="slidenum">
              <a:rPr lang="en-US" smtClean="0"/>
              <a:pPr/>
              <a:t>4</a:t>
            </a:fld>
            <a:endParaRPr lang="en-US"/>
          </a:p>
        </p:txBody>
      </p:sp>
    </p:spTree>
    <p:extLst>
      <p:ext uri="{BB962C8B-B14F-4D97-AF65-F5344CB8AC3E}">
        <p14:creationId xmlns:p14="http://schemas.microsoft.com/office/powerpoint/2010/main" val="2152160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A1EF-EF3D-4683-D5A6-7C76F519F081}"/>
              </a:ext>
            </a:extLst>
          </p:cNvPr>
          <p:cNvSpPr>
            <a:spLocks noGrp="1"/>
          </p:cNvSpPr>
          <p:nvPr>
            <p:ph type="title"/>
          </p:nvPr>
        </p:nvSpPr>
        <p:spPr/>
        <p:txBody>
          <a:bodyPr/>
          <a:lstStyle/>
          <a:p>
            <a:r>
              <a:rPr lang="en-GB" dirty="0"/>
              <a:t>Task 1 - reflection</a:t>
            </a:r>
          </a:p>
        </p:txBody>
      </p:sp>
      <p:sp>
        <p:nvSpPr>
          <p:cNvPr id="3" name="Content Placeholder 2">
            <a:extLst>
              <a:ext uri="{FF2B5EF4-FFF2-40B4-BE49-F238E27FC236}">
                <a16:creationId xmlns:a16="http://schemas.microsoft.com/office/drawing/2014/main" id="{2C9AFEF4-81C2-19EA-9761-2AB85314E2E5}"/>
              </a:ext>
            </a:extLst>
          </p:cNvPr>
          <p:cNvSpPr>
            <a:spLocks noGrp="1"/>
          </p:cNvSpPr>
          <p:nvPr>
            <p:ph idx="1"/>
          </p:nvPr>
        </p:nvSpPr>
        <p:spPr/>
        <p:txBody>
          <a:bodyPr/>
          <a:lstStyle/>
          <a:p>
            <a:r>
              <a:rPr lang="en-GB" sz="2000" b="1" dirty="0">
                <a:effectLst/>
                <a:ea typeface="Calibri" panose="020F0502020204030204" pitchFamily="34" charset="0"/>
              </a:rPr>
              <a:t>750-word reflection </a:t>
            </a:r>
            <a:r>
              <a:rPr lang="en-GB" sz="2000" dirty="0">
                <a:effectLst/>
                <a:ea typeface="Calibri" panose="020F0502020204030204" pitchFamily="34" charset="0"/>
              </a:rPr>
              <a:t>using Gibbs’ reflective model</a:t>
            </a:r>
          </a:p>
          <a:p>
            <a:r>
              <a:rPr lang="en-GB" sz="2000" dirty="0">
                <a:effectLst/>
                <a:ea typeface="Calibri" panose="020F0502020204030204" pitchFamily="34" charset="0"/>
              </a:rPr>
              <a:t>Reflect on transferable skills you have developed over the course of the module</a:t>
            </a:r>
          </a:p>
          <a:p>
            <a:r>
              <a:rPr lang="en-GB" dirty="0">
                <a:ea typeface="Calibri" panose="020F0502020204030204" pitchFamily="34" charset="0"/>
              </a:rPr>
              <a:t>How </a:t>
            </a:r>
            <a:r>
              <a:rPr lang="en-GB" sz="2000" dirty="0">
                <a:effectLst/>
                <a:ea typeface="Calibri" panose="020F0502020204030204" pitchFamily="34" charset="0"/>
              </a:rPr>
              <a:t>will these help your future aspirations?</a:t>
            </a:r>
          </a:p>
          <a:p>
            <a:r>
              <a:rPr lang="en-GB" dirty="0">
                <a:ea typeface="Calibri" panose="020F0502020204030204" pitchFamily="34" charset="0"/>
              </a:rPr>
              <a:t>Are there</a:t>
            </a:r>
            <a:r>
              <a:rPr lang="en-GB" sz="2000" dirty="0">
                <a:effectLst/>
                <a:ea typeface="Calibri" panose="020F0502020204030204" pitchFamily="34" charset="0"/>
              </a:rPr>
              <a:t> any gaps in your skills which you need to address?</a:t>
            </a:r>
          </a:p>
          <a:p>
            <a:r>
              <a:rPr lang="en-GB" dirty="0">
                <a:ea typeface="Calibri" panose="020F0502020204030204" pitchFamily="34" charset="0"/>
              </a:rPr>
              <a:t>R</a:t>
            </a:r>
            <a:r>
              <a:rPr lang="en-GB" sz="2000" dirty="0">
                <a:effectLst/>
                <a:ea typeface="Calibri" panose="020F0502020204030204" pitchFamily="34" charset="0"/>
              </a:rPr>
              <a:t>efer to theories and concepts introduced on this module which have contributed to your learning.</a:t>
            </a:r>
          </a:p>
          <a:p>
            <a:r>
              <a:rPr lang="en-GB" dirty="0"/>
              <a:t>Cite relevant, appropriate sources to support your ideas (Harvard referencing).</a:t>
            </a:r>
          </a:p>
        </p:txBody>
      </p:sp>
      <p:sp>
        <p:nvSpPr>
          <p:cNvPr id="4" name="Slide Number Placeholder 3">
            <a:extLst>
              <a:ext uri="{FF2B5EF4-FFF2-40B4-BE49-F238E27FC236}">
                <a16:creationId xmlns:a16="http://schemas.microsoft.com/office/drawing/2014/main" id="{F50B97BC-26BB-A781-00A8-9042FF9E81BE}"/>
              </a:ext>
            </a:extLst>
          </p:cNvPr>
          <p:cNvSpPr>
            <a:spLocks noGrp="1"/>
          </p:cNvSpPr>
          <p:nvPr>
            <p:ph type="sldNum" sz="quarter" idx="12"/>
          </p:nvPr>
        </p:nvSpPr>
        <p:spPr/>
        <p:txBody>
          <a:bodyPr/>
          <a:lstStyle/>
          <a:p>
            <a:fld id="{4C8B8A27-DF03-4546-BA93-21C967D57E5C}" type="slidenum">
              <a:rPr lang="en-US" smtClean="0"/>
              <a:t>5</a:t>
            </a:fld>
            <a:endParaRPr lang="en-US" dirty="0"/>
          </a:p>
        </p:txBody>
      </p:sp>
    </p:spTree>
    <p:extLst>
      <p:ext uri="{BB962C8B-B14F-4D97-AF65-F5344CB8AC3E}">
        <p14:creationId xmlns:p14="http://schemas.microsoft.com/office/powerpoint/2010/main" val="2834506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FF37D-3BCF-02EB-8334-A83CC280277B}"/>
              </a:ext>
            </a:extLst>
          </p:cNvPr>
          <p:cNvSpPr>
            <a:spLocks noGrp="1"/>
          </p:cNvSpPr>
          <p:nvPr>
            <p:ph type="title"/>
          </p:nvPr>
        </p:nvSpPr>
        <p:spPr/>
        <p:txBody>
          <a:bodyPr/>
          <a:lstStyle/>
          <a:p>
            <a:r>
              <a:rPr lang="en-GB" dirty="0"/>
              <a:t>Things you might mention…</a:t>
            </a:r>
          </a:p>
        </p:txBody>
      </p:sp>
      <p:sp>
        <p:nvSpPr>
          <p:cNvPr id="3" name="Content Placeholder 2">
            <a:extLst>
              <a:ext uri="{FF2B5EF4-FFF2-40B4-BE49-F238E27FC236}">
                <a16:creationId xmlns:a16="http://schemas.microsoft.com/office/drawing/2014/main" id="{9E9033D7-6055-9889-C88E-2ED7AA4253AE}"/>
              </a:ext>
            </a:extLst>
          </p:cNvPr>
          <p:cNvSpPr>
            <a:spLocks noGrp="1"/>
          </p:cNvSpPr>
          <p:nvPr>
            <p:ph idx="1"/>
          </p:nvPr>
        </p:nvSpPr>
        <p:spPr/>
        <p:txBody>
          <a:bodyPr/>
          <a:lstStyle/>
          <a:p>
            <a:r>
              <a:rPr lang="en-GB" dirty="0"/>
              <a:t>Using technology</a:t>
            </a:r>
          </a:p>
          <a:p>
            <a:r>
              <a:rPr lang="en-GB" dirty="0"/>
              <a:t>Conducting research – databases, library catalogue, tools for research…</a:t>
            </a:r>
          </a:p>
          <a:p>
            <a:r>
              <a:rPr lang="en-GB" dirty="0"/>
              <a:t>Effective communication </a:t>
            </a:r>
          </a:p>
          <a:p>
            <a:r>
              <a:rPr lang="en-GB" dirty="0"/>
              <a:t>Teamworking </a:t>
            </a:r>
          </a:p>
          <a:p>
            <a:r>
              <a:rPr lang="en-GB" dirty="0"/>
              <a:t>Unhelpful habits – procrastination, perfectionism…</a:t>
            </a:r>
          </a:p>
          <a:p>
            <a:r>
              <a:rPr lang="en-GB" dirty="0"/>
              <a:t>What skills do you still need to develop?</a:t>
            </a:r>
          </a:p>
          <a:p>
            <a:endParaRPr lang="en-GB" dirty="0"/>
          </a:p>
        </p:txBody>
      </p:sp>
      <p:sp>
        <p:nvSpPr>
          <p:cNvPr id="4" name="Slide Number Placeholder 3">
            <a:extLst>
              <a:ext uri="{FF2B5EF4-FFF2-40B4-BE49-F238E27FC236}">
                <a16:creationId xmlns:a16="http://schemas.microsoft.com/office/drawing/2014/main" id="{9B5A3503-F771-B825-ACFD-BF8C44C5F837}"/>
              </a:ext>
            </a:extLst>
          </p:cNvPr>
          <p:cNvSpPr>
            <a:spLocks noGrp="1"/>
          </p:cNvSpPr>
          <p:nvPr>
            <p:ph type="sldNum" sz="quarter" idx="12"/>
          </p:nvPr>
        </p:nvSpPr>
        <p:spPr/>
        <p:txBody>
          <a:bodyPr/>
          <a:lstStyle/>
          <a:p>
            <a:fld id="{4C8B8A27-DF03-4546-BA93-21C967D57E5C}" type="slidenum">
              <a:rPr lang="en-US" smtClean="0"/>
              <a:t>6</a:t>
            </a:fld>
            <a:endParaRPr lang="en-US" dirty="0"/>
          </a:p>
        </p:txBody>
      </p:sp>
    </p:spTree>
    <p:extLst>
      <p:ext uri="{BB962C8B-B14F-4D97-AF65-F5344CB8AC3E}">
        <p14:creationId xmlns:p14="http://schemas.microsoft.com/office/powerpoint/2010/main" val="2157726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40621-652C-39F1-3A7F-A77FF3BCD446}"/>
              </a:ext>
            </a:extLst>
          </p:cNvPr>
          <p:cNvSpPr>
            <a:spLocks noGrp="1"/>
          </p:cNvSpPr>
          <p:nvPr>
            <p:ph type="title"/>
          </p:nvPr>
        </p:nvSpPr>
        <p:spPr/>
        <p:txBody>
          <a:bodyPr/>
          <a:lstStyle/>
          <a:p>
            <a:r>
              <a:rPr lang="en-GB" dirty="0"/>
              <a:t>Task 2 – personal development plan</a:t>
            </a:r>
          </a:p>
        </p:txBody>
      </p:sp>
      <p:sp>
        <p:nvSpPr>
          <p:cNvPr id="3" name="Content Placeholder 2">
            <a:extLst>
              <a:ext uri="{FF2B5EF4-FFF2-40B4-BE49-F238E27FC236}">
                <a16:creationId xmlns:a16="http://schemas.microsoft.com/office/drawing/2014/main" id="{E02DBFA4-8129-680A-9967-8B4A955965DC}"/>
              </a:ext>
            </a:extLst>
          </p:cNvPr>
          <p:cNvSpPr>
            <a:spLocks noGrp="1"/>
          </p:cNvSpPr>
          <p:nvPr>
            <p:ph idx="1"/>
          </p:nvPr>
        </p:nvSpPr>
        <p:spPr/>
        <p:txBody>
          <a:bodyPr/>
          <a:lstStyle/>
          <a:p>
            <a:r>
              <a:rPr lang="en-GB" dirty="0"/>
              <a:t>Use the template provided</a:t>
            </a:r>
          </a:p>
          <a:p>
            <a:r>
              <a:rPr lang="en-GB" dirty="0"/>
              <a:t>SMART goals</a:t>
            </a:r>
          </a:p>
          <a:p>
            <a:r>
              <a:rPr lang="en-GB" dirty="0"/>
              <a:t>Think about the gaps in your skills identified in your reflection – how will you address them?</a:t>
            </a:r>
          </a:p>
          <a:p>
            <a:r>
              <a:rPr lang="en-GB" dirty="0"/>
              <a:t>Cite your sources!</a:t>
            </a:r>
          </a:p>
        </p:txBody>
      </p:sp>
      <p:sp>
        <p:nvSpPr>
          <p:cNvPr id="4" name="Slide Number Placeholder 3">
            <a:extLst>
              <a:ext uri="{FF2B5EF4-FFF2-40B4-BE49-F238E27FC236}">
                <a16:creationId xmlns:a16="http://schemas.microsoft.com/office/drawing/2014/main" id="{E51A6446-368A-A3CB-B74D-ACC044894B79}"/>
              </a:ext>
            </a:extLst>
          </p:cNvPr>
          <p:cNvSpPr>
            <a:spLocks noGrp="1"/>
          </p:cNvSpPr>
          <p:nvPr>
            <p:ph type="sldNum" sz="quarter" idx="12"/>
          </p:nvPr>
        </p:nvSpPr>
        <p:spPr/>
        <p:txBody>
          <a:bodyPr/>
          <a:lstStyle/>
          <a:p>
            <a:fld id="{4C8B8A27-DF03-4546-BA93-21C967D57E5C}" type="slidenum">
              <a:rPr lang="en-US" smtClean="0"/>
              <a:t>7</a:t>
            </a:fld>
            <a:endParaRPr lang="en-US" dirty="0"/>
          </a:p>
        </p:txBody>
      </p:sp>
    </p:spTree>
    <p:extLst>
      <p:ext uri="{BB962C8B-B14F-4D97-AF65-F5344CB8AC3E}">
        <p14:creationId xmlns:p14="http://schemas.microsoft.com/office/powerpoint/2010/main" val="3368301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1"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9" name="Rectangle 6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018" y="169903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4969" y="172350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0691" y="170625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5291" y="168963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3918" y="171849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07232" y="173399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5993" y="172175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958428" y="169482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98566" y="17829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43340" y="171848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63918" y="179572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699219" y="178170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38154" y="17712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25078" y="174104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6561" y="177776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618593" y="184141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77354" y="178021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31821" y="178021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81447" y="184713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25006" y="178021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0621" y="1958820"/>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67876" y="191226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55785" y="18271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6796" y="193882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41150" y="18227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52139" y="184141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74567" y="178674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34759" y="17900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14652" y="179572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76684" y="18593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137524" y="179917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99" y="188359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56267" y="181979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3018" y="1943167"/>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277721" y="197106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72383" y="1946023"/>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54193" y="180335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8" y="186263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19407" y="180796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51575" y="182431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30164" y="180706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51876" y="1762806"/>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43391" y="1759541"/>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66705" y="1775047"/>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4906" y="179218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578638" y="1792714"/>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858039" y="1824004"/>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02813" y="175954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78066" y="180477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511612" y="180477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23391" y="18367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58692" y="182276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97627" y="181229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40920" y="181048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28451" y="182976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16034" y="1818819"/>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536827" y="1821266"/>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91294" y="182126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084479" y="18212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409702" y="1821267"/>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34040" y="1827796"/>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915258" y="186818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0494" y="198458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076791" y="1990554"/>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314022" y="201672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28670" y="2009731"/>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52808" y="2031819"/>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995484" y="199717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50834" y="2028557"/>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37067" y="2038617"/>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22857" y="20276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32866" y="2045318"/>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25618" y="2028556"/>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507420" y="204079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00604" y="2031819"/>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6179" y="2095470"/>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3"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16079" y="205875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5"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68636" y="2056301"/>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68517" y="205266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9"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93248" y="204557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1"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29200" y="204304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3"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92025" y="202746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5"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7" y="206527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7"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27269" y="205915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9"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50053" y="206242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1"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9601" y="200428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3"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35670" y="198592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5"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16961" y="1988004"/>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7"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81089" y="2011634"/>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9"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264051" y="199939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1"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92157" y="2025636"/>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3"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688454" y="2031605"/>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5"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925685" y="2057774"/>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40333" y="2050782"/>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64471" y="2072870"/>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1"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07147" y="2055076"/>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3"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862497" y="2069608"/>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139671" y="206263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7"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43822" y="203941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9"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35678" y="2029214"/>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1"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37281" y="206960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3"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9083" y="2081848"/>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5"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12267" y="20728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7"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77842" y="2136521"/>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9"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627742" y="2099801"/>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1"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80299" y="209735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Slide Number Placeholder 3">
            <a:extLst>
              <a:ext uri="{FF2B5EF4-FFF2-40B4-BE49-F238E27FC236}">
                <a16:creationId xmlns:a16="http://schemas.microsoft.com/office/drawing/2014/main" id="{A8AFA645-245F-A702-0C08-D499A8030552}"/>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8</a:t>
            </a:fld>
            <a:endParaRPr lang="en-US"/>
          </a:p>
        </p:txBody>
      </p:sp>
      <p:graphicFrame>
        <p:nvGraphicFramePr>
          <p:cNvPr id="5" name="Content Placeholder 4">
            <a:extLst>
              <a:ext uri="{FF2B5EF4-FFF2-40B4-BE49-F238E27FC236}">
                <a16:creationId xmlns:a16="http://schemas.microsoft.com/office/drawing/2014/main" id="{E0FFB5C3-72C8-CF6C-63BA-C551FB85CA7C}"/>
              </a:ext>
            </a:extLst>
          </p:cNvPr>
          <p:cNvGraphicFramePr>
            <a:graphicFrameLocks noGrp="1"/>
          </p:cNvGraphicFramePr>
          <p:nvPr>
            <p:ph idx="1"/>
            <p:extLst>
              <p:ext uri="{D42A27DB-BD31-4B8C-83A1-F6EECF244321}">
                <p14:modId xmlns:p14="http://schemas.microsoft.com/office/powerpoint/2010/main" val="4124218074"/>
              </p:ext>
            </p:extLst>
          </p:nvPr>
        </p:nvGraphicFramePr>
        <p:xfrm>
          <a:off x="269715" y="685166"/>
          <a:ext cx="11602567" cy="5688458"/>
        </p:xfrm>
        <a:graphic>
          <a:graphicData uri="http://schemas.openxmlformats.org/drawingml/2006/table">
            <a:tbl>
              <a:tblPr firstRow="1" firstCol="1" bandRow="1"/>
              <a:tblGrid>
                <a:gridCol w="2142508">
                  <a:extLst>
                    <a:ext uri="{9D8B030D-6E8A-4147-A177-3AD203B41FA5}">
                      <a16:colId xmlns:a16="http://schemas.microsoft.com/office/drawing/2014/main" val="3305356793"/>
                    </a:ext>
                  </a:extLst>
                </a:gridCol>
                <a:gridCol w="2917334">
                  <a:extLst>
                    <a:ext uri="{9D8B030D-6E8A-4147-A177-3AD203B41FA5}">
                      <a16:colId xmlns:a16="http://schemas.microsoft.com/office/drawing/2014/main" val="2724353090"/>
                    </a:ext>
                  </a:extLst>
                </a:gridCol>
                <a:gridCol w="2062869">
                  <a:extLst>
                    <a:ext uri="{9D8B030D-6E8A-4147-A177-3AD203B41FA5}">
                      <a16:colId xmlns:a16="http://schemas.microsoft.com/office/drawing/2014/main" val="3721286653"/>
                    </a:ext>
                  </a:extLst>
                </a:gridCol>
                <a:gridCol w="2468473">
                  <a:extLst>
                    <a:ext uri="{9D8B030D-6E8A-4147-A177-3AD203B41FA5}">
                      <a16:colId xmlns:a16="http://schemas.microsoft.com/office/drawing/2014/main" val="1111804022"/>
                    </a:ext>
                  </a:extLst>
                </a:gridCol>
                <a:gridCol w="2011383">
                  <a:extLst>
                    <a:ext uri="{9D8B030D-6E8A-4147-A177-3AD203B41FA5}">
                      <a16:colId xmlns:a16="http://schemas.microsoft.com/office/drawing/2014/main" val="2790907250"/>
                    </a:ext>
                  </a:extLst>
                </a:gridCol>
              </a:tblGrid>
              <a:tr h="1450422">
                <a:tc>
                  <a:txBody>
                    <a:bodyPr/>
                    <a:lstStyle/>
                    <a:p>
                      <a:pPr algn="ctr" fontAlgn="t">
                        <a:lnSpc>
                          <a:spcPct val="107000"/>
                        </a:lnSpc>
                        <a:spcBef>
                          <a:spcPts val="0"/>
                        </a:spcBef>
                        <a:spcAft>
                          <a:spcPts val="800"/>
                        </a:spcAft>
                      </a:pPr>
                      <a:r>
                        <a:rPr lang="en-GB" sz="16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goals do I want to achieve?</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fontAlgn="t">
                        <a:lnSpc>
                          <a:spcPct val="107000"/>
                        </a:lnSpc>
                        <a:spcBef>
                          <a:spcPts val="0"/>
                        </a:spcBef>
                        <a:spcAft>
                          <a:spcPts val="800"/>
                        </a:spcAft>
                      </a:pPr>
                      <a:r>
                        <a:rPr lang="en-GB" sz="16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will I measure my progress?</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52233" marR="52233" marT="26116" marB="2611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fontAlgn="t">
                        <a:lnSpc>
                          <a:spcPct val="107000"/>
                        </a:lnSpc>
                        <a:spcBef>
                          <a:spcPts val="0"/>
                        </a:spcBef>
                        <a:spcAft>
                          <a:spcPts val="800"/>
                        </a:spcAft>
                      </a:pPr>
                      <a:r>
                        <a:rPr lang="en-GB" sz="16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resources or support will I need?</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52233" marR="52233" marT="26116" marB="2611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fontAlgn="t">
                        <a:lnSpc>
                          <a:spcPct val="107000"/>
                        </a:lnSpc>
                        <a:spcBef>
                          <a:spcPts val="0"/>
                        </a:spcBef>
                        <a:spcAft>
                          <a:spcPts val="800"/>
                        </a:spcAft>
                      </a:pPr>
                      <a:r>
                        <a:rPr lang="en-GB" sz="16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is the objective relevant to my personal aspirations?</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fontAlgn="t">
                        <a:lnSpc>
                          <a:spcPct val="107000"/>
                        </a:lnSpc>
                        <a:spcBef>
                          <a:spcPts val="0"/>
                        </a:spcBef>
                        <a:spcAft>
                          <a:spcPts val="800"/>
                        </a:spcAft>
                      </a:pPr>
                      <a:r>
                        <a:rPr lang="en-GB" sz="16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the timeframe for the achievement of my goals?</a:t>
                      </a:r>
                      <a:endParaRPr lang="en-GB" sz="2400" b="0" i="0" u="none" strike="noStrike" dirty="0">
                        <a:effectLst/>
                        <a:latin typeface="Arial" panose="020B0604020202020204" pitchFamily="34" charset="0"/>
                      </a:endParaRPr>
                    </a:p>
                    <a:p>
                      <a:pPr algn="ctr" fontAlgn="t">
                        <a:lnSpc>
                          <a:spcPct val="107000"/>
                        </a:lnSpc>
                        <a:spcBef>
                          <a:spcPts val="0"/>
                        </a:spcBef>
                        <a:spcAft>
                          <a:spcPts val="800"/>
                        </a:spcAft>
                      </a:pPr>
                      <a:r>
                        <a:rPr lang="en-GB" sz="16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extLst>
                  <a:ext uri="{0D108BD9-81ED-4DB2-BD59-A6C34878D82A}">
                    <a16:rowId xmlns:a16="http://schemas.microsoft.com/office/drawing/2014/main" val="2386082532"/>
                  </a:ext>
                </a:extLst>
              </a:tr>
              <a:tr h="288220">
                <a:tc>
                  <a:txBody>
                    <a:bodyPr/>
                    <a:lstStyle/>
                    <a:p>
                      <a:pPr algn="ctr" fontAlgn="t">
                        <a:lnSpc>
                          <a:spcPct val="107000"/>
                        </a:lnSpc>
                        <a:spcBef>
                          <a:spcPts val="0"/>
                        </a:spcBef>
                        <a:spcAft>
                          <a:spcPts val="800"/>
                        </a:spcAft>
                      </a:pPr>
                      <a:r>
                        <a:rPr lang="en-GB" sz="14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Specific</a:t>
                      </a:r>
                      <a:endParaRPr lang="en-GB" sz="2400" b="0" i="0" u="none" strike="noStrike">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fontAlgn="t">
                        <a:lnSpc>
                          <a:spcPct val="107000"/>
                        </a:lnSpc>
                        <a:spcBef>
                          <a:spcPts val="0"/>
                        </a:spcBef>
                        <a:spcAft>
                          <a:spcPts val="800"/>
                        </a:spcAft>
                      </a:pPr>
                      <a:r>
                        <a:rPr lang="en-GB" sz="14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Measurable</a:t>
                      </a:r>
                      <a:endParaRPr lang="en-GB" sz="2400" b="0" i="0" u="none" strike="noStrike">
                        <a:effectLst/>
                        <a:latin typeface="Arial" panose="020B0604020202020204" pitchFamily="34" charset="0"/>
                      </a:endParaRPr>
                    </a:p>
                  </a:txBody>
                  <a:tcPr marL="52233" marR="52233" marT="26116" marB="2611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fontAlgn="t">
                        <a:lnSpc>
                          <a:spcPct val="107000"/>
                        </a:lnSpc>
                        <a:spcBef>
                          <a:spcPts val="0"/>
                        </a:spcBef>
                        <a:spcAft>
                          <a:spcPts val="800"/>
                        </a:spcAft>
                      </a:pPr>
                      <a:r>
                        <a:rPr lang="en-GB" sz="14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Achievable</a:t>
                      </a:r>
                      <a:endParaRPr lang="en-GB" sz="2400" b="0" i="0" u="none" strike="noStrike">
                        <a:effectLst/>
                        <a:latin typeface="Arial" panose="020B0604020202020204" pitchFamily="34" charset="0"/>
                      </a:endParaRPr>
                    </a:p>
                  </a:txBody>
                  <a:tcPr marL="52233" marR="52233" marT="26116" marB="2611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fontAlgn="t">
                        <a:lnSpc>
                          <a:spcPct val="107000"/>
                        </a:lnSpc>
                        <a:spcBef>
                          <a:spcPts val="0"/>
                        </a:spcBef>
                        <a:spcAft>
                          <a:spcPts val="800"/>
                        </a:spcAft>
                      </a:pPr>
                      <a:r>
                        <a:rPr lang="en-GB" sz="14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Relevant</a:t>
                      </a:r>
                      <a:endParaRPr lang="en-GB" sz="2400" b="0" i="0" u="none" strike="noStrike">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fontAlgn="t">
                        <a:lnSpc>
                          <a:spcPct val="107000"/>
                        </a:lnSpc>
                        <a:spcBef>
                          <a:spcPts val="0"/>
                        </a:spcBef>
                        <a:spcAft>
                          <a:spcPts val="800"/>
                        </a:spcAft>
                      </a:pPr>
                      <a:r>
                        <a:rPr lang="en-GB" sz="14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Timebound</a:t>
                      </a:r>
                      <a:endParaRPr lang="en-GB" sz="2400" b="0" i="0" u="none" strike="noStrike" dirty="0">
                        <a:effectLst/>
                        <a:latin typeface="Arial" panose="020B0604020202020204" pitchFamily="34" charset="0"/>
                      </a:endParaRPr>
                    </a:p>
                  </a:txBody>
                  <a:tcPr marL="39174" marR="39174" marT="544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extLst>
                  <a:ext uri="{0D108BD9-81ED-4DB2-BD59-A6C34878D82A}">
                    <a16:rowId xmlns:a16="http://schemas.microsoft.com/office/drawing/2014/main" val="2554642669"/>
                  </a:ext>
                </a:extLst>
              </a:tr>
              <a:tr h="3949816">
                <a:tc>
                  <a:txBody>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Improve fitness levels and stamina when running, in preparation for Police fitness test.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I need to be able to achieve at least 5.4 for the bleep test (College of Policing, 2021) so I will track how long I can run for without stopping. I will also do interval training using the bleep test to measure my progress.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I currently use the Couch to 5k app, which is a running plan for absolute beginners (NHS, 2020) to build foundational fitness. I will use the bleep test format guide to support how I measure my achievement (</a:t>
                      </a:r>
                      <a:r>
                        <a:rPr lang="en-GB" sz="1400" dirty="0" err="1">
                          <a:effectLst/>
                          <a:latin typeface="Arial" panose="020B0604020202020204" pitchFamily="34" charset="0"/>
                          <a:ea typeface="Calibri" panose="020F0502020204030204" pitchFamily="34" charset="0"/>
                          <a:cs typeface="Times New Roman" panose="02020603050405020304" pitchFamily="18" charset="0"/>
                        </a:rPr>
                        <a:t>Topend</a:t>
                      </a:r>
                      <a:r>
                        <a:rPr lang="en-GB" sz="1400" dirty="0">
                          <a:effectLst/>
                          <a:latin typeface="Arial" panose="020B0604020202020204" pitchFamily="34" charset="0"/>
                          <a:ea typeface="Calibri" panose="020F0502020204030204" pitchFamily="34" charset="0"/>
                          <a:cs typeface="Times New Roman" panose="02020603050405020304" pitchFamily="18" charset="0"/>
                        </a:rPr>
                        <a:t> Sports, 2008).</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My friends and family will provide me with encouragement, and company on my runs.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I need to be able to pass the fitness test in order to be accepted into the Police. The job-related fitness test is a requirement for all officers (College of Policing, 2021).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I aim to apply to the Police in December 2023, so I intend to achieve this goal by September 2023.</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5901344"/>
                  </a:ext>
                </a:extLst>
              </a:tr>
            </a:tbl>
          </a:graphicData>
        </a:graphic>
      </p:graphicFrame>
    </p:spTree>
    <p:extLst>
      <p:ext uri="{BB962C8B-B14F-4D97-AF65-F5344CB8AC3E}">
        <p14:creationId xmlns:p14="http://schemas.microsoft.com/office/powerpoint/2010/main" val="1572790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Title 121">
            <a:extLst>
              <a:ext uri="{FF2B5EF4-FFF2-40B4-BE49-F238E27FC236}">
                <a16:creationId xmlns:a16="http://schemas.microsoft.com/office/drawing/2014/main" id="{5F4BBB6B-6E50-453D-9189-19A27B2B27D7}"/>
              </a:ext>
            </a:extLst>
          </p:cNvPr>
          <p:cNvSpPr>
            <a:spLocks noGrp="1"/>
          </p:cNvSpPr>
          <p:nvPr>
            <p:ph type="title"/>
          </p:nvPr>
        </p:nvSpPr>
        <p:spPr>
          <a:xfrm>
            <a:off x="2066544" y="4937760"/>
            <a:ext cx="8028432" cy="886968"/>
          </a:xfrm>
        </p:spPr>
        <p:txBody>
          <a:bodyPr/>
          <a:lstStyle/>
          <a:p>
            <a:r>
              <a:rPr lang="en-US" dirty="0"/>
              <a:t>Practicing reflection</a:t>
            </a:r>
          </a:p>
        </p:txBody>
      </p:sp>
      <p:pic>
        <p:nvPicPr>
          <p:cNvPr id="5" name="Picture Placeholder 4" descr="Photo of a surfer in the barrel of a wave">
            <a:extLst>
              <a:ext uri="{FF2B5EF4-FFF2-40B4-BE49-F238E27FC236}">
                <a16:creationId xmlns:a16="http://schemas.microsoft.com/office/drawing/2014/main" id="{E1D0B9CD-9B7A-4A55-904D-E920F3DF97F0}"/>
              </a:ext>
            </a:extLst>
          </p:cNvPr>
          <p:cNvPicPr>
            <a:picLocks noGrp="1" noChangeAspect="1"/>
          </p:cNvPicPr>
          <p:nvPr>
            <p:ph type="pic" sz="quarter" idx="13"/>
          </p:nvPr>
        </p:nvPicPr>
        <p:blipFill rotWithShape="1">
          <a:blip r:embed="rId3"/>
          <a:srcRect t="17202" b="17202"/>
          <a:stretch/>
        </p:blipFill>
        <p:spPr>
          <a:xfrm>
            <a:off x="-4352" y="8"/>
            <a:ext cx="12200723" cy="4502143"/>
          </a:xfrm>
        </p:spPr>
      </p:pic>
      <p:sp>
        <p:nvSpPr>
          <p:cNvPr id="6" name="Rectangle 5">
            <a:extLst>
              <a:ext uri="{FF2B5EF4-FFF2-40B4-BE49-F238E27FC236}">
                <a16:creationId xmlns:a16="http://schemas.microsoft.com/office/drawing/2014/main" id="{D2DB2F11-FFD4-44C7-AEAA-1F3C66E67F6B}"/>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31940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D83A0-6E4F-46C9-AF62-0547DEB1BEA2}"/>
              </a:ext>
            </a:extLst>
          </p:cNvPr>
          <p:cNvSpPr>
            <a:spLocks noGrp="1"/>
          </p:cNvSpPr>
          <p:nvPr>
            <p:ph type="title"/>
          </p:nvPr>
        </p:nvSpPr>
        <p:spPr>
          <a:xfrm>
            <a:off x="1792224" y="1170432"/>
            <a:ext cx="7379208" cy="1033272"/>
          </a:xfrm>
        </p:spPr>
        <p:txBody>
          <a:bodyPr/>
          <a:lstStyle/>
          <a:p>
            <a:r>
              <a:rPr lang="en-US" dirty="0"/>
              <a:t>What is reflection?</a:t>
            </a:r>
          </a:p>
        </p:txBody>
      </p:sp>
      <p:sp>
        <p:nvSpPr>
          <p:cNvPr id="3" name="Content Placeholder 2">
            <a:extLst>
              <a:ext uri="{FF2B5EF4-FFF2-40B4-BE49-F238E27FC236}">
                <a16:creationId xmlns:a16="http://schemas.microsoft.com/office/drawing/2014/main" id="{00709862-4346-4119-833E-90F31F77A16C}"/>
              </a:ext>
            </a:extLst>
          </p:cNvPr>
          <p:cNvSpPr>
            <a:spLocks noGrp="1"/>
          </p:cNvSpPr>
          <p:nvPr>
            <p:ph idx="1"/>
          </p:nvPr>
        </p:nvSpPr>
        <p:spPr>
          <a:xfrm>
            <a:off x="1790700" y="2431099"/>
            <a:ext cx="7263653" cy="3055301"/>
          </a:xfrm>
        </p:spPr>
        <p:txBody>
          <a:bodyPr>
            <a:normAutofit fontScale="92500" lnSpcReduction="10000"/>
          </a:bodyPr>
          <a:lstStyle/>
          <a:p>
            <a:pPr marL="342900" indent="-342900">
              <a:buFont typeface="Arial" panose="020B0604020202020204" pitchFamily="34" charset="0"/>
              <a:buChar char="•"/>
            </a:pPr>
            <a:r>
              <a:rPr lang="en-US" dirty="0"/>
              <a:t>A process which allows you to think deeply.</a:t>
            </a:r>
          </a:p>
          <a:p>
            <a:pPr marL="342900" indent="-342900">
              <a:buFont typeface="Arial" panose="020B0604020202020204" pitchFamily="34" charset="0"/>
              <a:buChar char="•"/>
            </a:pPr>
            <a:r>
              <a:rPr lang="en-US" dirty="0"/>
              <a:t>Helps to develop and reinforce learning.</a:t>
            </a:r>
          </a:p>
          <a:p>
            <a:pPr marL="342900" indent="-342900">
              <a:buFont typeface="Arial" panose="020B0604020202020204" pitchFamily="34" charset="0"/>
              <a:buChar char="•"/>
            </a:pPr>
            <a:r>
              <a:rPr lang="en-US" dirty="0"/>
              <a:t>Interpretation and analysis of an experience in order to learn from it.</a:t>
            </a:r>
          </a:p>
          <a:p>
            <a:pPr marL="342900" indent="-342900">
              <a:buFont typeface="Arial" panose="020B0604020202020204" pitchFamily="34" charset="0"/>
              <a:buChar char="•"/>
            </a:pPr>
            <a:r>
              <a:rPr lang="en-US" dirty="0"/>
              <a:t>Ask yourself questions – what you did, what you learned etc.</a:t>
            </a:r>
          </a:p>
          <a:p>
            <a:pPr marL="342900" indent="-342900">
              <a:buFont typeface="Arial" panose="020B0604020202020204" pitchFamily="34" charset="0"/>
              <a:buChar char="•"/>
            </a:pPr>
            <a:r>
              <a:rPr lang="en-US" dirty="0"/>
              <a:t>Identify emerging patterns of experience and response.</a:t>
            </a:r>
          </a:p>
        </p:txBody>
      </p:sp>
      <p:pic>
        <p:nvPicPr>
          <p:cNvPr id="7" name="Picture Placeholder 6" descr="Photo of 3 surfers running in to the ocean with their boards">
            <a:extLst>
              <a:ext uri="{FF2B5EF4-FFF2-40B4-BE49-F238E27FC236}">
                <a16:creationId xmlns:a16="http://schemas.microsoft.com/office/drawing/2014/main" id="{1FFACD99-5960-48A3-9437-18208B1564AC}"/>
              </a:ext>
            </a:extLst>
          </p:cNvPr>
          <p:cNvPicPr>
            <a:picLocks noGrp="1" noChangeAspect="1"/>
          </p:cNvPicPr>
          <p:nvPr>
            <p:ph type="pic" sz="quarter" idx="13"/>
          </p:nvPr>
        </p:nvPicPr>
        <p:blipFill rotWithShape="1">
          <a:blip r:embed="rId3"/>
          <a:srcRect t="1724" b="1724"/>
          <a:stretch/>
        </p:blipFill>
        <p:spPr>
          <a:xfrm>
            <a:off x="9546336" y="877824"/>
            <a:ext cx="2651760" cy="1709928"/>
          </a:xfrm>
        </p:spPr>
      </p:pic>
      <p:pic>
        <p:nvPicPr>
          <p:cNvPr id="8" name="Picture Placeholder 7" descr="Photo of a wave ">
            <a:extLst>
              <a:ext uri="{FF2B5EF4-FFF2-40B4-BE49-F238E27FC236}">
                <a16:creationId xmlns:a16="http://schemas.microsoft.com/office/drawing/2014/main" id="{A5BF031D-4D83-431A-B029-C66088B4B264}"/>
              </a:ext>
            </a:extLst>
          </p:cNvPr>
          <p:cNvPicPr>
            <a:picLocks noGrp="1" noChangeAspect="1"/>
          </p:cNvPicPr>
          <p:nvPr>
            <p:ph type="pic" sz="quarter" idx="14"/>
          </p:nvPr>
        </p:nvPicPr>
        <p:blipFill rotWithShape="1">
          <a:blip r:embed="rId4"/>
          <a:srcRect t="1661" b="1661"/>
          <a:stretch/>
        </p:blipFill>
        <p:spPr>
          <a:xfrm>
            <a:off x="9546336" y="2587752"/>
            <a:ext cx="2651760" cy="1709928"/>
          </a:xfrm>
        </p:spPr>
      </p:pic>
      <p:pic>
        <p:nvPicPr>
          <p:cNvPr id="9" name="Picture Placeholder 8" descr="Photo of a woman surfer paddling out on the ocean">
            <a:extLst>
              <a:ext uri="{FF2B5EF4-FFF2-40B4-BE49-F238E27FC236}">
                <a16:creationId xmlns:a16="http://schemas.microsoft.com/office/drawing/2014/main" id="{77859F56-ADFF-48B7-B5A0-7C09AA630366}"/>
              </a:ext>
            </a:extLst>
          </p:cNvPr>
          <p:cNvPicPr>
            <a:picLocks noGrp="1" noChangeAspect="1"/>
          </p:cNvPicPr>
          <p:nvPr>
            <p:ph type="pic" sz="quarter" idx="15"/>
          </p:nvPr>
        </p:nvPicPr>
        <p:blipFill rotWithShape="1">
          <a:blip r:embed="rId5"/>
          <a:srcRect t="1686" b="1686"/>
          <a:stretch/>
        </p:blipFill>
        <p:spPr>
          <a:xfrm>
            <a:off x="9546336" y="4279392"/>
            <a:ext cx="2651760" cy="1709928"/>
          </a:xfrm>
        </p:spPr>
      </p:pic>
      <p:sp>
        <p:nvSpPr>
          <p:cNvPr id="6" name="Slide Number Placeholder 5">
            <a:extLst>
              <a:ext uri="{FF2B5EF4-FFF2-40B4-BE49-F238E27FC236}">
                <a16:creationId xmlns:a16="http://schemas.microsoft.com/office/drawing/2014/main" id="{ECF1E01D-3E92-4822-9718-39D08CCF43CA}"/>
              </a:ext>
            </a:extLst>
          </p:cNvPr>
          <p:cNvSpPr>
            <a:spLocks noGrp="1"/>
          </p:cNvSpPr>
          <p:nvPr>
            <p:ph type="sldNum" sz="quarter" idx="18"/>
          </p:nvPr>
        </p:nvSpPr>
        <p:spPr>
          <a:xfrm>
            <a:off x="11457919" y="6382512"/>
            <a:ext cx="500997" cy="365125"/>
          </a:xfrm>
        </p:spPr>
        <p:txBody>
          <a:bodyPr/>
          <a:lstStyle/>
          <a:p>
            <a:fld id="{4C8B8A27-DF03-4546-BA93-21C967D57E5C}" type="slidenum">
              <a:rPr lang="en-US" smtClean="0"/>
              <a:pPr/>
              <a:t>10</a:t>
            </a:fld>
            <a:endParaRPr lang="en-US"/>
          </a:p>
        </p:txBody>
      </p:sp>
      <p:sp>
        <p:nvSpPr>
          <p:cNvPr id="5" name="Rectangle 4">
            <a:extLst>
              <a:ext uri="{FF2B5EF4-FFF2-40B4-BE49-F238E27FC236}">
                <a16:creationId xmlns:a16="http://schemas.microsoft.com/office/drawing/2014/main" id="{B6565616-A653-42A5-A112-A4A4A44E37BD}"/>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26052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Picture Placeholder 96">
            <a:extLst>
              <a:ext uri="{FF2B5EF4-FFF2-40B4-BE49-F238E27FC236}">
                <a16:creationId xmlns:a16="http://schemas.microsoft.com/office/drawing/2014/main" id="{3250C9EB-0CFD-4C48-A0EA-6E8305A8E973}"/>
              </a:ext>
            </a:extLst>
          </p:cNvPr>
          <p:cNvPicPr>
            <a:picLocks noGrp="1" noChangeAspect="1"/>
          </p:cNvPicPr>
          <p:nvPr>
            <p:ph type="pic" sz="quarter" idx="13"/>
          </p:nvPr>
        </p:nvPicPr>
        <p:blipFill rotWithShape="1">
          <a:blip r:embed="rId4">
            <a:alphaModFix amt="59000"/>
          </a:blip>
          <a:srcRect/>
          <a:stretch/>
        </p:blipFill>
        <p:spPr>
          <a:xfrm>
            <a:off x="696397" y="110363"/>
            <a:ext cx="9798007" cy="6525473"/>
          </a:xfrm>
        </p:spPr>
      </p:pic>
      <p:sp>
        <p:nvSpPr>
          <p:cNvPr id="2" name="Title 1">
            <a:extLst>
              <a:ext uri="{FF2B5EF4-FFF2-40B4-BE49-F238E27FC236}">
                <a16:creationId xmlns:a16="http://schemas.microsoft.com/office/drawing/2014/main" id="{34C9143E-AEB3-46A5-B3B5-BB146055C4D6}"/>
              </a:ext>
            </a:extLst>
          </p:cNvPr>
          <p:cNvSpPr>
            <a:spLocks noGrp="1"/>
          </p:cNvSpPr>
          <p:nvPr>
            <p:ph type="title"/>
          </p:nvPr>
        </p:nvSpPr>
        <p:spPr>
          <a:xfrm>
            <a:off x="793073" y="222164"/>
            <a:ext cx="4453128" cy="4853528"/>
          </a:xfrm>
        </p:spPr>
        <p:txBody>
          <a:bodyPr>
            <a:noAutofit/>
          </a:bodyPr>
          <a:lstStyle/>
          <a:p>
            <a:r>
              <a:rPr lang="en-US" dirty="0">
                <a:ln>
                  <a:solidFill>
                    <a:schemeClr val="bg1"/>
                  </a:solidFill>
                </a:ln>
                <a:solidFill>
                  <a:schemeClr val="bg1"/>
                </a:solidFill>
                <a:latin typeface="Monotype Corsiva" panose="03010101010201010101" pitchFamily="66" charset="0"/>
              </a:rPr>
              <a:t>“One simply siphons the excess thoughts from one’s mind, pours them into the basin, and examines them at one’s leisure.</a:t>
            </a:r>
            <a:br>
              <a:rPr lang="en-US" dirty="0">
                <a:ln>
                  <a:solidFill>
                    <a:schemeClr val="bg1"/>
                  </a:solidFill>
                </a:ln>
                <a:solidFill>
                  <a:schemeClr val="bg1"/>
                </a:solidFill>
                <a:latin typeface="Monotype Corsiva" panose="03010101010201010101" pitchFamily="66" charset="0"/>
              </a:rPr>
            </a:br>
            <a:r>
              <a:rPr lang="en-US" dirty="0">
                <a:ln>
                  <a:solidFill>
                    <a:schemeClr val="bg1"/>
                  </a:solidFill>
                </a:ln>
                <a:solidFill>
                  <a:schemeClr val="bg1"/>
                </a:solidFill>
                <a:latin typeface="Monotype Corsiva" panose="03010101010201010101" pitchFamily="66" charset="0"/>
              </a:rPr>
              <a:t>It becomes easier to spot patterns and links, you understand, when they are in this form.”</a:t>
            </a:r>
            <a:br>
              <a:rPr lang="en-US" dirty="0"/>
            </a:br>
            <a:endParaRPr lang="en-US" dirty="0"/>
          </a:p>
        </p:txBody>
      </p:sp>
      <p:sp>
        <p:nvSpPr>
          <p:cNvPr id="7" name="Slide Number Placeholder 6">
            <a:extLst>
              <a:ext uri="{FF2B5EF4-FFF2-40B4-BE49-F238E27FC236}">
                <a16:creationId xmlns:a16="http://schemas.microsoft.com/office/drawing/2014/main" id="{AE9BB975-0414-44D7-A578-5DD06E40AC48}"/>
              </a:ext>
            </a:extLst>
          </p:cNvPr>
          <p:cNvSpPr>
            <a:spLocks noGrp="1"/>
          </p:cNvSpPr>
          <p:nvPr>
            <p:ph type="sldNum" sz="quarter" idx="12"/>
          </p:nvPr>
        </p:nvSpPr>
        <p:spPr>
          <a:xfrm>
            <a:off x="11457919" y="6382512"/>
            <a:ext cx="500997" cy="365125"/>
          </a:xfrm>
        </p:spPr>
        <p:txBody>
          <a:bodyPr/>
          <a:lstStyle/>
          <a:p>
            <a:fld id="{D1BCC2D1-67C3-481C-89D1-D29C6BE43BC1}" type="slidenum">
              <a:rPr lang="en-US" smtClean="0"/>
              <a:pPr/>
              <a:t>11</a:t>
            </a:fld>
            <a:endParaRPr lang="en-US"/>
          </a:p>
        </p:txBody>
      </p:sp>
      <p:sp>
        <p:nvSpPr>
          <p:cNvPr id="8" name="Subtitle 7">
            <a:extLst>
              <a:ext uri="{FF2B5EF4-FFF2-40B4-BE49-F238E27FC236}">
                <a16:creationId xmlns:a16="http://schemas.microsoft.com/office/drawing/2014/main" id="{A5A44980-84C3-BF95-AB91-51CA3AF6728F}"/>
              </a:ext>
            </a:extLst>
          </p:cNvPr>
          <p:cNvSpPr>
            <a:spLocks noGrp="1"/>
          </p:cNvSpPr>
          <p:nvPr>
            <p:ph type="subTitle" idx="1"/>
          </p:nvPr>
        </p:nvSpPr>
        <p:spPr>
          <a:xfrm>
            <a:off x="813816" y="5769864"/>
            <a:ext cx="4453128" cy="557784"/>
          </a:xfrm>
        </p:spPr>
        <p:txBody>
          <a:bodyPr>
            <a:normAutofit fontScale="92500"/>
          </a:bodyPr>
          <a:lstStyle/>
          <a:p>
            <a:r>
              <a:rPr lang="en-GB" sz="2400" dirty="0">
                <a:solidFill>
                  <a:schemeClr val="bg1"/>
                </a:solidFill>
                <a:latin typeface="Modern Love Grunge" panose="020B0604020202020204" pitchFamily="82" charset="0"/>
              </a:rPr>
              <a:t>(Rowling, 2000, p. 518)</a:t>
            </a:r>
          </a:p>
        </p:txBody>
      </p:sp>
      <p:sp>
        <p:nvSpPr>
          <p:cNvPr id="9" name="Rectangle 8">
            <a:extLst>
              <a:ext uri="{FF2B5EF4-FFF2-40B4-BE49-F238E27FC236}">
                <a16:creationId xmlns:a16="http://schemas.microsoft.com/office/drawing/2014/main" id="{CF27EDAC-7042-41A0-90A0-6684E8177695}"/>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341323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841248" y="502920"/>
            <a:ext cx="9902952" cy="1325563"/>
          </a:xfrm>
        </p:spPr>
        <p:txBody>
          <a:bodyPr/>
          <a:lstStyle/>
          <a:p>
            <a:r>
              <a:rPr lang="en-US" dirty="0"/>
              <a:t>Learning through reflection</a:t>
            </a:r>
          </a:p>
        </p:txBody>
      </p:sp>
      <p:sp>
        <p:nvSpPr>
          <p:cNvPr id="3" name="Text Placeholder 2">
            <a:extLst>
              <a:ext uri="{FF2B5EF4-FFF2-40B4-BE49-F238E27FC236}">
                <a16:creationId xmlns:a16="http://schemas.microsoft.com/office/drawing/2014/main" id="{985009F9-B014-4D7E-A8DE-2F50474D83E3}"/>
              </a:ext>
            </a:extLst>
          </p:cNvPr>
          <p:cNvSpPr>
            <a:spLocks noGrp="1"/>
          </p:cNvSpPr>
          <p:nvPr>
            <p:ph type="body" idx="1"/>
          </p:nvPr>
        </p:nvSpPr>
        <p:spPr>
          <a:xfrm>
            <a:off x="839789" y="1681163"/>
            <a:ext cx="4872132" cy="823912"/>
          </a:xfrm>
        </p:spPr>
        <p:txBody>
          <a:bodyPr/>
          <a:lstStyle/>
          <a:p>
            <a:r>
              <a:rPr lang="en-US" dirty="0"/>
              <a:t>Ask yourself</a:t>
            </a:r>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839787" y="2510632"/>
            <a:ext cx="4872133" cy="3684588"/>
          </a:xfrm>
        </p:spPr>
        <p:txBody>
          <a:bodyPr>
            <a:normAutofit/>
          </a:bodyPr>
          <a:lstStyle/>
          <a:p>
            <a:r>
              <a:rPr lang="en-US" sz="1700" dirty="0"/>
              <a:t>What did I do?</a:t>
            </a:r>
          </a:p>
          <a:p>
            <a:r>
              <a:rPr lang="en-US" dirty="0"/>
              <a:t>How did I do it?</a:t>
            </a:r>
          </a:p>
          <a:p>
            <a:r>
              <a:rPr lang="en-US" sz="1700" dirty="0"/>
              <a:t>What did I learn?</a:t>
            </a:r>
          </a:p>
        </p:txBody>
      </p:sp>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a:lstStyle/>
          <a:p>
            <a:fld id="{4C8B8A27-DF03-4546-BA93-21C967D57E5C}" type="slidenum">
              <a:rPr lang="en-US" smtClean="0"/>
              <a:pPr/>
              <a:t>12</a:t>
            </a:fld>
            <a:endParaRPr lang="en-US"/>
          </a:p>
        </p:txBody>
      </p:sp>
      <p:pic>
        <p:nvPicPr>
          <p:cNvPr id="1026" name="Picture 2" descr="The Critical Art of Reflection - ART OF MENTORING">
            <a:extLst>
              <a:ext uri="{FF2B5EF4-FFF2-40B4-BE49-F238E27FC236}">
                <a16:creationId xmlns:a16="http://schemas.microsoft.com/office/drawing/2014/main" id="{324D8D73-FD72-2793-3FF7-7842FC27CB0A}"/>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4509698" y="1828483"/>
            <a:ext cx="6178146" cy="4111275"/>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381A2BB9-F361-4B7B-B3EE-AAF180999A25}"/>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242524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ibbs' Reflective Learning Cycle – HELEN MARTIN BLOG">
            <a:extLst>
              <a:ext uri="{FF2B5EF4-FFF2-40B4-BE49-F238E27FC236}">
                <a16:creationId xmlns:a16="http://schemas.microsoft.com/office/drawing/2014/main" id="{C84C818F-8811-684A-FE75-E679B7380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850" y="171951"/>
            <a:ext cx="9461020" cy="6363320"/>
          </a:xfrm>
          <a:prstGeom prst="rect">
            <a:avLst/>
          </a:prstGeom>
          <a:noFill/>
          <a:extLst>
            <a:ext uri="{909E8E84-426E-40DD-AFC4-6F175D3DCCD1}">
              <a14:hiddenFill xmlns:a14="http://schemas.microsoft.com/office/drawing/2010/main">
                <a:solidFill>
                  <a:srgbClr val="FFFFFF"/>
                </a:solidFill>
              </a14:hiddenFill>
            </a:ext>
          </a:extLst>
        </p:spPr>
      </p:pic>
      <p:sp>
        <p:nvSpPr>
          <p:cNvPr id="89" name="Rectangle 88">
            <a:extLst>
              <a:ext uri="{FF2B5EF4-FFF2-40B4-BE49-F238E27FC236}">
                <a16:creationId xmlns:a16="http://schemas.microsoft.com/office/drawing/2014/main" id="{5217CBC0-DC90-428A-9C01-3C9F9A0D4F72}"/>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193282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841248" y="502920"/>
            <a:ext cx="9902952" cy="1325563"/>
          </a:xfrm>
        </p:spPr>
        <p:txBody>
          <a:bodyPr/>
          <a:lstStyle/>
          <a:p>
            <a:r>
              <a:rPr lang="en-US" dirty="0"/>
              <a:t>What happened?</a:t>
            </a:r>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839787" y="2510632"/>
            <a:ext cx="4872133" cy="3684588"/>
          </a:xfrm>
        </p:spPr>
        <p:txBody>
          <a:bodyPr>
            <a:normAutofit/>
          </a:bodyPr>
          <a:lstStyle/>
          <a:p>
            <a:r>
              <a:rPr lang="en-US" sz="1700" dirty="0"/>
              <a:t>Context</a:t>
            </a:r>
          </a:p>
          <a:p>
            <a:r>
              <a:rPr lang="en-US" dirty="0"/>
              <a:t>What are you reflecting on?</a:t>
            </a:r>
          </a:p>
          <a:p>
            <a:r>
              <a:rPr lang="en-US" sz="1700" dirty="0"/>
              <a:t>Who was involved?</a:t>
            </a:r>
          </a:p>
          <a:p>
            <a:r>
              <a:rPr lang="en-US" dirty="0"/>
              <a:t>Relevant</a:t>
            </a:r>
          </a:p>
          <a:p>
            <a:r>
              <a:rPr lang="en-US" sz="1700" dirty="0"/>
              <a:t>Str</a:t>
            </a:r>
            <a:r>
              <a:rPr lang="en-US" dirty="0"/>
              <a:t>aight to the point</a:t>
            </a:r>
            <a:endParaRPr lang="en-US" sz="1700" dirty="0"/>
          </a:p>
        </p:txBody>
      </p:sp>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a:lstStyle/>
          <a:p>
            <a:fld id="{4C8B8A27-DF03-4546-BA93-21C967D57E5C}" type="slidenum">
              <a:rPr lang="en-US" smtClean="0"/>
              <a:pPr/>
              <a:t>14</a:t>
            </a:fld>
            <a:endParaRPr lang="en-US"/>
          </a:p>
        </p:txBody>
      </p:sp>
      <p:pic>
        <p:nvPicPr>
          <p:cNvPr id="3074" name="Picture 2" descr="Hillary Clinton's What Happened – A Review – Glasgow University Magazine">
            <a:extLst>
              <a:ext uri="{FF2B5EF4-FFF2-40B4-BE49-F238E27FC236}">
                <a16:creationId xmlns:a16="http://schemas.microsoft.com/office/drawing/2014/main" id="{01038110-2CEF-B136-739D-8AA9C4C518DE}"/>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4907251" y="1889956"/>
            <a:ext cx="5836949" cy="412646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42A12666-EEC5-4320-B82A-5DD2DB88A7F8}"/>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133207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467" name="Group 3466">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3468"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9"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0"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1"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2"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3"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4"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5"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6"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7"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8"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9"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0"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1"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2"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3"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4"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5"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6"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7"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8"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9"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0"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1"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2"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3"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4"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5"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6"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7"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8"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9"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0"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1"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2"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3"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4"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5"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6"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7"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8"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9"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0"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1"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2"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3"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4"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5"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6"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7"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8"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9"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521" name="Rectangle 3520">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23" name="Rectangle 3522">
            <a:extLst>
              <a:ext uri="{FF2B5EF4-FFF2-40B4-BE49-F238E27FC236}">
                <a16:creationId xmlns:a16="http://schemas.microsoft.com/office/drawing/2014/main" id="{EF061512-DEB6-4638-9292-91DD25463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1073810" y="641808"/>
            <a:ext cx="8206812" cy="1073862"/>
          </a:xfrm>
        </p:spPr>
        <p:txBody>
          <a:bodyPr vert="horz" lIns="91440" tIns="45720" rIns="91440" bIns="45720" rtlCol="0" anchor="ctr">
            <a:normAutofit/>
          </a:bodyPr>
          <a:lstStyle/>
          <a:p>
            <a:r>
              <a:rPr lang="en-US" kern="1200" dirty="0">
                <a:solidFill>
                  <a:schemeClr val="tx2"/>
                </a:solidFill>
                <a:latin typeface="+mj-lt"/>
                <a:ea typeface="+mj-ea"/>
                <a:cs typeface="+mj-cs"/>
              </a:rPr>
              <a:t>Feelings</a:t>
            </a:r>
          </a:p>
        </p:txBody>
      </p:sp>
      <p:sp>
        <p:nvSpPr>
          <p:cNvPr id="3525" name="Rectangle 3524">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69762"/>
            <a:ext cx="12175432" cy="4111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673954" y="1984799"/>
            <a:ext cx="6435459" cy="3831068"/>
          </a:xfrm>
        </p:spPr>
        <p:txBody>
          <a:bodyPr vert="horz" lIns="91440" tIns="45720" rIns="91440" bIns="45720" rtlCol="0">
            <a:normAutofit/>
          </a:bodyPr>
          <a:lstStyle/>
          <a:p>
            <a:r>
              <a:rPr lang="en-US" sz="2000" dirty="0"/>
              <a:t>Explore thoughts and feelings</a:t>
            </a:r>
          </a:p>
          <a:p>
            <a:r>
              <a:rPr lang="en-US" sz="2000" dirty="0"/>
              <a:t>What did you think at the time?</a:t>
            </a:r>
          </a:p>
          <a:p>
            <a:r>
              <a:rPr lang="en-US" sz="2000" dirty="0"/>
              <a:t>How did you feel at the time?</a:t>
            </a:r>
          </a:p>
          <a:p>
            <a:r>
              <a:rPr lang="en-US" sz="2000" dirty="0"/>
              <a:t>What did you think about the experience afterwards?</a:t>
            </a:r>
          </a:p>
          <a:p>
            <a:r>
              <a:rPr lang="en-US" sz="2000" dirty="0"/>
              <a:t>Be open and honest but remember that this is an academic assignment so be professional.</a:t>
            </a:r>
          </a:p>
        </p:txBody>
      </p:sp>
      <p:grpSp>
        <p:nvGrpSpPr>
          <p:cNvPr id="3527" name="Group 3526">
            <a:extLst>
              <a:ext uri="{FF2B5EF4-FFF2-40B4-BE49-F238E27FC236}">
                <a16:creationId xmlns:a16="http://schemas.microsoft.com/office/drawing/2014/main" id="{86B666D3-7550-4348-AD73-27B831A5E4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87075" y="-18787"/>
            <a:ext cx="1843554" cy="6861159"/>
            <a:chOff x="9487075" y="-18787"/>
            <a:chExt cx="1843554" cy="6861159"/>
          </a:xfrm>
        </p:grpSpPr>
        <p:sp>
          <p:nvSpPr>
            <p:cNvPr id="3528"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07"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29"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0625" y="104325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0"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4861" y="125610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1"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27" y="193010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2"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081"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3"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8097"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4"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746" y="22609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5"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2869"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6" name="Freeform 105">
              <a:extLst>
                <a:ext uri="{FF2B5EF4-FFF2-40B4-BE49-F238E27FC236}">
                  <a16:creationId xmlns:a16="http://schemas.microsoft.com/office/drawing/2014/main" id="{0234A262-1A84-446A-935F-3BDA4E38BF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4752" y="19079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7"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3765"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8"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5753"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39"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1436"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0"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4633"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1"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489"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2"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2688"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3"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2191"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4"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5982" y="1751917"/>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5"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3201"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6"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6422"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7"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0240"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8" name="Freeform 132">
              <a:extLst>
                <a:ext uri="{FF2B5EF4-FFF2-40B4-BE49-F238E27FC236}">
                  <a16:creationId xmlns:a16="http://schemas.microsoft.com/office/drawing/2014/main" id="{F1EE976D-D914-4545-9E10-F4A3C266AC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1895" y="1929658"/>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49"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7579"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0"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06131"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1"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9135" y="6127480"/>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2"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4834"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3"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12" y="639089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4"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7214" y="667177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5"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0171" y="6639040"/>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6"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0965" y="646304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7"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6655" y="627812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8"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5814"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59"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1483" y="647358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0"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0033" y="605725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1"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42048" y="610233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2"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7195" y="667477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3"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7246"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4" name="Freeform 8">
              <a:extLst>
                <a:ext uri="{FF2B5EF4-FFF2-40B4-BE49-F238E27FC236}">
                  <a16:creationId xmlns:a16="http://schemas.microsoft.com/office/drawing/2014/main" id="{96A9BAB0-CBD6-492F-BAE1-D79E07902F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328" y="652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5"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9804" y="604445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6" name="Freeform 54">
              <a:extLst>
                <a:ext uri="{FF2B5EF4-FFF2-40B4-BE49-F238E27FC236}">
                  <a16:creationId xmlns:a16="http://schemas.microsoft.com/office/drawing/2014/main" id="{05CFF839-C981-434A-9445-4E5A71BA7F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721" y="6222293"/>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7" name="Freeform 59">
              <a:extLst>
                <a:ext uri="{FF2B5EF4-FFF2-40B4-BE49-F238E27FC236}">
                  <a16:creationId xmlns:a16="http://schemas.microsoft.com/office/drawing/2014/main" id="{954EA9BB-25B0-4D52-B1FA-D7ADAD3FBA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778" y="649628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8" name="Freeform 61">
              <a:extLst>
                <a:ext uri="{FF2B5EF4-FFF2-40B4-BE49-F238E27FC236}">
                  <a16:creationId xmlns:a16="http://schemas.microsoft.com/office/drawing/2014/main" id="{1CF36179-928E-45AE-BFCB-8A51031D63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04784" y="6673032"/>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69"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693918" y="602783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0"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38047" y="63584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1"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40367" y="6606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2"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01124" y="620371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3"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30489" y="643441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4"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59198" y="652225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5"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45427" y="63054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6"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04283" y="667879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7" name="Freeform 34">
              <a:extLst>
                <a:ext uri="{FF2B5EF4-FFF2-40B4-BE49-F238E27FC236}">
                  <a16:creationId xmlns:a16="http://schemas.microsoft.com/office/drawing/2014/main" id="{F9B166DD-EFD8-42F3-A6E1-C6A4A0260F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61752" y="1403097"/>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8" name="Freeform 36">
              <a:extLst>
                <a:ext uri="{FF2B5EF4-FFF2-40B4-BE49-F238E27FC236}">
                  <a16:creationId xmlns:a16="http://schemas.microsoft.com/office/drawing/2014/main" id="{D432A7B3-E9F3-476E-9D42-6174AF694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72244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79" name="Freeform 38">
              <a:extLst>
                <a:ext uri="{FF2B5EF4-FFF2-40B4-BE49-F238E27FC236}">
                  <a16:creationId xmlns:a16="http://schemas.microsoft.com/office/drawing/2014/main" id="{F17E4864-342C-497A-A8C4-307CF70C29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1617" y="1902264"/>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0" name="Freeform 39">
              <a:extLst>
                <a:ext uri="{FF2B5EF4-FFF2-40B4-BE49-F238E27FC236}">
                  <a16:creationId xmlns:a16="http://schemas.microsoft.com/office/drawing/2014/main" id="{F2484BDA-CEC5-42AD-8874-C782F6A44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825" y="1732534"/>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1" name="Freeform 41">
              <a:extLst>
                <a:ext uri="{FF2B5EF4-FFF2-40B4-BE49-F238E27FC236}">
                  <a16:creationId xmlns:a16="http://schemas.microsoft.com/office/drawing/2014/main" id="{4F6B7DAB-E92D-43BB-ACF1-F06D8925DF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514912"/>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2" name="Freeform 42">
              <a:extLst>
                <a:ext uri="{FF2B5EF4-FFF2-40B4-BE49-F238E27FC236}">
                  <a16:creationId xmlns:a16="http://schemas.microsoft.com/office/drawing/2014/main" id="{DDFDB6E2-654D-48A3-83FB-86F3AD241A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047" y="1178128"/>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3" name="Freeform 45">
              <a:extLst>
                <a:ext uri="{FF2B5EF4-FFF2-40B4-BE49-F238E27FC236}">
                  <a16:creationId xmlns:a16="http://schemas.microsoft.com/office/drawing/2014/main" id="{ECD09C44-52C9-455A-865A-65084B5006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14408" y="932462"/>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4" name="Freeform 49">
              <a:extLst>
                <a:ext uri="{FF2B5EF4-FFF2-40B4-BE49-F238E27FC236}">
                  <a16:creationId xmlns:a16="http://schemas.microsoft.com/office/drawing/2014/main" id="{F6C27999-BDBB-4644-8A53-B87F3F144F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30170" y="282433"/>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5" name="Freeform 65">
              <a:extLst>
                <a:ext uri="{FF2B5EF4-FFF2-40B4-BE49-F238E27FC236}">
                  <a16:creationId xmlns:a16="http://schemas.microsoft.com/office/drawing/2014/main" id="{654163CC-9199-4986-9A5E-84365169D9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83885" y="1216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6" name="Freeform 66">
              <a:extLst>
                <a:ext uri="{FF2B5EF4-FFF2-40B4-BE49-F238E27FC236}">
                  <a16:creationId xmlns:a16="http://schemas.microsoft.com/office/drawing/2014/main" id="{C744DB98-E4B6-40B4-92A4-5DC3D9594B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965" y="1387451"/>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7" name="Freeform 69">
              <a:extLst>
                <a:ext uri="{FF2B5EF4-FFF2-40B4-BE49-F238E27FC236}">
                  <a16:creationId xmlns:a16="http://schemas.microsoft.com/office/drawing/2014/main" id="{3618E05D-0BAF-4A26-858E-F0EF2BA89D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848" y="1105206"/>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8" name="Freeform 70">
              <a:extLst>
                <a:ext uri="{FF2B5EF4-FFF2-40B4-BE49-F238E27FC236}">
                  <a16:creationId xmlns:a16="http://schemas.microsoft.com/office/drawing/2014/main" id="{8506E091-91B5-45A6-B0D7-8778EF36C9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5927" y="54936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89" name="Freeform 71">
              <a:extLst>
                <a:ext uri="{FF2B5EF4-FFF2-40B4-BE49-F238E27FC236}">
                  <a16:creationId xmlns:a16="http://schemas.microsoft.com/office/drawing/2014/main" id="{A5F1AA22-6DD8-43AB-AC2B-AA9371DD9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8597" y="1647073"/>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0" name="Freeform 72">
              <a:extLst>
                <a:ext uri="{FF2B5EF4-FFF2-40B4-BE49-F238E27FC236}">
                  <a16:creationId xmlns:a16="http://schemas.microsoft.com/office/drawing/2014/main" id="{580946E1-6BC9-4EEE-AE4C-F8F08C8F1C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01860" y="1873932"/>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1" name="Freeform 74">
              <a:extLst>
                <a:ext uri="{FF2B5EF4-FFF2-40B4-BE49-F238E27FC236}">
                  <a16:creationId xmlns:a16="http://schemas.microsoft.com/office/drawing/2014/main" id="{06858C12-FAE6-4F6D-AAD0-BC164D3C64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22832" y="763091"/>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2" name="Freeform 85">
              <a:extLst>
                <a:ext uri="{FF2B5EF4-FFF2-40B4-BE49-F238E27FC236}">
                  <a16:creationId xmlns:a16="http://schemas.microsoft.com/office/drawing/2014/main" id="{FE64B3B9-8F70-4C7C-980A-CBFFDFB93D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6066" y="34025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3"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11402"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4" name="Freeform 88">
              <a:extLst>
                <a:ext uri="{FF2B5EF4-FFF2-40B4-BE49-F238E27FC236}">
                  <a16:creationId xmlns:a16="http://schemas.microsoft.com/office/drawing/2014/main" id="{22997A7B-4811-4158-8F88-483925650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79430" y="1161387"/>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5"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64748"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6"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59415" y="175692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7"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44896" y="1960730"/>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8"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72093"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99"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2750"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0"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0347"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1"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4699"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2"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2350"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3"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8870"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4"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5741" y="43473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5"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505"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6"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10" y="158864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7" name="Freeform 138">
              <a:extLst>
                <a:ext uri="{FF2B5EF4-FFF2-40B4-BE49-F238E27FC236}">
                  <a16:creationId xmlns:a16="http://schemas.microsoft.com/office/drawing/2014/main" id="{11F9FD14-D3BA-43C4-96E8-5D5EE6AF31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11645" y="607297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8"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950"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09"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20791" y="107488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10"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3458"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11"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7528"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12"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1238"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13"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28159" y="669354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3074" name="Picture 2">
            <a:extLst>
              <a:ext uri="{FF2B5EF4-FFF2-40B4-BE49-F238E27FC236}">
                <a16:creationId xmlns:a16="http://schemas.microsoft.com/office/drawing/2014/main" id="{01038110-2CEF-B136-739D-8AA9C4C518DE}"/>
              </a:ext>
            </a:extLst>
          </p:cNvPr>
          <p:cNvPicPr>
            <a:picLocks noGrp="1" noChangeAspect="1" noChangeArrowheads="1"/>
          </p:cNvPicPr>
          <p:nvPr>
            <p:ph sz="quarter" idx="4"/>
          </p:nvPr>
        </p:nvPicPr>
        <p:blipFill>
          <a:blip r:embed="rId3"/>
          <a:stretch/>
        </p:blipFill>
        <p:spPr bwMode="auto">
          <a:xfrm>
            <a:off x="7492756" y="2406037"/>
            <a:ext cx="4120048" cy="3074190"/>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15</a:t>
            </a:fld>
            <a:endParaRPr lang="en-US"/>
          </a:p>
        </p:txBody>
      </p:sp>
      <p:sp>
        <p:nvSpPr>
          <p:cNvPr id="3" name="Rectangle 2">
            <a:extLst>
              <a:ext uri="{FF2B5EF4-FFF2-40B4-BE49-F238E27FC236}">
                <a16:creationId xmlns:a16="http://schemas.microsoft.com/office/drawing/2014/main" id="{3199AF5D-E076-49B2-9290-C54A6AA820E6}"/>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784115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618" name="Group 3617">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3619"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0"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1"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2"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3"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4"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5"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6"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7"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8"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29"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0"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1"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2"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3"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4"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5"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6"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7"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8"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39"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0"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1"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2"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3"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4"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5"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6"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47"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6"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7"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8"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9"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0"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1"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2"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3"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4"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5"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6"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8"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9"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0"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1"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2"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3"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4"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5"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6"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7"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8"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9"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0"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1"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2"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3"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4"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649" name="Rectangle 3648">
            <a:extLst>
              <a:ext uri="{FF2B5EF4-FFF2-40B4-BE49-F238E27FC236}">
                <a16:creationId xmlns:a16="http://schemas.microsoft.com/office/drawing/2014/main" id="{72CD369A-5284-45B1-B107-702483A8B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5127422" y="498507"/>
            <a:ext cx="6188277" cy="1372823"/>
          </a:xfrm>
        </p:spPr>
        <p:txBody>
          <a:bodyPr vert="horz" lIns="91440" tIns="45720" rIns="91440" bIns="45720" rtlCol="0" anchor="ctr">
            <a:normAutofit/>
          </a:bodyPr>
          <a:lstStyle/>
          <a:p>
            <a:r>
              <a:rPr lang="en-US" kern="1200" dirty="0">
                <a:solidFill>
                  <a:schemeClr val="tx2"/>
                </a:solidFill>
                <a:latin typeface="+mj-lt"/>
                <a:ea typeface="+mj-ea"/>
                <a:cs typeface="+mj-cs"/>
              </a:rPr>
              <a:t>Evaluation</a:t>
            </a:r>
          </a:p>
        </p:txBody>
      </p:sp>
      <p:grpSp>
        <p:nvGrpSpPr>
          <p:cNvPr id="3651" name="Group 3650">
            <a:extLst>
              <a:ext uri="{FF2B5EF4-FFF2-40B4-BE49-F238E27FC236}">
                <a16:creationId xmlns:a16="http://schemas.microsoft.com/office/drawing/2014/main" id="{BC3EC256-5633-414E-89A7-4DF178057E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975" y="42050"/>
            <a:ext cx="1319321" cy="6804850"/>
            <a:chOff x="1744975" y="42050"/>
            <a:chExt cx="1319321" cy="6804850"/>
          </a:xfrm>
        </p:grpSpPr>
        <p:sp>
          <p:nvSpPr>
            <p:cNvPr id="3652"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93792" y="472833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3"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14562" y="668947"/>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4"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26934" y="8999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5"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21593" y="1137787"/>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6"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96052" y="46436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7"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6021" y="118352"/>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8"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41720" y="63356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9" name="Freeform 108">
              <a:extLst>
                <a:ext uri="{FF2B5EF4-FFF2-40B4-BE49-F238E27FC236}">
                  <a16:creationId xmlns:a16="http://schemas.microsoft.com/office/drawing/2014/main" id="{D09D148A-E95C-4A5F-AFBD-D05C90839A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24547" y="1134288"/>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0" name="Freeform 110">
              <a:extLst>
                <a:ext uri="{FF2B5EF4-FFF2-40B4-BE49-F238E27FC236}">
                  <a16:creationId xmlns:a16="http://schemas.microsoft.com/office/drawing/2014/main" id="{5B90C58B-B2C5-4C93-8397-016D62EE67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19444" y="385733"/>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1" name="Freeform 112">
              <a:extLst>
                <a:ext uri="{FF2B5EF4-FFF2-40B4-BE49-F238E27FC236}">
                  <a16:creationId xmlns:a16="http://schemas.microsoft.com/office/drawing/2014/main" id="{97EE4FEF-54FA-45E2-A177-BA946262DF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30146" y="95457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2"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294226" y="459880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3"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991372" y="4671231"/>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4"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721306" y="4672363"/>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5"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57458" y="4410076"/>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6"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54176" y="5651651"/>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7"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18389" y="6243395"/>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8"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35281" y="59847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9"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45443" y="646897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0"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822723" y="6734262"/>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1"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9835" y="5700739"/>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2" name="Freeform 102">
              <a:extLst>
                <a:ext uri="{FF2B5EF4-FFF2-40B4-BE49-F238E27FC236}">
                  <a16:creationId xmlns:a16="http://schemas.microsoft.com/office/drawing/2014/main" id="{06EB852C-D558-4FA2-B6BD-72478CDCE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63385" y="574829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3" name="Freeform 103">
              <a:extLst>
                <a:ext uri="{FF2B5EF4-FFF2-40B4-BE49-F238E27FC236}">
                  <a16:creationId xmlns:a16="http://schemas.microsoft.com/office/drawing/2014/main" id="{0B128693-39C5-4999-9EB7-FAF6D33AF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46293" y="60187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4" name="Freeform 117">
              <a:extLst>
                <a:ext uri="{FF2B5EF4-FFF2-40B4-BE49-F238E27FC236}">
                  <a16:creationId xmlns:a16="http://schemas.microsoft.com/office/drawing/2014/main" id="{A7E94734-299A-4A1A-8745-522701D7F0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98102" y="60623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5" name="Freeform 118">
              <a:extLst>
                <a:ext uri="{FF2B5EF4-FFF2-40B4-BE49-F238E27FC236}">
                  <a16:creationId xmlns:a16="http://schemas.microsoft.com/office/drawing/2014/main" id="{88D7A4B9-ADFA-49C6-A86B-1801ECE375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83208" y="671013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6" name="Freeform 119">
              <a:extLst>
                <a:ext uri="{FF2B5EF4-FFF2-40B4-BE49-F238E27FC236}">
                  <a16:creationId xmlns:a16="http://schemas.microsoft.com/office/drawing/2014/main" id="{1D2B967C-42F5-4C41-B5A8-333B15CF2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54120" y="626268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7" name="Freeform 8">
              <a:extLst>
                <a:ext uri="{FF2B5EF4-FFF2-40B4-BE49-F238E27FC236}">
                  <a16:creationId xmlns:a16="http://schemas.microsoft.com/office/drawing/2014/main" id="{7E3E1C46-3049-4EC7-A692-A95CEE2A8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24220" y="20699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8" name="Freeform 8">
              <a:extLst>
                <a:ext uri="{FF2B5EF4-FFF2-40B4-BE49-F238E27FC236}">
                  <a16:creationId xmlns:a16="http://schemas.microsoft.com/office/drawing/2014/main" id="{59EC4BA9-BAFD-46B9-B282-A708F32DA6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53403" y="673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9" name="Freeform 43">
              <a:extLst>
                <a:ext uri="{FF2B5EF4-FFF2-40B4-BE49-F238E27FC236}">
                  <a16:creationId xmlns:a16="http://schemas.microsoft.com/office/drawing/2014/main" id="{0BB44AF0-8C8E-4407-8BE6-C5A64ACB7F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9884" y="5967585"/>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0" name="Freeform 51">
              <a:extLst>
                <a:ext uri="{FF2B5EF4-FFF2-40B4-BE49-F238E27FC236}">
                  <a16:creationId xmlns:a16="http://schemas.microsoft.com/office/drawing/2014/main" id="{85398933-36C3-494E-B746-673993C878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0283" y="573437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1" name="Freeform 53">
              <a:extLst>
                <a:ext uri="{FF2B5EF4-FFF2-40B4-BE49-F238E27FC236}">
                  <a16:creationId xmlns:a16="http://schemas.microsoft.com/office/drawing/2014/main" id="{84BFEAB6-0117-44A8-8459-8592C14D9F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51968" y="5465370"/>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2" name="Freeform 54">
              <a:extLst>
                <a:ext uri="{FF2B5EF4-FFF2-40B4-BE49-F238E27FC236}">
                  <a16:creationId xmlns:a16="http://schemas.microsoft.com/office/drawing/2014/main" id="{A171CE1C-2DD7-4682-BE34-E3D5986A06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8820" y="623214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3" name="Freeform 59">
              <a:extLst>
                <a:ext uri="{FF2B5EF4-FFF2-40B4-BE49-F238E27FC236}">
                  <a16:creationId xmlns:a16="http://schemas.microsoft.com/office/drawing/2014/main" id="{993E51E0-704B-47D0-9E80-52F81035FB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85974" y="6481570"/>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4" name="Freeform 61">
              <a:extLst>
                <a:ext uri="{FF2B5EF4-FFF2-40B4-BE49-F238E27FC236}">
                  <a16:creationId xmlns:a16="http://schemas.microsoft.com/office/drawing/2014/main" id="{B877D7D4-56A7-4747-AB50-4D2CB582A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91453" y="6698934"/>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5" name="Freeform 78">
              <a:extLst>
                <a:ext uri="{FF2B5EF4-FFF2-40B4-BE49-F238E27FC236}">
                  <a16:creationId xmlns:a16="http://schemas.microsoft.com/office/drawing/2014/main" id="{7AD863AE-05C2-42B0-8B8C-2262A95B8D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43184" y="607798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6" name="Freeform 79">
              <a:extLst>
                <a:ext uri="{FF2B5EF4-FFF2-40B4-BE49-F238E27FC236}">
                  <a16:creationId xmlns:a16="http://schemas.microsoft.com/office/drawing/2014/main" id="{96FE0420-A304-40C5-A11A-0D43C374DB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54739" y="585265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7" name="Freeform 80">
              <a:extLst>
                <a:ext uri="{FF2B5EF4-FFF2-40B4-BE49-F238E27FC236}">
                  <a16:creationId xmlns:a16="http://schemas.microsoft.com/office/drawing/2014/main" id="{5712C99F-0668-4696-B7F5-5BE3B40780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59192" y="561811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8" name="Freeform 84">
              <a:extLst>
                <a:ext uri="{FF2B5EF4-FFF2-40B4-BE49-F238E27FC236}">
                  <a16:creationId xmlns:a16="http://schemas.microsoft.com/office/drawing/2014/main" id="{45B51241-B4A7-44BA-B3B1-6D0785936E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65791" y="635313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9" name="Freeform 86">
              <a:extLst>
                <a:ext uri="{FF2B5EF4-FFF2-40B4-BE49-F238E27FC236}">
                  <a16:creationId xmlns:a16="http://schemas.microsoft.com/office/drawing/2014/main" id="{D6E3E1E9-9E2B-4B15-979A-D9ADF02FEB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078761" y="6639984"/>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0" name="Freeform 106">
              <a:extLst>
                <a:ext uri="{FF2B5EF4-FFF2-40B4-BE49-F238E27FC236}">
                  <a16:creationId xmlns:a16="http://schemas.microsoft.com/office/drawing/2014/main" id="{A37D17A3-9203-43E1-955F-779C2CFD3B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7994" y="609174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1" name="Freeform 108">
              <a:extLst>
                <a:ext uri="{FF2B5EF4-FFF2-40B4-BE49-F238E27FC236}">
                  <a16:creationId xmlns:a16="http://schemas.microsoft.com/office/drawing/2014/main" id="{42EEB773-123A-4E50-93FF-FE62CB9377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44939" y="558461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2" name="Freeform 110">
              <a:extLst>
                <a:ext uri="{FF2B5EF4-FFF2-40B4-BE49-F238E27FC236}">
                  <a16:creationId xmlns:a16="http://schemas.microsoft.com/office/drawing/2014/main" id="{41D4F2D5-C07C-4F05-A11F-6024B7F138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8684" y="6418626"/>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3" name="Freeform 112">
              <a:extLst>
                <a:ext uri="{FF2B5EF4-FFF2-40B4-BE49-F238E27FC236}">
                  <a16:creationId xmlns:a16="http://schemas.microsoft.com/office/drawing/2014/main" id="{9AD3968C-7A54-4876-A3B1-0A199BD9D3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7730" y="588242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4" name="Freeform 34">
              <a:extLst>
                <a:ext uri="{FF2B5EF4-FFF2-40B4-BE49-F238E27FC236}">
                  <a16:creationId xmlns:a16="http://schemas.microsoft.com/office/drawing/2014/main" id="{84A9F12A-9E3E-4B1C-AECE-2204350DC2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19827" y="1405235"/>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5" name="Freeform 36">
              <a:extLst>
                <a:ext uri="{FF2B5EF4-FFF2-40B4-BE49-F238E27FC236}">
                  <a16:creationId xmlns:a16="http://schemas.microsoft.com/office/drawing/2014/main" id="{AE1C5FD2-F9CD-4637-814D-A3A526F07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724578"/>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6" name="Freeform 41">
              <a:extLst>
                <a:ext uri="{FF2B5EF4-FFF2-40B4-BE49-F238E27FC236}">
                  <a16:creationId xmlns:a16="http://schemas.microsoft.com/office/drawing/2014/main" id="{83C66AA3-5242-4EC3-A629-2C827DED24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51705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7" name="Freeform 42">
              <a:extLst>
                <a:ext uri="{FF2B5EF4-FFF2-40B4-BE49-F238E27FC236}">
                  <a16:creationId xmlns:a16="http://schemas.microsoft.com/office/drawing/2014/main" id="{132B76A0-CFCB-46B9-A647-A0CDEE2F7E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21480" y="1221982"/>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8" name="Freeform 45">
              <a:extLst>
                <a:ext uri="{FF2B5EF4-FFF2-40B4-BE49-F238E27FC236}">
                  <a16:creationId xmlns:a16="http://schemas.microsoft.com/office/drawing/2014/main" id="{423AA744-F810-4397-917F-77D42FE3D0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72483" y="93460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9" name="Freeform 66">
              <a:extLst>
                <a:ext uri="{FF2B5EF4-FFF2-40B4-BE49-F238E27FC236}">
                  <a16:creationId xmlns:a16="http://schemas.microsoft.com/office/drawing/2014/main" id="{5C72F779-C984-4431-94E3-38E6050EAD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25160" y="1389589"/>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0" name="Freeform 69">
              <a:extLst>
                <a:ext uri="{FF2B5EF4-FFF2-40B4-BE49-F238E27FC236}">
                  <a16:creationId xmlns:a16="http://schemas.microsoft.com/office/drawing/2014/main" id="{8BF25437-23A6-4F68-A6CC-2021B4DB5F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25043" y="1107344"/>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1" name="Freeform 70">
              <a:extLst>
                <a:ext uri="{FF2B5EF4-FFF2-40B4-BE49-F238E27FC236}">
                  <a16:creationId xmlns:a16="http://schemas.microsoft.com/office/drawing/2014/main" id="{B68970AA-D5FD-4ED4-8AE4-C981BD290B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74122" y="5515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2" name="Freeform 74">
              <a:extLst>
                <a:ext uri="{FF2B5EF4-FFF2-40B4-BE49-F238E27FC236}">
                  <a16:creationId xmlns:a16="http://schemas.microsoft.com/office/drawing/2014/main" id="{56CDF8D4-4455-458D-A168-36FD9BCF2E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51027" y="765229"/>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3" name="Freeform 85">
              <a:extLst>
                <a:ext uri="{FF2B5EF4-FFF2-40B4-BE49-F238E27FC236}">
                  <a16:creationId xmlns:a16="http://schemas.microsoft.com/office/drawing/2014/main" id="{17A0BB86-D681-41CF-9C63-B55FAA2708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39067" y="258174"/>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4" name="Freeform 87">
              <a:extLst>
                <a:ext uri="{FF2B5EF4-FFF2-40B4-BE49-F238E27FC236}">
                  <a16:creationId xmlns:a16="http://schemas.microsoft.com/office/drawing/2014/main" id="{51933FCD-E07F-4E47-853E-B791F1BBDF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42681" y="9468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5" name="Freeform 88">
              <a:extLst>
                <a:ext uri="{FF2B5EF4-FFF2-40B4-BE49-F238E27FC236}">
                  <a16:creationId xmlns:a16="http://schemas.microsoft.com/office/drawing/2014/main" id="{2EB1546B-A39B-432A-8E6A-1F7421881D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207625" y="1163525"/>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6" name="Freeform 94">
              <a:extLst>
                <a:ext uri="{FF2B5EF4-FFF2-40B4-BE49-F238E27FC236}">
                  <a16:creationId xmlns:a16="http://schemas.microsoft.com/office/drawing/2014/main" id="{A5AF0119-0028-4D14-B6CF-0ED0AF8629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92943" y="1362883"/>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7" name="Freeform 102">
              <a:extLst>
                <a:ext uri="{FF2B5EF4-FFF2-40B4-BE49-F238E27FC236}">
                  <a16:creationId xmlns:a16="http://schemas.microsoft.com/office/drawing/2014/main" id="{39B7BAEF-46A4-4EE7-A3F1-2B0C3139E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02256" y="1155654"/>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8" name="Freeform 103">
              <a:extLst>
                <a:ext uri="{FF2B5EF4-FFF2-40B4-BE49-F238E27FC236}">
                  <a16:creationId xmlns:a16="http://schemas.microsoft.com/office/drawing/2014/main" id="{4AFF19DE-7520-450D-BBC4-514637C677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18542" y="797064"/>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9" name="Freeform 117">
              <a:extLst>
                <a:ext uri="{FF2B5EF4-FFF2-40B4-BE49-F238E27FC236}">
                  <a16:creationId xmlns:a16="http://schemas.microsoft.com/office/drawing/2014/main" id="{55F5F049-082E-4F28-A6F9-B22CED3476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500545" y="85049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0" name="Freeform 118">
              <a:extLst>
                <a:ext uri="{FF2B5EF4-FFF2-40B4-BE49-F238E27FC236}">
                  <a16:creationId xmlns:a16="http://schemas.microsoft.com/office/drawing/2014/main" id="{F1FA5EE8-8FDF-4249-8FBE-5EE4A41B31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91375" y="11217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1" name="Freeform 119">
              <a:extLst>
                <a:ext uri="{FF2B5EF4-FFF2-40B4-BE49-F238E27FC236}">
                  <a16:creationId xmlns:a16="http://schemas.microsoft.com/office/drawing/2014/main" id="{0516D437-66A6-4F8A-AB89-41D39D3598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12255" y="528605"/>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2" name="Freeform 8">
              <a:extLst>
                <a:ext uri="{FF2B5EF4-FFF2-40B4-BE49-F238E27FC236}">
                  <a16:creationId xmlns:a16="http://schemas.microsoft.com/office/drawing/2014/main" id="{3F9DD8A5-3889-448A-BB79-A5E1086DC5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19382" y="66888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3" name="Freeform 41">
              <a:extLst>
                <a:ext uri="{FF2B5EF4-FFF2-40B4-BE49-F238E27FC236}">
                  <a16:creationId xmlns:a16="http://schemas.microsoft.com/office/drawing/2014/main" id="{A5411003-0583-4E13-BD73-09447FE07B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76051" y="549204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4" name="Freeform 41">
              <a:extLst>
                <a:ext uri="{FF2B5EF4-FFF2-40B4-BE49-F238E27FC236}">
                  <a16:creationId xmlns:a16="http://schemas.microsoft.com/office/drawing/2014/main" id="{0857F65C-18A4-4138-888F-60B6250E55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63626" y="651588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5" name="Freeform 41">
              <a:extLst>
                <a:ext uri="{FF2B5EF4-FFF2-40B4-BE49-F238E27FC236}">
                  <a16:creationId xmlns:a16="http://schemas.microsoft.com/office/drawing/2014/main" id="{ABED9D28-F90F-4E28-A5EE-F59041B05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16458" y="140553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6" name="Freeform 79">
              <a:extLst>
                <a:ext uri="{FF2B5EF4-FFF2-40B4-BE49-F238E27FC236}">
                  <a16:creationId xmlns:a16="http://schemas.microsoft.com/office/drawing/2014/main" id="{A2B5689A-49D3-4436-8E8B-8B6C049D21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38545" y="4860744"/>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7" name="Freeform 79">
              <a:extLst>
                <a:ext uri="{FF2B5EF4-FFF2-40B4-BE49-F238E27FC236}">
                  <a16:creationId xmlns:a16="http://schemas.microsoft.com/office/drawing/2014/main" id="{9AEF7DFC-F323-44D3-93BC-8991F450127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867650" y="54373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8" name="Freeform 79">
              <a:extLst>
                <a:ext uri="{FF2B5EF4-FFF2-40B4-BE49-F238E27FC236}">
                  <a16:creationId xmlns:a16="http://schemas.microsoft.com/office/drawing/2014/main" id="{7D9C0AE3-7512-40BE-9DB0-92E5C9FAAD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31376" y="140483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9" name="Freeform 79">
              <a:extLst>
                <a:ext uri="{FF2B5EF4-FFF2-40B4-BE49-F238E27FC236}">
                  <a16:creationId xmlns:a16="http://schemas.microsoft.com/office/drawing/2014/main" id="{4EDB005F-47FF-4F3E-A8EC-AA3B45D3B6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38486" y="30146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0" name="Freeform 43">
              <a:extLst>
                <a:ext uri="{FF2B5EF4-FFF2-40B4-BE49-F238E27FC236}">
                  <a16:creationId xmlns:a16="http://schemas.microsoft.com/office/drawing/2014/main" id="{66DA380F-77D7-4F06-B633-F9D85665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9036" y="488697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1" name="Freeform 51">
              <a:extLst>
                <a:ext uri="{FF2B5EF4-FFF2-40B4-BE49-F238E27FC236}">
                  <a16:creationId xmlns:a16="http://schemas.microsoft.com/office/drawing/2014/main" id="{066B6C10-E3AE-4C93-8E97-EBE1FF1F2E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91123" y="2512744"/>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2" name="Freeform 53">
              <a:extLst>
                <a:ext uri="{FF2B5EF4-FFF2-40B4-BE49-F238E27FC236}">
                  <a16:creationId xmlns:a16="http://schemas.microsoft.com/office/drawing/2014/main" id="{E277C220-5466-4FD0-B77C-7E295E8C31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579867" y="4136512"/>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3" name="Freeform 78">
              <a:extLst>
                <a:ext uri="{FF2B5EF4-FFF2-40B4-BE49-F238E27FC236}">
                  <a16:creationId xmlns:a16="http://schemas.microsoft.com/office/drawing/2014/main" id="{3DEA17E6-646F-4827-A08D-E4725219F0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50954" y="230319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4" name="Freeform 79">
              <a:extLst>
                <a:ext uri="{FF2B5EF4-FFF2-40B4-BE49-F238E27FC236}">
                  <a16:creationId xmlns:a16="http://schemas.microsoft.com/office/drawing/2014/main" id="{3B5C6B2B-92D7-442F-8445-E554C082A5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50350" y="276316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5" name="Freeform 80">
              <a:extLst>
                <a:ext uri="{FF2B5EF4-FFF2-40B4-BE49-F238E27FC236}">
                  <a16:creationId xmlns:a16="http://schemas.microsoft.com/office/drawing/2014/main" id="{78B1671C-BA12-4A0C-BF73-4C133110AE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5237" y="5160576"/>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6" name="Freeform 84">
              <a:extLst>
                <a:ext uri="{FF2B5EF4-FFF2-40B4-BE49-F238E27FC236}">
                  <a16:creationId xmlns:a16="http://schemas.microsoft.com/office/drawing/2014/main" id="{3E147694-6DC6-4EE8-AC97-7AE26398DC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32444" y="209860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7" name="Freeform 86">
              <a:extLst>
                <a:ext uri="{FF2B5EF4-FFF2-40B4-BE49-F238E27FC236}">
                  <a16:creationId xmlns:a16="http://schemas.microsoft.com/office/drawing/2014/main" id="{E0283834-E22A-4F12-8B1D-9D97BDDC8B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42413" y="1752599"/>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8" name="Freeform 106">
              <a:extLst>
                <a:ext uri="{FF2B5EF4-FFF2-40B4-BE49-F238E27FC236}">
                  <a16:creationId xmlns:a16="http://schemas.microsoft.com/office/drawing/2014/main" id="{27CBE636-5461-44EB-AE97-6E8154E9C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78112" y="220533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9" name="Freeform 108">
              <a:extLst>
                <a:ext uri="{FF2B5EF4-FFF2-40B4-BE49-F238E27FC236}">
                  <a16:creationId xmlns:a16="http://schemas.microsoft.com/office/drawing/2014/main" id="{A06117E5-5F5D-46C1-ACE2-979C1BA461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288286" y="433198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0" name="Freeform 110">
              <a:extLst>
                <a:ext uri="{FF2B5EF4-FFF2-40B4-BE49-F238E27FC236}">
                  <a16:creationId xmlns:a16="http://schemas.microsoft.com/office/drawing/2014/main" id="{9DEA3051-9D19-4DC6-8C98-00C4258769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55836" y="195750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1" name="Freeform 112">
              <a:extLst>
                <a:ext uri="{FF2B5EF4-FFF2-40B4-BE49-F238E27FC236}">
                  <a16:creationId xmlns:a16="http://schemas.microsoft.com/office/drawing/2014/main" id="{DF50010C-C69E-4770-B0E3-E4DC2ACE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902264" y="4778912"/>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2" name="Freeform 8">
              <a:extLst>
                <a:ext uri="{FF2B5EF4-FFF2-40B4-BE49-F238E27FC236}">
                  <a16:creationId xmlns:a16="http://schemas.microsoft.com/office/drawing/2014/main" id="{EF4373F0-D39C-43FD-9D4E-20E2371D66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691593" y="17133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3" name="Freeform 8">
              <a:extLst>
                <a:ext uri="{FF2B5EF4-FFF2-40B4-BE49-F238E27FC236}">
                  <a16:creationId xmlns:a16="http://schemas.microsoft.com/office/drawing/2014/main" id="{1DF9A3CD-079A-4625-84F2-DF7EC61A0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89795" y="163916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4" name="Freeform 34">
              <a:extLst>
                <a:ext uri="{FF2B5EF4-FFF2-40B4-BE49-F238E27FC236}">
                  <a16:creationId xmlns:a16="http://schemas.microsoft.com/office/drawing/2014/main" id="{D7908608-A36E-4015-8FFF-EE727465F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71381" y="5244168"/>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5" name="Freeform 36">
              <a:extLst>
                <a:ext uri="{FF2B5EF4-FFF2-40B4-BE49-F238E27FC236}">
                  <a16:creationId xmlns:a16="http://schemas.microsoft.com/office/drawing/2014/main" id="{8E4FC21A-4E37-45B9-8ED9-8E9A200F61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242915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6" name="Freeform 41">
              <a:extLst>
                <a:ext uri="{FF2B5EF4-FFF2-40B4-BE49-F238E27FC236}">
                  <a16:creationId xmlns:a16="http://schemas.microsoft.com/office/drawing/2014/main" id="{7EC6CA60-3309-4909-A242-6EDC1620A3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42290" y="217353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7" name="Freeform 42">
              <a:extLst>
                <a:ext uri="{FF2B5EF4-FFF2-40B4-BE49-F238E27FC236}">
                  <a16:creationId xmlns:a16="http://schemas.microsoft.com/office/drawing/2014/main" id="{E36F8D28-C5C9-4366-9BDE-D82FC2ED97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752997" y="4988780"/>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8" name="Freeform 45">
              <a:extLst>
                <a:ext uri="{FF2B5EF4-FFF2-40B4-BE49-F238E27FC236}">
                  <a16:creationId xmlns:a16="http://schemas.microsoft.com/office/drawing/2014/main" id="{347BC4EC-879E-4A58-BB8E-9965F42E5A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59942" y="2769269"/>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9" name="Freeform 66">
              <a:extLst>
                <a:ext uri="{FF2B5EF4-FFF2-40B4-BE49-F238E27FC236}">
                  <a16:creationId xmlns:a16="http://schemas.microsoft.com/office/drawing/2014/main" id="{2FE79B60-958E-49FB-BAE5-09E087A8B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51083" y="5211114"/>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0" name="Freeform 69">
              <a:extLst>
                <a:ext uri="{FF2B5EF4-FFF2-40B4-BE49-F238E27FC236}">
                  <a16:creationId xmlns:a16="http://schemas.microsoft.com/office/drawing/2014/main" id="{F219BB5D-9580-4264-9E63-C861E6658F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55867" y="58375"/>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1" name="Freeform 70">
              <a:extLst>
                <a:ext uri="{FF2B5EF4-FFF2-40B4-BE49-F238E27FC236}">
                  <a16:creationId xmlns:a16="http://schemas.microsoft.com/office/drawing/2014/main" id="{CEF6BF91-FC3D-46D7-8208-81727E55D0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49643" y="2195954"/>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2" name="Freeform 74">
              <a:extLst>
                <a:ext uri="{FF2B5EF4-FFF2-40B4-BE49-F238E27FC236}">
                  <a16:creationId xmlns:a16="http://schemas.microsoft.com/office/drawing/2014/main" id="{87C340A0-6594-44EF-A2FF-368EE43657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62398" y="2504649"/>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3" name="Freeform 85">
              <a:extLst>
                <a:ext uri="{FF2B5EF4-FFF2-40B4-BE49-F238E27FC236}">
                  <a16:creationId xmlns:a16="http://schemas.microsoft.com/office/drawing/2014/main" id="{C1864E85-CB41-4E68-88E0-97EC875AC5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62024" y="1973224"/>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4" name="Freeform 87">
              <a:extLst>
                <a:ext uri="{FF2B5EF4-FFF2-40B4-BE49-F238E27FC236}">
                  <a16:creationId xmlns:a16="http://schemas.microsoft.com/office/drawing/2014/main" id="{BE8F5959-39FD-404F-9DCA-045A6FF037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179073" y="166645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5" name="Freeform 88">
              <a:extLst>
                <a:ext uri="{FF2B5EF4-FFF2-40B4-BE49-F238E27FC236}">
                  <a16:creationId xmlns:a16="http://schemas.microsoft.com/office/drawing/2014/main" id="{AF2FFA2C-AA3B-4407-8D1E-EC9EBA5E1A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244017" y="2735294"/>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6" name="Freeform 94">
              <a:extLst>
                <a:ext uri="{FF2B5EF4-FFF2-40B4-BE49-F238E27FC236}">
                  <a16:creationId xmlns:a16="http://schemas.microsoft.com/office/drawing/2014/main" id="{9AD27997-4281-4B54-9055-A0F0028129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620676" y="5091343"/>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7" name="Freeform 102">
              <a:extLst>
                <a:ext uri="{FF2B5EF4-FFF2-40B4-BE49-F238E27FC236}">
                  <a16:creationId xmlns:a16="http://schemas.microsoft.com/office/drawing/2014/main" id="{3E41767B-D672-4A2B-A6A4-963C085A8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376473" y="5344948"/>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8" name="Freeform 103">
              <a:extLst>
                <a:ext uri="{FF2B5EF4-FFF2-40B4-BE49-F238E27FC236}">
                  <a16:creationId xmlns:a16="http://schemas.microsoft.com/office/drawing/2014/main" id="{AB4F7F6A-E2B2-4495-9B73-CD2BF7F35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54934" y="23688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9" name="Freeform 117">
              <a:extLst>
                <a:ext uri="{FF2B5EF4-FFF2-40B4-BE49-F238E27FC236}">
                  <a16:creationId xmlns:a16="http://schemas.microsoft.com/office/drawing/2014/main" id="{47982EE6-D4AC-49D9-9045-46EB0DDEA0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536937" y="242226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0" name="Freeform 118">
              <a:extLst>
                <a:ext uri="{FF2B5EF4-FFF2-40B4-BE49-F238E27FC236}">
                  <a16:creationId xmlns:a16="http://schemas.microsoft.com/office/drawing/2014/main" id="{B37DA8E7-A892-4110-A590-4407256B2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27767" y="168394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1" name="Freeform 119">
              <a:extLst>
                <a:ext uri="{FF2B5EF4-FFF2-40B4-BE49-F238E27FC236}">
                  <a16:creationId xmlns:a16="http://schemas.microsoft.com/office/drawing/2014/main" id="{92F7A78A-541E-4652-82A6-5EFF9AFA58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473414" y="198099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2" name="Freeform 41">
              <a:extLst>
                <a:ext uri="{FF2B5EF4-FFF2-40B4-BE49-F238E27FC236}">
                  <a16:creationId xmlns:a16="http://schemas.microsoft.com/office/drawing/2014/main" id="{66CD4983-0D67-47D1-B718-95E23F619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010943" y="533833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3" name="Freeform 79">
              <a:extLst>
                <a:ext uri="{FF2B5EF4-FFF2-40B4-BE49-F238E27FC236}">
                  <a16:creationId xmlns:a16="http://schemas.microsoft.com/office/drawing/2014/main" id="{B2994A0B-6B7D-42B0-81A8-EA482E269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2876608" y="5174209"/>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4" name="Freeform 79">
              <a:extLst>
                <a:ext uri="{FF2B5EF4-FFF2-40B4-BE49-F238E27FC236}">
                  <a16:creationId xmlns:a16="http://schemas.microsoft.com/office/drawing/2014/main" id="{71D6B524-6981-4540-85FC-1C7E3A9103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874878" y="187323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5" name="Freeform 79">
              <a:extLst>
                <a:ext uri="{FF2B5EF4-FFF2-40B4-BE49-F238E27FC236}">
                  <a16:creationId xmlns:a16="http://schemas.microsoft.com/office/drawing/2014/main" id="{119CDAF4-086B-4DF4-91C4-0E55E2E044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397991" y="309792"/>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6" name="Freeform 74">
              <a:extLst>
                <a:ext uri="{FF2B5EF4-FFF2-40B4-BE49-F238E27FC236}">
                  <a16:creationId xmlns:a16="http://schemas.microsoft.com/office/drawing/2014/main" id="{4A3083A2-69D2-4C08-9514-FF14E494D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2327887" y="980123"/>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3074" name="Picture 2">
            <a:extLst>
              <a:ext uri="{FF2B5EF4-FFF2-40B4-BE49-F238E27FC236}">
                <a16:creationId xmlns:a16="http://schemas.microsoft.com/office/drawing/2014/main" id="{01038110-2CEF-B136-739D-8AA9C4C518DE}"/>
              </a:ext>
            </a:extLst>
          </p:cNvPr>
          <p:cNvPicPr>
            <a:picLocks noGrp="1" noChangeAspect="1" noChangeArrowheads="1"/>
          </p:cNvPicPr>
          <p:nvPr>
            <p:ph sz="quarter" idx="4"/>
          </p:nvPr>
        </p:nvPicPr>
        <p:blipFill>
          <a:blip r:embed="rId3">
            <a:alphaModFix/>
          </a:blip>
          <a:stretch/>
        </p:blipFill>
        <p:spPr bwMode="auto">
          <a:xfrm>
            <a:off x="584590" y="1894313"/>
            <a:ext cx="3857768" cy="334661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5127422" y="2055766"/>
            <a:ext cx="6188277" cy="3943912"/>
          </a:xfrm>
        </p:spPr>
        <p:txBody>
          <a:bodyPr vert="horz" lIns="91440" tIns="45720" rIns="91440" bIns="45720" rtlCol="0">
            <a:normAutofit fontScale="92500" lnSpcReduction="10000"/>
          </a:bodyPr>
          <a:lstStyle/>
          <a:p>
            <a:r>
              <a:rPr lang="en-US" sz="2400" dirty="0"/>
              <a:t>Do you think it went well?</a:t>
            </a:r>
          </a:p>
          <a:p>
            <a:r>
              <a:rPr lang="en-US" sz="2400" dirty="0"/>
              <a:t>You can incorporate the theory and work of others here.</a:t>
            </a:r>
          </a:p>
          <a:p>
            <a:r>
              <a:rPr lang="en-US" sz="2400" dirty="0"/>
              <a:t>Consider how you reacted to the situation.</a:t>
            </a:r>
          </a:p>
          <a:p>
            <a:r>
              <a:rPr lang="en-US" sz="2400" dirty="0"/>
              <a:t>How did other people react?</a:t>
            </a:r>
          </a:p>
          <a:p>
            <a:r>
              <a:rPr lang="en-US" sz="2400" dirty="0"/>
              <a:t>What was good or bad about the experience?</a:t>
            </a:r>
          </a:p>
        </p:txBody>
      </p:sp>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16</a:t>
            </a:fld>
            <a:endParaRPr lang="en-US"/>
          </a:p>
        </p:txBody>
      </p:sp>
      <p:sp>
        <p:nvSpPr>
          <p:cNvPr id="3" name="Rectangle 2">
            <a:extLst>
              <a:ext uri="{FF2B5EF4-FFF2-40B4-BE49-F238E27FC236}">
                <a16:creationId xmlns:a16="http://schemas.microsoft.com/office/drawing/2014/main" id="{9AE17453-E7BF-40F7-8B1D-A0816F29B0B1}"/>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920126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61" name="Group 3760">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3762"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3"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4"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5"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6"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7"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8"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69"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0"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1"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2"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3"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4"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75"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7"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8"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9"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0"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1"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2"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3"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4"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5"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6"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7"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8"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79"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0"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1"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2"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3"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4"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5"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6"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7"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8"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89"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0"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1"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2"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3"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4"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5"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6"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7"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8"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99"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0"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1"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2"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3"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4"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5"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6"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7"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8"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09"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777" name="Rectangle 3776">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79" name="Rectangle 3778">
            <a:extLst>
              <a:ext uri="{FF2B5EF4-FFF2-40B4-BE49-F238E27FC236}">
                <a16:creationId xmlns:a16="http://schemas.microsoft.com/office/drawing/2014/main" id="{EF061512-DEB6-4638-9292-91DD25463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1073810" y="641808"/>
            <a:ext cx="8206812" cy="1073862"/>
          </a:xfrm>
        </p:spPr>
        <p:txBody>
          <a:bodyPr vert="horz" lIns="91440" tIns="45720" rIns="91440" bIns="45720" rtlCol="0" anchor="ctr">
            <a:normAutofit/>
          </a:bodyPr>
          <a:lstStyle/>
          <a:p>
            <a:r>
              <a:rPr lang="en-US" kern="1200" dirty="0">
                <a:solidFill>
                  <a:schemeClr val="tx2"/>
                </a:solidFill>
                <a:latin typeface="+mj-lt"/>
                <a:ea typeface="+mj-ea"/>
                <a:cs typeface="+mj-cs"/>
              </a:rPr>
              <a:t>Analysis</a:t>
            </a:r>
          </a:p>
        </p:txBody>
      </p:sp>
      <p:sp>
        <p:nvSpPr>
          <p:cNvPr id="3781" name="Rectangle 3780">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69762"/>
            <a:ext cx="12175432" cy="4111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1073811" y="2406037"/>
            <a:ext cx="5799130" cy="3119201"/>
          </a:xfrm>
        </p:spPr>
        <p:txBody>
          <a:bodyPr vert="horz" lIns="91440" tIns="45720" rIns="91440" bIns="45720" rtlCol="0">
            <a:normAutofit/>
          </a:bodyPr>
          <a:lstStyle/>
          <a:p>
            <a:r>
              <a:rPr lang="en-US" sz="2400" dirty="0"/>
              <a:t>Bring together experience and theory</a:t>
            </a:r>
          </a:p>
          <a:p>
            <a:r>
              <a:rPr lang="en-US" sz="2400" dirty="0"/>
              <a:t>What might have helped or hindered the situation?</a:t>
            </a:r>
          </a:p>
          <a:p>
            <a:r>
              <a:rPr lang="en-US" sz="2400" dirty="0"/>
              <a:t>Compare your experience with any relevant wider reading.</a:t>
            </a:r>
          </a:p>
        </p:txBody>
      </p:sp>
      <p:grpSp>
        <p:nvGrpSpPr>
          <p:cNvPr id="3783" name="Group 3782">
            <a:extLst>
              <a:ext uri="{FF2B5EF4-FFF2-40B4-BE49-F238E27FC236}">
                <a16:creationId xmlns:a16="http://schemas.microsoft.com/office/drawing/2014/main" id="{86B666D3-7550-4348-AD73-27B831A5E4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87075" y="-18787"/>
            <a:ext cx="1843554" cy="6861159"/>
            <a:chOff x="9487075" y="-18787"/>
            <a:chExt cx="1843554" cy="6861159"/>
          </a:xfrm>
        </p:grpSpPr>
        <p:sp>
          <p:nvSpPr>
            <p:cNvPr id="3784"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07"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85"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0625" y="104325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86"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4861" y="125610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87"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27" y="193010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88"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081"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89"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8097"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0"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746" y="22609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1"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2869"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2" name="Freeform 105">
              <a:extLst>
                <a:ext uri="{FF2B5EF4-FFF2-40B4-BE49-F238E27FC236}">
                  <a16:creationId xmlns:a16="http://schemas.microsoft.com/office/drawing/2014/main" id="{0234A262-1A84-446A-935F-3BDA4E38BF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4752" y="19079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3"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3765"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4"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5753"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5"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1436"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6"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4633"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7"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489"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8"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2688"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99"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2191"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0"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5982" y="1751917"/>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1"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3201"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2"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6422"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3"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0240"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4" name="Freeform 132">
              <a:extLst>
                <a:ext uri="{FF2B5EF4-FFF2-40B4-BE49-F238E27FC236}">
                  <a16:creationId xmlns:a16="http://schemas.microsoft.com/office/drawing/2014/main" id="{F1EE976D-D914-4545-9E10-F4A3C266AC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1895" y="1929658"/>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5"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7579"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6"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06131"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7"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9135" y="6127480"/>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8"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4834"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09"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12" y="639089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0"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7214" y="667177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1"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0171" y="6639040"/>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2"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0965" y="646304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3"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6655" y="627812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4"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5814"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5"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1483" y="647358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6"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0033" y="605725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7"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42048" y="610233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8"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7195" y="667477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19"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7246"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0" name="Freeform 8">
              <a:extLst>
                <a:ext uri="{FF2B5EF4-FFF2-40B4-BE49-F238E27FC236}">
                  <a16:creationId xmlns:a16="http://schemas.microsoft.com/office/drawing/2014/main" id="{96A9BAB0-CBD6-492F-BAE1-D79E07902F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328" y="652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1"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9804" y="604445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2" name="Freeform 54">
              <a:extLst>
                <a:ext uri="{FF2B5EF4-FFF2-40B4-BE49-F238E27FC236}">
                  <a16:creationId xmlns:a16="http://schemas.microsoft.com/office/drawing/2014/main" id="{05CFF839-C981-434A-9445-4E5A71BA7F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721" y="6222293"/>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3" name="Freeform 59">
              <a:extLst>
                <a:ext uri="{FF2B5EF4-FFF2-40B4-BE49-F238E27FC236}">
                  <a16:creationId xmlns:a16="http://schemas.microsoft.com/office/drawing/2014/main" id="{954EA9BB-25B0-4D52-B1FA-D7ADAD3FBA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778" y="649628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4" name="Freeform 61">
              <a:extLst>
                <a:ext uri="{FF2B5EF4-FFF2-40B4-BE49-F238E27FC236}">
                  <a16:creationId xmlns:a16="http://schemas.microsoft.com/office/drawing/2014/main" id="{1CF36179-928E-45AE-BFCB-8A51031D63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04784" y="6673032"/>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5"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693918" y="602783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6"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38047" y="63584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7"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40367" y="6606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8"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01124" y="620371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29"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30489" y="643441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0"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59198" y="652225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1"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45427" y="63054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2"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04283" y="667879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3" name="Freeform 34">
              <a:extLst>
                <a:ext uri="{FF2B5EF4-FFF2-40B4-BE49-F238E27FC236}">
                  <a16:creationId xmlns:a16="http://schemas.microsoft.com/office/drawing/2014/main" id="{F9B166DD-EFD8-42F3-A6E1-C6A4A0260F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61752" y="1403097"/>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4" name="Freeform 36">
              <a:extLst>
                <a:ext uri="{FF2B5EF4-FFF2-40B4-BE49-F238E27FC236}">
                  <a16:creationId xmlns:a16="http://schemas.microsoft.com/office/drawing/2014/main" id="{D432A7B3-E9F3-476E-9D42-6174AF694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72244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5" name="Freeform 38">
              <a:extLst>
                <a:ext uri="{FF2B5EF4-FFF2-40B4-BE49-F238E27FC236}">
                  <a16:creationId xmlns:a16="http://schemas.microsoft.com/office/drawing/2014/main" id="{F17E4864-342C-497A-A8C4-307CF70C29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1617" y="1902264"/>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6" name="Freeform 39">
              <a:extLst>
                <a:ext uri="{FF2B5EF4-FFF2-40B4-BE49-F238E27FC236}">
                  <a16:creationId xmlns:a16="http://schemas.microsoft.com/office/drawing/2014/main" id="{F2484BDA-CEC5-42AD-8874-C782F6A44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825" y="1732534"/>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7" name="Freeform 41">
              <a:extLst>
                <a:ext uri="{FF2B5EF4-FFF2-40B4-BE49-F238E27FC236}">
                  <a16:creationId xmlns:a16="http://schemas.microsoft.com/office/drawing/2014/main" id="{4F6B7DAB-E92D-43BB-ACF1-F06D8925DF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514912"/>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8" name="Freeform 42">
              <a:extLst>
                <a:ext uri="{FF2B5EF4-FFF2-40B4-BE49-F238E27FC236}">
                  <a16:creationId xmlns:a16="http://schemas.microsoft.com/office/drawing/2014/main" id="{DDFDB6E2-654D-48A3-83FB-86F3AD241A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047" y="1178128"/>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39" name="Freeform 45">
              <a:extLst>
                <a:ext uri="{FF2B5EF4-FFF2-40B4-BE49-F238E27FC236}">
                  <a16:creationId xmlns:a16="http://schemas.microsoft.com/office/drawing/2014/main" id="{ECD09C44-52C9-455A-865A-65084B5006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14408" y="932462"/>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0" name="Freeform 49">
              <a:extLst>
                <a:ext uri="{FF2B5EF4-FFF2-40B4-BE49-F238E27FC236}">
                  <a16:creationId xmlns:a16="http://schemas.microsoft.com/office/drawing/2014/main" id="{F6C27999-BDBB-4644-8A53-B87F3F144F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30170" y="282433"/>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1" name="Freeform 65">
              <a:extLst>
                <a:ext uri="{FF2B5EF4-FFF2-40B4-BE49-F238E27FC236}">
                  <a16:creationId xmlns:a16="http://schemas.microsoft.com/office/drawing/2014/main" id="{654163CC-9199-4986-9A5E-84365169D9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83885" y="1216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2" name="Freeform 66">
              <a:extLst>
                <a:ext uri="{FF2B5EF4-FFF2-40B4-BE49-F238E27FC236}">
                  <a16:creationId xmlns:a16="http://schemas.microsoft.com/office/drawing/2014/main" id="{C744DB98-E4B6-40B4-92A4-5DC3D9594B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965" y="1387451"/>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3" name="Freeform 69">
              <a:extLst>
                <a:ext uri="{FF2B5EF4-FFF2-40B4-BE49-F238E27FC236}">
                  <a16:creationId xmlns:a16="http://schemas.microsoft.com/office/drawing/2014/main" id="{3618E05D-0BAF-4A26-858E-F0EF2BA89D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848" y="1105206"/>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4" name="Freeform 70">
              <a:extLst>
                <a:ext uri="{FF2B5EF4-FFF2-40B4-BE49-F238E27FC236}">
                  <a16:creationId xmlns:a16="http://schemas.microsoft.com/office/drawing/2014/main" id="{8506E091-91B5-45A6-B0D7-8778EF36C9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5927" y="54936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5" name="Freeform 71">
              <a:extLst>
                <a:ext uri="{FF2B5EF4-FFF2-40B4-BE49-F238E27FC236}">
                  <a16:creationId xmlns:a16="http://schemas.microsoft.com/office/drawing/2014/main" id="{A5F1AA22-6DD8-43AB-AC2B-AA9371DD9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8597" y="1647073"/>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6" name="Freeform 72">
              <a:extLst>
                <a:ext uri="{FF2B5EF4-FFF2-40B4-BE49-F238E27FC236}">
                  <a16:creationId xmlns:a16="http://schemas.microsoft.com/office/drawing/2014/main" id="{580946E1-6BC9-4EEE-AE4C-F8F08C8F1C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01860" y="1873932"/>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7" name="Freeform 74">
              <a:extLst>
                <a:ext uri="{FF2B5EF4-FFF2-40B4-BE49-F238E27FC236}">
                  <a16:creationId xmlns:a16="http://schemas.microsoft.com/office/drawing/2014/main" id="{06858C12-FAE6-4F6D-AAD0-BC164D3C64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22832" y="763091"/>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8" name="Freeform 85">
              <a:extLst>
                <a:ext uri="{FF2B5EF4-FFF2-40B4-BE49-F238E27FC236}">
                  <a16:creationId xmlns:a16="http://schemas.microsoft.com/office/drawing/2014/main" id="{FE64B3B9-8F70-4C7C-980A-CBFFDFB93D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6066" y="34025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49"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11402"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0" name="Freeform 88">
              <a:extLst>
                <a:ext uri="{FF2B5EF4-FFF2-40B4-BE49-F238E27FC236}">
                  <a16:creationId xmlns:a16="http://schemas.microsoft.com/office/drawing/2014/main" id="{22997A7B-4811-4158-8F88-483925650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79430" y="1161387"/>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1"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64748"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2"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59415" y="175692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3"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44896" y="1960730"/>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4"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72093"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5"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2750"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6"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0347"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7"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4699"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8"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2350"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59"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8870"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0"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5741" y="43473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1"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505"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2"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10" y="158864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3" name="Freeform 138">
              <a:extLst>
                <a:ext uri="{FF2B5EF4-FFF2-40B4-BE49-F238E27FC236}">
                  <a16:creationId xmlns:a16="http://schemas.microsoft.com/office/drawing/2014/main" id="{11F9FD14-D3BA-43C4-96E8-5D5EE6AF31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11645" y="607297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4"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950"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5"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20791" y="107488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6"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3458"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7"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7528"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8"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1238"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69"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28159" y="669354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3074" name="Picture 2">
            <a:extLst>
              <a:ext uri="{FF2B5EF4-FFF2-40B4-BE49-F238E27FC236}">
                <a16:creationId xmlns:a16="http://schemas.microsoft.com/office/drawing/2014/main" id="{01038110-2CEF-B136-739D-8AA9C4C518DE}"/>
              </a:ext>
            </a:extLst>
          </p:cNvPr>
          <p:cNvPicPr>
            <a:picLocks noGrp="1" noChangeAspect="1" noChangeArrowheads="1"/>
          </p:cNvPicPr>
          <p:nvPr>
            <p:ph sz="quarter" idx="4"/>
          </p:nvPr>
        </p:nvPicPr>
        <p:blipFill>
          <a:blip r:embed="rId3"/>
          <a:stretch/>
        </p:blipFill>
        <p:spPr bwMode="auto">
          <a:xfrm>
            <a:off x="7485060" y="2578437"/>
            <a:ext cx="4135440" cy="2729390"/>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17</a:t>
            </a:fld>
            <a:endParaRPr lang="en-US"/>
          </a:p>
        </p:txBody>
      </p:sp>
      <p:sp>
        <p:nvSpPr>
          <p:cNvPr id="3" name="Rectangle 2">
            <a:extLst>
              <a:ext uri="{FF2B5EF4-FFF2-40B4-BE49-F238E27FC236}">
                <a16:creationId xmlns:a16="http://schemas.microsoft.com/office/drawing/2014/main" id="{B6F6A600-CD4F-4AA6-B20C-EA5C7ABAFFCB}"/>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256791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875" name="Group 3874">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3876"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7"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8"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9"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0"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1"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2"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3"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4"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5"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6"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7"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8"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9"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0"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1"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2"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3"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4"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5"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6"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7"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8"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9"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0"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1"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2"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3"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6"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7"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8"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9"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0"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1"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2"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3"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4"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5"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6"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4"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5"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6"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7"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8"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9"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10"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11"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913" name="Rectangle 3912">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15" name="Rectangle 3914">
            <a:extLst>
              <a:ext uri="{FF2B5EF4-FFF2-40B4-BE49-F238E27FC236}">
                <a16:creationId xmlns:a16="http://schemas.microsoft.com/office/drawing/2014/main" id="{969239DF-EAA4-47C3-B4E3-79C6BCB24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3" y="5267"/>
            <a:ext cx="6635041" cy="684746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803932" y="571500"/>
            <a:ext cx="5110909" cy="1691969"/>
          </a:xfrm>
        </p:spPr>
        <p:txBody>
          <a:bodyPr vert="horz" lIns="91440" tIns="45720" rIns="91440" bIns="45720" rtlCol="0" anchor="ctr">
            <a:normAutofit/>
          </a:bodyPr>
          <a:lstStyle/>
          <a:p>
            <a:pPr algn="ctr"/>
            <a:r>
              <a:rPr lang="en-US" kern="1200" dirty="0">
                <a:solidFill>
                  <a:schemeClr val="tx2"/>
                </a:solidFill>
                <a:latin typeface="+mj-lt"/>
                <a:ea typeface="+mj-ea"/>
                <a:cs typeface="+mj-cs"/>
              </a:rPr>
              <a:t>Conclusion</a:t>
            </a:r>
            <a:endParaRPr lang="en-US" kern="1200">
              <a:solidFill>
                <a:schemeClr val="tx2"/>
              </a:solidFill>
              <a:latin typeface="+mj-lt"/>
              <a:ea typeface="+mj-ea"/>
              <a:cs typeface="+mj-cs"/>
            </a:endParaRPr>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594761" y="2118402"/>
            <a:ext cx="5431831" cy="4271699"/>
          </a:xfrm>
        </p:spPr>
        <p:txBody>
          <a:bodyPr vert="horz" lIns="91440" tIns="45720" rIns="91440" bIns="45720" rtlCol="0">
            <a:normAutofit/>
          </a:bodyPr>
          <a:lstStyle/>
          <a:p>
            <a:r>
              <a:rPr lang="en-US" sz="2000" dirty="0"/>
              <a:t>Acknowledge what went well, what you learnt, what more you could have done, or what you could have done differently.</a:t>
            </a:r>
          </a:p>
          <a:p>
            <a:r>
              <a:rPr lang="en-US" sz="2000" dirty="0"/>
              <a:t>How could you have stopped a negative situation occurring?</a:t>
            </a:r>
          </a:p>
          <a:p>
            <a:r>
              <a:rPr lang="en-US" sz="2000" dirty="0"/>
              <a:t>What might you do in future to ensure a positive outcome?</a:t>
            </a:r>
          </a:p>
          <a:p>
            <a:r>
              <a:rPr lang="en-US" sz="2000" dirty="0"/>
              <a:t>What can you change to improve further?</a:t>
            </a:r>
          </a:p>
        </p:txBody>
      </p:sp>
      <p:pic>
        <p:nvPicPr>
          <p:cNvPr id="3871" name="Picture 3870" descr="Different coloured question marks">
            <a:extLst>
              <a:ext uri="{FF2B5EF4-FFF2-40B4-BE49-F238E27FC236}">
                <a16:creationId xmlns:a16="http://schemas.microsoft.com/office/drawing/2014/main" id="{4D9FAB5D-ABD4-D81B-1E51-7EF4B3457B93}"/>
              </a:ext>
            </a:extLst>
          </p:cNvPr>
          <p:cNvPicPr>
            <a:picLocks noChangeAspect="1"/>
          </p:cNvPicPr>
          <p:nvPr/>
        </p:nvPicPr>
        <p:blipFill rotWithShape="1">
          <a:blip r:embed="rId3"/>
          <a:srcRect l="25590" r="28974" b="-1"/>
          <a:stretch/>
        </p:blipFill>
        <p:spPr>
          <a:xfrm>
            <a:off x="6645834" y="1"/>
            <a:ext cx="5546166" cy="6866192"/>
          </a:xfrm>
          <a:prstGeom prst="rect">
            <a:avLst/>
          </a:prstGeom>
        </p:spPr>
      </p:pic>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a:solidFill>
                  <a:srgbClr val="FFFFFF"/>
                </a:solidFill>
              </a:rPr>
              <a:pPr>
                <a:spcAft>
                  <a:spcPts val="600"/>
                </a:spcAft>
              </a:pPr>
              <a:t>18</a:t>
            </a:fld>
            <a:endParaRPr lang="en-US">
              <a:solidFill>
                <a:srgbClr val="FFFFFF"/>
              </a:solidFill>
            </a:endParaRPr>
          </a:p>
        </p:txBody>
      </p:sp>
      <p:grpSp>
        <p:nvGrpSpPr>
          <p:cNvPr id="3917" name="Group 3916">
            <a:extLst>
              <a:ext uri="{FF2B5EF4-FFF2-40B4-BE49-F238E27FC236}">
                <a16:creationId xmlns:a16="http://schemas.microsoft.com/office/drawing/2014/main" id="{3389B237-4CAB-4403-A95C-C04D71F4B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45458" y="-31769"/>
            <a:ext cx="510538" cy="6804779"/>
            <a:chOff x="11445458" y="-31769"/>
            <a:chExt cx="510538" cy="6804779"/>
          </a:xfrm>
        </p:grpSpPr>
        <p:sp>
          <p:nvSpPr>
            <p:cNvPr id="3918"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7521" y="666336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19" name="Freeform 43">
              <a:extLst>
                <a:ext uri="{FF2B5EF4-FFF2-40B4-BE49-F238E27FC236}">
                  <a16:creationId xmlns:a16="http://schemas.microsoft.com/office/drawing/2014/main" id="{0E53B701-E5D9-4269-97AD-69F3087D28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8634" y="742112"/>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0" name="Freeform 51">
              <a:extLst>
                <a:ext uri="{FF2B5EF4-FFF2-40B4-BE49-F238E27FC236}">
                  <a16:creationId xmlns:a16="http://schemas.microsoft.com/office/drawing/2014/main" id="{53F3EB0D-ADA8-4F65-9811-0A990FE6BE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06592" y="959823"/>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1" name="Freeform 53">
              <a:extLst>
                <a:ext uri="{FF2B5EF4-FFF2-40B4-BE49-F238E27FC236}">
                  <a16:creationId xmlns:a16="http://schemas.microsoft.com/office/drawing/2014/main" id="{7FC10137-17E1-4C6D-B7A2-CD86B7C148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678" y="1198596"/>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2" name="Freeform 54">
              <a:extLst>
                <a:ext uri="{FF2B5EF4-FFF2-40B4-BE49-F238E27FC236}">
                  <a16:creationId xmlns:a16="http://schemas.microsoft.com/office/drawing/2014/main" id="{983715DD-6794-4B57-8585-E0EFF671E7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560" y="44736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3" name="Freeform 55">
              <a:extLst>
                <a:ext uri="{FF2B5EF4-FFF2-40B4-BE49-F238E27FC236}">
                  <a16:creationId xmlns:a16="http://schemas.microsoft.com/office/drawing/2014/main" id="{6B8B9805-E14F-4943-B15E-48460BFD60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538" y="140819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4" name="Freeform 56">
              <a:extLst>
                <a:ext uri="{FF2B5EF4-FFF2-40B4-BE49-F238E27FC236}">
                  <a16:creationId xmlns:a16="http://schemas.microsoft.com/office/drawing/2014/main" id="{112C42C6-34DE-404D-B18A-8E94E76A3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234" y="223823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5" name="Freeform 57">
              <a:extLst>
                <a:ext uri="{FF2B5EF4-FFF2-40B4-BE49-F238E27FC236}">
                  <a16:creationId xmlns:a16="http://schemas.microsoft.com/office/drawing/2014/main" id="{105114E3-B528-44FB-AD64-31F7940A69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80687" y="1617942"/>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6" name="Freeform 59">
              <a:extLst>
                <a:ext uri="{FF2B5EF4-FFF2-40B4-BE49-F238E27FC236}">
                  <a16:creationId xmlns:a16="http://schemas.microsoft.com/office/drawing/2014/main" id="{66162961-2E66-4F1D-AD08-A09C28C5E0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0137" y="20029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7" name="Freeform 60">
              <a:extLst>
                <a:ext uri="{FF2B5EF4-FFF2-40B4-BE49-F238E27FC236}">
                  <a16:creationId xmlns:a16="http://schemas.microsoft.com/office/drawing/2014/main" id="{7DF10D80-7F03-41B7-BF83-7086CFB705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5368" y="1847736"/>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8" name="Freeform 61">
              <a:extLst>
                <a:ext uri="{FF2B5EF4-FFF2-40B4-BE49-F238E27FC236}">
                  <a16:creationId xmlns:a16="http://schemas.microsoft.com/office/drawing/2014/main" id="{60E5BEF8-88A7-4088-8382-FC596B16B9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4067" y="-12868"/>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29"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0903" y="665835"/>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0"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275" y="89688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1"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7934" y="1134675"/>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2" name="Freeform 81">
              <a:extLst>
                <a:ext uri="{FF2B5EF4-FFF2-40B4-BE49-F238E27FC236}">
                  <a16:creationId xmlns:a16="http://schemas.microsoft.com/office/drawing/2014/main" id="{884943FC-F8F5-47A2-8C6C-AD8385B0F3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0984" y="2147729"/>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3" name="Freeform 82">
              <a:extLst>
                <a:ext uri="{FF2B5EF4-FFF2-40B4-BE49-F238E27FC236}">
                  <a16:creationId xmlns:a16="http://schemas.microsoft.com/office/drawing/2014/main" id="{FBD1CFD7-B550-428B-99C5-E70AE1117A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820" y="1925276"/>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4" name="Freeform 83">
              <a:extLst>
                <a:ext uri="{FF2B5EF4-FFF2-40B4-BE49-F238E27FC236}">
                  <a16:creationId xmlns:a16="http://schemas.microsoft.com/office/drawing/2014/main" id="{86464553-DBB1-4FDD-A906-723DE0BFAF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1377" y="1610488"/>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5"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2393" y="461249"/>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6"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6789" y="393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7" name="Freeform 89">
              <a:extLst>
                <a:ext uri="{FF2B5EF4-FFF2-40B4-BE49-F238E27FC236}">
                  <a16:creationId xmlns:a16="http://schemas.microsoft.com/office/drawing/2014/main" id="{363F6E9F-7E05-4464-BE66-BB27B4589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165" y="1398137"/>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8" name="Freeform 90">
              <a:extLst>
                <a:ext uri="{FF2B5EF4-FFF2-40B4-BE49-F238E27FC236}">
                  <a16:creationId xmlns:a16="http://schemas.microsoft.com/office/drawing/2014/main" id="{CE4367E1-2C4E-4A0B-A9E2-2DC3B3BCD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65017" y="2021046"/>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39" name="Freeform 105">
              <a:extLst>
                <a:ext uri="{FF2B5EF4-FFF2-40B4-BE49-F238E27FC236}">
                  <a16:creationId xmlns:a16="http://schemas.microsoft.com/office/drawing/2014/main" id="{EE215DA3-ED82-4F29-9835-DD3B5ADD4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39032" y="202351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0"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729" y="2612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1" name="Freeform 32">
              <a:extLst>
                <a:ext uri="{FF2B5EF4-FFF2-40B4-BE49-F238E27FC236}">
                  <a16:creationId xmlns:a16="http://schemas.microsoft.com/office/drawing/2014/main" id="{9873A13E-F493-4022-9CDB-496767477D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3710" y="3240972"/>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2" name="Freeform 33">
              <a:extLst>
                <a:ext uri="{FF2B5EF4-FFF2-40B4-BE49-F238E27FC236}">
                  <a16:creationId xmlns:a16="http://schemas.microsoft.com/office/drawing/2014/main" id="{631ED96D-0634-4E7F-BE08-A8ACAA0A64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623" y="433228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3" name="Freeform 34">
              <a:extLst>
                <a:ext uri="{FF2B5EF4-FFF2-40B4-BE49-F238E27FC236}">
                  <a16:creationId xmlns:a16="http://schemas.microsoft.com/office/drawing/2014/main" id="{D43F1416-268F-487F-ABB4-1C62E6C68B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7553" y="532960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4" name="Freeform 35">
              <a:extLst>
                <a:ext uri="{FF2B5EF4-FFF2-40B4-BE49-F238E27FC236}">
                  <a16:creationId xmlns:a16="http://schemas.microsoft.com/office/drawing/2014/main" id="{E5E99890-1E26-4DDC-8F50-128C4875BA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205" y="4540510"/>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5"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5991495"/>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6" name="Freeform 37">
              <a:extLst>
                <a:ext uri="{FF2B5EF4-FFF2-40B4-BE49-F238E27FC236}">
                  <a16:creationId xmlns:a16="http://schemas.microsoft.com/office/drawing/2014/main" id="{666093C3-5DCC-4A45-897C-F2C5CA94A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7108" y="3005032"/>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7" name="Freeform 38">
              <a:extLst>
                <a:ext uri="{FF2B5EF4-FFF2-40B4-BE49-F238E27FC236}">
                  <a16:creationId xmlns:a16="http://schemas.microsoft.com/office/drawing/2014/main" id="{E5879CC9-6134-4E28-8170-9DD4240CC5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777" y="4845128"/>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8" name="Freeform 39">
              <a:extLst>
                <a:ext uri="{FF2B5EF4-FFF2-40B4-BE49-F238E27FC236}">
                  <a16:creationId xmlns:a16="http://schemas.microsoft.com/office/drawing/2014/main" id="{52B9234F-7351-4670-9340-3ABC48A30B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6885" y="5086249"/>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49" name="Freeform 40">
              <a:extLst>
                <a:ext uri="{FF2B5EF4-FFF2-40B4-BE49-F238E27FC236}">
                  <a16:creationId xmlns:a16="http://schemas.microsoft.com/office/drawing/2014/main" id="{3F67C8B5-D925-449D-BCA7-7517305514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849" y="2542950"/>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0"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622350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1"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3510" y="5541519"/>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2" name="Freeform 44">
              <a:extLst>
                <a:ext uri="{FF2B5EF4-FFF2-40B4-BE49-F238E27FC236}">
                  <a16:creationId xmlns:a16="http://schemas.microsoft.com/office/drawing/2014/main" id="{52175DC6-FE35-414D-B1FC-53870E0F6B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7300" y="402564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3"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5149" y="5781473"/>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4" name="Freeform 46">
              <a:extLst>
                <a:ext uri="{FF2B5EF4-FFF2-40B4-BE49-F238E27FC236}">
                  <a16:creationId xmlns:a16="http://schemas.microsoft.com/office/drawing/2014/main" id="{8AAA7A16-3076-4557-9DC3-297D83248E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208" y="2775569"/>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5" name="Freeform 47">
              <a:extLst>
                <a:ext uri="{FF2B5EF4-FFF2-40B4-BE49-F238E27FC236}">
                  <a16:creationId xmlns:a16="http://schemas.microsoft.com/office/drawing/2014/main" id="{62AFF181-4F3A-40CE-BC79-BD8D97E0C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2353" y="379452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6" name="Freeform 48">
              <a:extLst>
                <a:ext uri="{FF2B5EF4-FFF2-40B4-BE49-F238E27FC236}">
                  <a16:creationId xmlns:a16="http://schemas.microsoft.com/office/drawing/2014/main" id="{E9EE8F9C-63EF-41F7-90AC-95F093366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7610" y="3561050"/>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7" name="Freeform 62">
              <a:extLst>
                <a:ext uri="{FF2B5EF4-FFF2-40B4-BE49-F238E27FC236}">
                  <a16:creationId xmlns:a16="http://schemas.microsoft.com/office/drawing/2014/main" id="{F99D5EE6-2CC4-4A54-9A07-4734713E7A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8042" y="28953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8" name="Freeform 63">
              <a:extLst>
                <a:ext uri="{FF2B5EF4-FFF2-40B4-BE49-F238E27FC236}">
                  <a16:creationId xmlns:a16="http://schemas.microsoft.com/office/drawing/2014/main" id="{DC83D62C-4898-4734-893F-7FE7A2D70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9400" y="4033977"/>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59" name="Freeform 64">
              <a:extLst>
                <a:ext uri="{FF2B5EF4-FFF2-40B4-BE49-F238E27FC236}">
                  <a16:creationId xmlns:a16="http://schemas.microsoft.com/office/drawing/2014/main" id="{EFA4198B-E065-405F-84E4-B0220DCEF9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351" y="2627056"/>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0" name="Freeform 65">
              <a:extLst>
                <a:ext uri="{FF2B5EF4-FFF2-40B4-BE49-F238E27FC236}">
                  <a16:creationId xmlns:a16="http://schemas.microsoft.com/office/drawing/2014/main" id="{F6D1AC12-FB95-4593-BF80-DABEDD4E3E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982" y="3771071"/>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1" name="Freeform 66">
              <a:extLst>
                <a:ext uri="{FF2B5EF4-FFF2-40B4-BE49-F238E27FC236}">
                  <a16:creationId xmlns:a16="http://schemas.microsoft.com/office/drawing/2014/main" id="{9F41615F-3978-4890-992E-1D44D0D914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64" y="5317507"/>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2" name="Freeform 67">
              <a:extLst>
                <a:ext uri="{FF2B5EF4-FFF2-40B4-BE49-F238E27FC236}">
                  <a16:creationId xmlns:a16="http://schemas.microsoft.com/office/drawing/2014/main" id="{293C0AD6-F904-4337-8CAB-2FF649834B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5944" y="4533529"/>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3" name="Freeform 68">
              <a:extLst>
                <a:ext uri="{FF2B5EF4-FFF2-40B4-BE49-F238E27FC236}">
                  <a16:creationId xmlns:a16="http://schemas.microsoft.com/office/drawing/2014/main" id="{E68410D4-6ED4-4651-8543-78B0AB57A2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3332" y="3190789"/>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4"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2589" y="5599752"/>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5"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802" y="619149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6" name="Freeform 71">
              <a:extLst>
                <a:ext uri="{FF2B5EF4-FFF2-40B4-BE49-F238E27FC236}">
                  <a16:creationId xmlns:a16="http://schemas.microsoft.com/office/drawing/2014/main" id="{6CC97770-31D6-46F7-9608-9D96AEF4A1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4132" y="5079102"/>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7" name="Freeform 72">
              <a:extLst>
                <a:ext uri="{FF2B5EF4-FFF2-40B4-BE49-F238E27FC236}">
                  <a16:creationId xmlns:a16="http://schemas.microsoft.com/office/drawing/2014/main" id="{1F6A0344-12D8-457F-B2C4-BF6ABC3F97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0869" y="4852243"/>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8" name="Freeform 73">
              <a:extLst>
                <a:ext uri="{FF2B5EF4-FFF2-40B4-BE49-F238E27FC236}">
                  <a16:creationId xmlns:a16="http://schemas.microsoft.com/office/drawing/2014/main" id="{A659A3FC-205E-41C5-90D8-2909635C66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42" y="4352608"/>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69"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694" y="59328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70" name="Freeform 75">
              <a:extLst>
                <a:ext uri="{FF2B5EF4-FFF2-40B4-BE49-F238E27FC236}">
                  <a16:creationId xmlns:a16="http://schemas.microsoft.com/office/drawing/2014/main" id="{A337719B-635F-4455-A8E8-6983D9B3DE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703" y="2387288"/>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71" name="Freeform 77">
              <a:extLst>
                <a:ext uri="{FF2B5EF4-FFF2-40B4-BE49-F238E27FC236}">
                  <a16:creationId xmlns:a16="http://schemas.microsoft.com/office/drawing/2014/main" id="{665D8F7B-6125-4923-82FD-4541506B66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949" y="3551571"/>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72"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0208" y="637939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73"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4699" y="66336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74"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8248" y="5648840"/>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Rectangle 4">
            <a:extLst>
              <a:ext uri="{FF2B5EF4-FFF2-40B4-BE49-F238E27FC236}">
                <a16:creationId xmlns:a16="http://schemas.microsoft.com/office/drawing/2014/main" id="{AC7F8194-517C-48F0-AF45-FC78F412A630}"/>
              </a:ext>
            </a:extLst>
          </p:cNvPr>
          <p:cNvSpPr/>
          <p:nvPr>
            <p:custDataLst>
              <p:tags r:id="rId1"/>
            </p:custDataLst>
          </p:nvPr>
        </p:nvSpPr>
        <p:spPr>
          <a:xfrm>
            <a:off x="1905000" y="127000"/>
            <a:ext cx="8255000" cy="635000"/>
          </a:xfrm>
          <a:prstGeom prst="rect">
            <a:avLst/>
          </a:prstGeom>
          <a:solidFill>
            <a:srgbClr val="FF0000">
              <a:alpha val="70000"/>
              <a:alpha val="0"/>
              <a:alpha val="70000"/>
              <a:alpha val="0"/>
            </a:srgbClr>
          </a:solidFill>
          <a:ln w="0" cap="flat" cmpd="sng" algn="ctr">
            <a:solidFill>
              <a:srgbClr val="8F4F58">
                <a:shade val="50000"/>
                <a:alpha val="70000"/>
                <a:alpha val="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8692675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874" name="Group 3873">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3875"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6"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7"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8"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79"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0"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1"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2"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3"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4"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5"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6"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7"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8"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89"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0"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1"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2"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3"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4"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5"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6"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7"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8"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99"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0"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1"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2"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3"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6"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7"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8"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59"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0"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1"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2"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3"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4"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5"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66"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1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4"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5"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6"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7"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8"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09"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10"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912" name="Rectangle 3911">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7436C-00F2-4DA9-AD04-C9D27F2C1E59}"/>
              </a:ext>
            </a:extLst>
          </p:cNvPr>
          <p:cNvSpPr>
            <a:spLocks noGrp="1"/>
          </p:cNvSpPr>
          <p:nvPr>
            <p:ph type="title"/>
          </p:nvPr>
        </p:nvSpPr>
        <p:spPr>
          <a:xfrm>
            <a:off x="1073810" y="696226"/>
            <a:ext cx="8675712" cy="981892"/>
          </a:xfrm>
        </p:spPr>
        <p:txBody>
          <a:bodyPr vert="horz" lIns="91440" tIns="45720" rIns="91440" bIns="45720" rtlCol="0" anchor="ctr">
            <a:normAutofit/>
          </a:bodyPr>
          <a:lstStyle/>
          <a:p>
            <a:r>
              <a:rPr lang="en-US" kern="1200" dirty="0">
                <a:solidFill>
                  <a:schemeClr val="tx2"/>
                </a:solidFill>
                <a:latin typeface="+mj-lt"/>
                <a:ea typeface="+mj-ea"/>
                <a:cs typeface="+mj-cs"/>
              </a:rPr>
              <a:t>Action plan</a:t>
            </a:r>
          </a:p>
        </p:txBody>
      </p:sp>
      <p:sp>
        <p:nvSpPr>
          <p:cNvPr id="3914" name="Rectangle 3913">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74829"/>
            <a:ext cx="12175432" cy="4114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16" name="Group 3915">
            <a:extLst>
              <a:ext uri="{FF2B5EF4-FFF2-40B4-BE49-F238E27FC236}">
                <a16:creationId xmlns:a16="http://schemas.microsoft.com/office/drawing/2014/main" id="{39D2483B-7210-454A-B168-51DA3C1611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7372" y="-18787"/>
            <a:ext cx="1238945" cy="1919798"/>
            <a:chOff x="10357372" y="-18787"/>
            <a:chExt cx="1238945" cy="1919798"/>
          </a:xfrm>
        </p:grpSpPr>
        <p:sp>
          <p:nvSpPr>
            <p:cNvPr id="3917" name="Freeform 57">
              <a:extLst>
                <a:ext uri="{FF2B5EF4-FFF2-40B4-BE49-F238E27FC236}">
                  <a16:creationId xmlns:a16="http://schemas.microsoft.com/office/drawing/2014/main" id="{F1142EB5-2791-4EAD-B4A2-43BECFBC5F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15372" y="140636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18"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1520"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19"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3892" y="98607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0"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551" y="122386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1"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1994"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2"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3010"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3"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2979" y="2044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4"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782"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5"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678"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6"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0666"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7"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349"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8"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546"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9"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6402"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0"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7601"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1"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7104"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2"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2607" y="1741989"/>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3"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8114"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4"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1335"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5"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5153"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6"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2492"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7"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1044"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8"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9747"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9"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0727"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0"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159"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1"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315"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2"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39661"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3"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751" y="1744954"/>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4"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47006"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5"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663"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6"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5260"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7"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47263"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8"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33783"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9"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4899" y="45851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0"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42418"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1"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7923" y="165641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2"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61863"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3"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72041" y="101566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4"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88371"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5"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92441"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6"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151"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958"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429612"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Content Placeholder 3">
            <a:extLst>
              <a:ext uri="{FF2B5EF4-FFF2-40B4-BE49-F238E27FC236}">
                <a16:creationId xmlns:a16="http://schemas.microsoft.com/office/drawing/2014/main" id="{29F4678E-3F5A-41D4-8F41-8EE987306AB0}"/>
              </a:ext>
            </a:extLst>
          </p:cNvPr>
          <p:cNvSpPr>
            <a:spLocks noGrp="1"/>
          </p:cNvSpPr>
          <p:nvPr>
            <p:ph sz="half" idx="2"/>
          </p:nvPr>
        </p:nvSpPr>
        <p:spPr>
          <a:xfrm>
            <a:off x="1086357" y="2342775"/>
            <a:ext cx="5009643" cy="3197413"/>
          </a:xfrm>
        </p:spPr>
        <p:txBody>
          <a:bodyPr vert="horz" lIns="91440" tIns="45720" rIns="91440" bIns="45720" rtlCol="0">
            <a:normAutofit/>
          </a:bodyPr>
          <a:lstStyle/>
          <a:p>
            <a:r>
              <a:rPr lang="en-US" sz="2000" dirty="0"/>
              <a:t>What will you improve next time?</a:t>
            </a:r>
          </a:p>
          <a:p>
            <a:r>
              <a:rPr lang="en-US" sz="2000" dirty="0"/>
              <a:t>Do you need to undertake any further training or specific learning?</a:t>
            </a:r>
          </a:p>
          <a:p>
            <a:r>
              <a:rPr lang="en-US" sz="2000" dirty="0"/>
              <a:t>What will ensure you are better equipped to cope with a similar situation in the future?</a:t>
            </a:r>
          </a:p>
        </p:txBody>
      </p:sp>
      <p:sp>
        <p:nvSpPr>
          <p:cNvPr id="9" name="Slide Number Placeholder 8">
            <a:extLst>
              <a:ext uri="{FF2B5EF4-FFF2-40B4-BE49-F238E27FC236}">
                <a16:creationId xmlns:a16="http://schemas.microsoft.com/office/drawing/2014/main" id="{BFD50734-6C26-41F2-B8EC-F05061FC9C86}"/>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19</a:t>
            </a:fld>
            <a:endParaRPr lang="en-US"/>
          </a:p>
        </p:txBody>
      </p:sp>
      <p:grpSp>
        <p:nvGrpSpPr>
          <p:cNvPr id="3960" name="Group 3959">
            <a:extLst>
              <a:ext uri="{FF2B5EF4-FFF2-40B4-BE49-F238E27FC236}">
                <a16:creationId xmlns:a16="http://schemas.microsoft.com/office/drawing/2014/main" id="{AC1582F5-FF93-46BF-A92F-D4490D6538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72524" y="5987703"/>
            <a:ext cx="1274531" cy="932361"/>
            <a:chOff x="10372524" y="5987703"/>
            <a:chExt cx="1274531" cy="932361"/>
          </a:xfrm>
        </p:grpSpPr>
        <p:sp>
          <p:nvSpPr>
            <p:cNvPr id="3961"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61" y="601894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2"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3533" y="628090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3"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0975" y="650358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4"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215" y="673397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5"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6680" y="671673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6"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3570" y="660050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7"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260" y="641557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8"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4088" y="655127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9"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1775" y="618273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0"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3257" y="6290757"/>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1"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9800" y="675246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2"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219682" y="61960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3"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319" y="6028606"/>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4"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487085" y="602998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5"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8273" y="6040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6"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729" y="628141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7"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94" y="651210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8"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1803" y="659994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9"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598032" y="6383097"/>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80"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888" y="675649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81"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9290" y="603679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82"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502" y="67592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5" name="Content Placeholder 4">
            <a:extLst>
              <a:ext uri="{FF2B5EF4-FFF2-40B4-BE49-F238E27FC236}">
                <a16:creationId xmlns:a16="http://schemas.microsoft.com/office/drawing/2014/main" id="{8617C9C7-7225-83FE-6A66-FA5561135B25}"/>
              </a:ext>
            </a:extLst>
          </p:cNvPr>
          <p:cNvPicPr>
            <a:picLocks noGrp="1" noChangeAspect="1"/>
          </p:cNvPicPr>
          <p:nvPr>
            <p:ph sz="quarter" idx="4"/>
          </p:nvPr>
        </p:nvPicPr>
        <p:blipFill rotWithShape="1">
          <a:blip r:embed="rId4"/>
          <a:srcRect r="1" b="8482"/>
          <a:stretch/>
        </p:blipFill>
        <p:spPr>
          <a:xfrm>
            <a:off x="6586071" y="1879643"/>
            <a:ext cx="5613519" cy="4109986"/>
          </a:xfrm>
          <a:prstGeom prst="rect">
            <a:avLst/>
          </a:prstGeom>
        </p:spPr>
      </p:pic>
      <p:sp>
        <p:nvSpPr>
          <p:cNvPr id="6" name="Rectangle 5">
            <a:extLst>
              <a:ext uri="{FF2B5EF4-FFF2-40B4-BE49-F238E27FC236}">
                <a16:creationId xmlns:a16="http://schemas.microsoft.com/office/drawing/2014/main" id="{D1A3EDC1-D232-4A0C-8D38-404DB27F1AC7}"/>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192331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9DEC6E3-273E-E85A-F3CB-D93A185206FE}"/>
              </a:ext>
            </a:extLst>
          </p:cNvPr>
          <p:cNvSpPr>
            <a:spLocks noGrp="1"/>
          </p:cNvSpPr>
          <p:nvPr>
            <p:ph type="title"/>
          </p:nvPr>
        </p:nvSpPr>
        <p:spPr/>
        <p:txBody>
          <a:bodyPr/>
          <a:lstStyle/>
          <a:p>
            <a:r>
              <a:rPr lang="en-GB" dirty="0"/>
              <a:t>Loci of control</a:t>
            </a:r>
          </a:p>
        </p:txBody>
      </p:sp>
      <p:pic>
        <p:nvPicPr>
          <p:cNvPr id="11" name="Picture Placeholder 10">
            <a:extLst>
              <a:ext uri="{FF2B5EF4-FFF2-40B4-BE49-F238E27FC236}">
                <a16:creationId xmlns:a16="http://schemas.microsoft.com/office/drawing/2014/main" id="{8F515282-6778-6984-3513-110031AE67C8}"/>
              </a:ext>
            </a:extLst>
          </p:cNvPr>
          <p:cNvPicPr>
            <a:picLocks noGrp="1" noChangeAspect="1"/>
          </p:cNvPicPr>
          <p:nvPr>
            <p:ph type="pic" sz="quarter" idx="13"/>
          </p:nvPr>
        </p:nvPicPr>
        <p:blipFill>
          <a:blip r:embed="rId2"/>
          <a:srcRect t="17190" b="17190"/>
          <a:stretch>
            <a:fillRect/>
          </a:stretch>
        </p:blipFill>
        <p:spPr>
          <a:prstGeom prst="rect">
            <a:avLst/>
          </a:prstGeom>
        </p:spPr>
      </p:pic>
      <p:sp>
        <p:nvSpPr>
          <p:cNvPr id="7" name="Slide Number Placeholder 6">
            <a:extLst>
              <a:ext uri="{FF2B5EF4-FFF2-40B4-BE49-F238E27FC236}">
                <a16:creationId xmlns:a16="http://schemas.microsoft.com/office/drawing/2014/main" id="{A9D3C725-FE22-2918-5710-FBB345E9B89C}"/>
              </a:ext>
            </a:extLst>
          </p:cNvPr>
          <p:cNvSpPr>
            <a:spLocks noGrp="1"/>
          </p:cNvSpPr>
          <p:nvPr>
            <p:ph type="sldNum" sz="quarter" idx="4294967295"/>
          </p:nvPr>
        </p:nvSpPr>
        <p:spPr>
          <a:xfrm>
            <a:off x="11691938" y="6381750"/>
            <a:ext cx="500062" cy="365125"/>
          </a:xfrm>
        </p:spPr>
        <p:txBody>
          <a:bodyPr/>
          <a:lstStyle/>
          <a:p>
            <a:fld id="{4C8B8A27-DF03-4546-BA93-21C967D57E5C}" type="slidenum">
              <a:rPr lang="en-US" smtClean="0"/>
              <a:t>20</a:t>
            </a:fld>
            <a:endParaRPr lang="en-US"/>
          </a:p>
        </p:txBody>
      </p:sp>
    </p:spTree>
    <p:extLst>
      <p:ext uri="{BB962C8B-B14F-4D97-AF65-F5344CB8AC3E}">
        <p14:creationId xmlns:p14="http://schemas.microsoft.com/office/powerpoint/2010/main" val="4216917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FBF7C-E6F4-B0F1-FAB4-51EF1B12648B}"/>
              </a:ext>
            </a:extLst>
          </p:cNvPr>
          <p:cNvSpPr>
            <a:spLocks noGrp="1"/>
          </p:cNvSpPr>
          <p:nvPr>
            <p:ph type="title"/>
            <p:custDataLst>
              <p:tags r:id="rId1"/>
            </p:custDataLst>
          </p:nvPr>
        </p:nvSpPr>
        <p:spPr>
          <a:xfrm>
            <a:off x="803932" y="571500"/>
            <a:ext cx="5110909" cy="1691969"/>
          </a:xfrm>
        </p:spPr>
        <p:txBody>
          <a:bodyPr vert="horz" lIns="91440" tIns="45720" rIns="91440" bIns="45720" rtlCol="0" anchor="ctr">
            <a:normAutofit/>
          </a:bodyPr>
          <a:lstStyle/>
          <a:p>
            <a:pPr marL="0" indent="0" algn="ctr"/>
            <a:r>
              <a:rPr lang="en-US" kern="1200">
                <a:solidFill>
                  <a:schemeClr val="tx2"/>
                </a:solidFill>
                <a:latin typeface="+mj-lt"/>
                <a:ea typeface="+mj-ea"/>
                <a:cs typeface="+mj-cs"/>
              </a:rPr>
              <a:t>“Are you the master of your fate?”</a:t>
            </a:r>
          </a:p>
        </p:txBody>
      </p:sp>
      <p:sp>
        <p:nvSpPr>
          <p:cNvPr id="11" name="Content Placeholder 10">
            <a:extLst>
              <a:ext uri="{FF2B5EF4-FFF2-40B4-BE49-F238E27FC236}">
                <a16:creationId xmlns:a16="http://schemas.microsoft.com/office/drawing/2014/main" id="{3C37AA67-2376-AC38-66AB-D50CD8C1E0FF}"/>
              </a:ext>
            </a:extLst>
          </p:cNvPr>
          <p:cNvSpPr>
            <a:spLocks noGrp="1"/>
          </p:cNvSpPr>
          <p:nvPr>
            <p:ph idx="1"/>
          </p:nvPr>
        </p:nvSpPr>
        <p:spPr>
          <a:xfrm>
            <a:off x="1066799" y="2415379"/>
            <a:ext cx="4539129" cy="3699747"/>
          </a:xfrm>
        </p:spPr>
        <p:txBody>
          <a:bodyPr vert="horz" lIns="91440" tIns="45720" rIns="91440" bIns="45720" rtlCol="0">
            <a:normAutofit/>
          </a:bodyPr>
          <a:lstStyle/>
          <a:p>
            <a:pPr marL="0" indent="0">
              <a:buNone/>
            </a:pPr>
            <a:r>
              <a:rPr lang="en-US" dirty="0"/>
              <a:t>Your locus of control reflects the way in which you view the world, and your role in determining the course of your own life.</a:t>
            </a:r>
          </a:p>
        </p:txBody>
      </p:sp>
      <p:pic>
        <p:nvPicPr>
          <p:cNvPr id="10" name="Graphic 9">
            <a:extLst>
              <a:ext uri="{FF2B5EF4-FFF2-40B4-BE49-F238E27FC236}">
                <a16:creationId xmlns:a16="http://schemas.microsoft.com/office/drawing/2014/main" id="{C6D2A007-A8CE-A1CB-93A5-F1B78367FFC4}"/>
              </a:ext>
            </a:extLst>
          </p:cNvPr>
          <p:cNvPicPr>
            <a:picLocks/>
          </p:cNvPicPr>
          <p:nvPr/>
        </p:nvPicPr>
        <p:blipFill rotWithShape="1">
          <a:blip r:embed="rId3"/>
          <a:srcRect l="11068" r="8155" b="-3"/>
          <a:stretch/>
        </p:blipFill>
        <p:spPr>
          <a:xfrm>
            <a:off x="6645834" y="1"/>
            <a:ext cx="5546166" cy="6866192"/>
          </a:xfrm>
          <a:prstGeom prst="rect">
            <a:avLst/>
          </a:prstGeom>
        </p:spPr>
      </p:pic>
      <p:sp>
        <p:nvSpPr>
          <p:cNvPr id="8" name="Slide Number Placeholder 7">
            <a:extLst>
              <a:ext uri="{FF2B5EF4-FFF2-40B4-BE49-F238E27FC236}">
                <a16:creationId xmlns:a16="http://schemas.microsoft.com/office/drawing/2014/main" id="{C2C6C437-1946-FE52-B335-CF3B43FB152D}"/>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a:solidFill>
                  <a:srgbClr val="FFFFFF"/>
                </a:solidFill>
              </a:rPr>
              <a:pPr>
                <a:spcAft>
                  <a:spcPts val="600"/>
                </a:spcAft>
              </a:pPr>
              <a:t>21</a:t>
            </a:fld>
            <a:endParaRPr lang="en-US">
              <a:solidFill>
                <a:srgbClr val="FFFFFF"/>
              </a:solidFill>
            </a:endParaRPr>
          </a:p>
        </p:txBody>
      </p:sp>
    </p:spTree>
    <p:extLst>
      <p:ext uri="{BB962C8B-B14F-4D97-AF65-F5344CB8AC3E}">
        <p14:creationId xmlns:p14="http://schemas.microsoft.com/office/powerpoint/2010/main" val="3431057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FBF7C-E6F4-B0F1-FAB4-51EF1B12648B}"/>
              </a:ext>
            </a:extLst>
          </p:cNvPr>
          <p:cNvSpPr>
            <a:spLocks noGrp="1"/>
          </p:cNvSpPr>
          <p:nvPr>
            <p:ph type="title"/>
            <p:custDataLst>
              <p:tags r:id="rId1"/>
            </p:custDataLst>
          </p:nvPr>
        </p:nvSpPr>
        <p:spPr>
          <a:xfrm>
            <a:off x="803932" y="571500"/>
            <a:ext cx="5110909" cy="1691969"/>
          </a:xfrm>
        </p:spPr>
        <p:txBody>
          <a:bodyPr vert="horz" lIns="91440" tIns="45720" rIns="91440" bIns="45720" rtlCol="0" anchor="ctr">
            <a:normAutofit/>
          </a:bodyPr>
          <a:lstStyle/>
          <a:p>
            <a:pPr algn="ctr"/>
            <a:r>
              <a:rPr lang="en-US" kern="1200" dirty="0">
                <a:solidFill>
                  <a:schemeClr val="tx2"/>
                </a:solidFill>
                <a:latin typeface="+mj-lt"/>
                <a:ea typeface="+mj-ea"/>
                <a:cs typeface="+mj-cs"/>
              </a:rPr>
              <a:t>Why does it matter?</a:t>
            </a:r>
          </a:p>
        </p:txBody>
      </p:sp>
      <p:sp>
        <p:nvSpPr>
          <p:cNvPr id="11" name="Content Placeholder 10">
            <a:extLst>
              <a:ext uri="{FF2B5EF4-FFF2-40B4-BE49-F238E27FC236}">
                <a16:creationId xmlns:a16="http://schemas.microsoft.com/office/drawing/2014/main" id="{3C37AA67-2376-AC38-66AB-D50CD8C1E0FF}"/>
              </a:ext>
            </a:extLst>
          </p:cNvPr>
          <p:cNvSpPr>
            <a:spLocks noGrp="1"/>
          </p:cNvSpPr>
          <p:nvPr>
            <p:ph idx="1"/>
          </p:nvPr>
        </p:nvSpPr>
        <p:spPr>
          <a:xfrm>
            <a:off x="928933" y="2078151"/>
            <a:ext cx="4860905" cy="4478431"/>
          </a:xfrm>
        </p:spPr>
        <p:txBody>
          <a:bodyPr vert="horz" lIns="91440" tIns="45720" rIns="91440" bIns="45720" rtlCol="0">
            <a:normAutofit fontScale="92500" lnSpcReduction="20000"/>
          </a:bodyPr>
          <a:lstStyle/>
          <a:p>
            <a:pPr>
              <a:lnSpc>
                <a:spcPct val="140000"/>
              </a:lnSpc>
            </a:pPr>
            <a:r>
              <a:rPr lang="en-US" sz="2400" dirty="0"/>
              <a:t>If you believe that </a:t>
            </a:r>
            <a:r>
              <a:rPr lang="en-US" sz="2400" u="sng" dirty="0"/>
              <a:t>you</a:t>
            </a:r>
            <a:r>
              <a:rPr lang="en-US" sz="2400" dirty="0"/>
              <a:t> have the power to control your own destiny, you have a strong internal locus of control. </a:t>
            </a:r>
          </a:p>
          <a:p>
            <a:pPr>
              <a:lnSpc>
                <a:spcPct val="140000"/>
              </a:lnSpc>
            </a:pPr>
            <a:r>
              <a:rPr lang="en-US" sz="2400" dirty="0"/>
              <a:t>This is an important attitude in order to succeed.</a:t>
            </a:r>
          </a:p>
          <a:p>
            <a:pPr>
              <a:lnSpc>
                <a:spcPct val="140000"/>
              </a:lnSpc>
            </a:pPr>
            <a:r>
              <a:rPr lang="en-US" sz="2400" dirty="0"/>
              <a:t>People with an internal locus of control tend to work harder and persevere for longer in order to achieve their goal.</a:t>
            </a:r>
          </a:p>
        </p:txBody>
      </p:sp>
      <p:pic>
        <p:nvPicPr>
          <p:cNvPr id="10" name="Graphic 9">
            <a:extLst>
              <a:ext uri="{FF2B5EF4-FFF2-40B4-BE49-F238E27FC236}">
                <a16:creationId xmlns:a16="http://schemas.microsoft.com/office/drawing/2014/main" id="{C6D2A007-A8CE-A1CB-93A5-F1B78367FFC4}"/>
              </a:ext>
            </a:extLst>
          </p:cNvPr>
          <p:cNvPicPr>
            <a:picLocks/>
          </p:cNvPicPr>
          <p:nvPr/>
        </p:nvPicPr>
        <p:blipFill rotWithShape="1">
          <a:blip r:embed="rId3"/>
          <a:srcRect t="221" r="1" b="4145"/>
          <a:stretch/>
        </p:blipFill>
        <p:spPr>
          <a:xfrm>
            <a:off x="6645834" y="1"/>
            <a:ext cx="5546166" cy="6866192"/>
          </a:xfrm>
          <a:prstGeom prst="rect">
            <a:avLst/>
          </a:prstGeom>
        </p:spPr>
      </p:pic>
      <p:sp>
        <p:nvSpPr>
          <p:cNvPr id="8" name="Slide Number Placeholder 7">
            <a:extLst>
              <a:ext uri="{FF2B5EF4-FFF2-40B4-BE49-F238E27FC236}">
                <a16:creationId xmlns:a16="http://schemas.microsoft.com/office/drawing/2014/main" id="{C2C6C437-1946-FE52-B335-CF3B43FB152D}"/>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a:solidFill>
                  <a:srgbClr val="FFFFFF"/>
                </a:solidFill>
              </a:rPr>
              <a:pPr>
                <a:spcAft>
                  <a:spcPts val="600"/>
                </a:spcAft>
              </a:pPr>
              <a:t>22</a:t>
            </a:fld>
            <a:endParaRPr lang="en-US">
              <a:solidFill>
                <a:srgbClr val="FFFFFF"/>
              </a:solidFill>
            </a:endParaRPr>
          </a:p>
        </p:txBody>
      </p:sp>
    </p:spTree>
    <p:extLst>
      <p:ext uri="{BB962C8B-B14F-4D97-AF65-F5344CB8AC3E}">
        <p14:creationId xmlns:p14="http://schemas.microsoft.com/office/powerpoint/2010/main" val="2120642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C6D2A007-A8CE-A1CB-93A5-F1B78367FFC4}"/>
              </a:ext>
            </a:extLst>
          </p:cNvPr>
          <p:cNvPicPr>
            <a:picLocks/>
          </p:cNvPicPr>
          <p:nvPr/>
        </p:nvPicPr>
        <p:blipFill rotWithShape="1">
          <a:blip r:embed="rId2">
            <a:alphaModFix amt="60000"/>
          </a:blip>
          <a:srcRect l="12948" r="10040" b="2"/>
          <a:stretch/>
        </p:blipFill>
        <p:spPr>
          <a:xfrm>
            <a:off x="-1" y="1"/>
            <a:ext cx="5295331" cy="6875834"/>
          </a:xfrm>
          <a:prstGeom prst="rect">
            <a:avLst/>
          </a:prstGeom>
        </p:spPr>
      </p:pic>
      <p:graphicFrame>
        <p:nvGraphicFramePr>
          <p:cNvPr id="79" name="Content Placeholder 10">
            <a:extLst>
              <a:ext uri="{FF2B5EF4-FFF2-40B4-BE49-F238E27FC236}">
                <a16:creationId xmlns:a16="http://schemas.microsoft.com/office/drawing/2014/main" id="{9DEA4D27-B512-E27C-74E9-96F3B612AAFD}"/>
              </a:ext>
            </a:extLst>
          </p:cNvPr>
          <p:cNvGraphicFramePr>
            <a:graphicFrameLocks noGrp="1"/>
          </p:cNvGraphicFramePr>
          <p:nvPr>
            <p:ph idx="1"/>
          </p:nvPr>
        </p:nvGraphicFramePr>
        <p:xfrm>
          <a:off x="6096000" y="876300"/>
          <a:ext cx="521970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Slide Number Placeholder 7">
            <a:extLst>
              <a:ext uri="{FF2B5EF4-FFF2-40B4-BE49-F238E27FC236}">
                <a16:creationId xmlns:a16="http://schemas.microsoft.com/office/drawing/2014/main" id="{C2C6C437-1946-FE52-B335-CF3B43FB152D}"/>
              </a:ext>
            </a:extLst>
          </p:cNvPr>
          <p:cNvSpPr>
            <a:spLocks noGrp="1"/>
          </p:cNvSpPr>
          <p:nvPr>
            <p:ph type="sldNum" sz="quarter" idx="12"/>
          </p:nvPr>
        </p:nvSpPr>
        <p:spPr>
          <a:xfrm>
            <a:off x="11457919" y="6382512"/>
            <a:ext cx="500997" cy="365125"/>
          </a:xfrm>
        </p:spPr>
        <p:txBody>
          <a:bodyPr vert="horz" lIns="91440" tIns="45720" rIns="91440" bIns="45720" rtlCol="0" anchor="ctr">
            <a:normAutofit/>
          </a:bodyPr>
          <a:lstStyle/>
          <a:p>
            <a:pPr>
              <a:spcAft>
                <a:spcPts val="600"/>
              </a:spcAft>
            </a:pPr>
            <a:fld id="{4C8B8A27-DF03-4546-BA93-21C967D57E5C}" type="slidenum">
              <a:rPr lang="en-US" smtClean="0"/>
              <a:pPr>
                <a:spcAft>
                  <a:spcPts val="600"/>
                </a:spcAft>
              </a:pPr>
              <a:t>23</a:t>
            </a:fld>
            <a:endParaRPr lang="en-US"/>
          </a:p>
        </p:txBody>
      </p:sp>
    </p:spTree>
    <p:extLst>
      <p:ext uri="{BB962C8B-B14F-4D97-AF65-F5344CB8AC3E}">
        <p14:creationId xmlns:p14="http://schemas.microsoft.com/office/powerpoint/2010/main" val="1660059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Title 121">
            <a:extLst>
              <a:ext uri="{FF2B5EF4-FFF2-40B4-BE49-F238E27FC236}">
                <a16:creationId xmlns:a16="http://schemas.microsoft.com/office/drawing/2014/main" id="{5F4BBB6B-6E50-453D-9189-19A27B2B27D7}"/>
              </a:ext>
            </a:extLst>
          </p:cNvPr>
          <p:cNvSpPr>
            <a:spLocks noGrp="1"/>
          </p:cNvSpPr>
          <p:nvPr>
            <p:ph type="title"/>
          </p:nvPr>
        </p:nvSpPr>
        <p:spPr>
          <a:xfrm>
            <a:off x="2066544" y="4937760"/>
            <a:ext cx="8028432" cy="886968"/>
          </a:xfrm>
        </p:spPr>
        <p:txBody>
          <a:bodyPr/>
          <a:lstStyle/>
          <a:p>
            <a:r>
              <a:rPr lang="en-US" dirty="0"/>
              <a:t>Reflexivity</a:t>
            </a:r>
          </a:p>
        </p:txBody>
      </p:sp>
      <p:pic>
        <p:nvPicPr>
          <p:cNvPr id="5" name="Picture Placeholder 4" descr="Photo of a surfer in the barrel of a wave">
            <a:extLst>
              <a:ext uri="{FF2B5EF4-FFF2-40B4-BE49-F238E27FC236}">
                <a16:creationId xmlns:a16="http://schemas.microsoft.com/office/drawing/2014/main" id="{E1D0B9CD-9B7A-4A55-904D-E920F3DF97F0}"/>
              </a:ext>
            </a:extLst>
          </p:cNvPr>
          <p:cNvPicPr>
            <a:picLocks noGrp="1" noChangeAspect="1"/>
          </p:cNvPicPr>
          <p:nvPr>
            <p:ph type="pic" sz="quarter" idx="13"/>
          </p:nvPr>
        </p:nvPicPr>
        <p:blipFill rotWithShape="1">
          <a:blip r:embed="rId3"/>
          <a:srcRect t="17202" b="17202"/>
          <a:stretch/>
        </p:blipFill>
        <p:spPr>
          <a:xfrm>
            <a:off x="-4352" y="8"/>
            <a:ext cx="12200723" cy="4502143"/>
          </a:xfrm>
        </p:spPr>
      </p:pic>
      <p:sp>
        <p:nvSpPr>
          <p:cNvPr id="6" name="Rectangle 5">
            <a:extLst>
              <a:ext uri="{FF2B5EF4-FFF2-40B4-BE49-F238E27FC236}">
                <a16:creationId xmlns:a16="http://schemas.microsoft.com/office/drawing/2014/main" id="{D2DB2F11-FFD4-44C7-AEAA-1F3C66E67F6B}"/>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214195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A315D58-46C8-264B-F1F5-F4F3F9F1C58E}"/>
              </a:ext>
            </a:extLst>
          </p:cNvPr>
          <p:cNvSpPr>
            <a:spLocks noGrp="1"/>
          </p:cNvSpPr>
          <p:nvPr>
            <p:ph type="title"/>
          </p:nvPr>
        </p:nvSpPr>
        <p:spPr/>
        <p:txBody>
          <a:bodyPr/>
          <a:lstStyle/>
          <a:p>
            <a:r>
              <a:rPr lang="en-GB" dirty="0"/>
              <a:t>What is reflexivity?</a:t>
            </a:r>
          </a:p>
        </p:txBody>
      </p:sp>
      <p:pic>
        <p:nvPicPr>
          <p:cNvPr id="10" name="Online Media 9" title="Reflexive Practices">
            <a:hlinkClick r:id="" action="ppaction://media"/>
            <a:extLst>
              <a:ext uri="{FF2B5EF4-FFF2-40B4-BE49-F238E27FC236}">
                <a16:creationId xmlns:a16="http://schemas.microsoft.com/office/drawing/2014/main" id="{40D48020-2B95-37A1-FA9B-87ED19173B8D}"/>
              </a:ext>
            </a:extLst>
          </p:cNvPr>
          <p:cNvPicPr>
            <a:picLocks noGrp="1" noRot="1" noChangeAspect="1"/>
          </p:cNvPicPr>
          <p:nvPr>
            <p:ph idx="1"/>
            <a:videoFile r:link="rId1"/>
          </p:nvPr>
        </p:nvPicPr>
        <p:blipFill>
          <a:blip r:embed="rId5"/>
          <a:stretch>
            <a:fillRect/>
          </a:stretch>
        </p:blipFill>
        <p:spPr>
          <a:xfrm>
            <a:off x="2036763" y="1874838"/>
            <a:ext cx="7700962" cy="4351337"/>
          </a:xfrm>
          <a:prstGeom prst="rect">
            <a:avLst/>
          </a:prstGeom>
        </p:spPr>
      </p:pic>
      <p:sp>
        <p:nvSpPr>
          <p:cNvPr id="7" name="Slide Number Placeholder 6">
            <a:extLst>
              <a:ext uri="{FF2B5EF4-FFF2-40B4-BE49-F238E27FC236}">
                <a16:creationId xmlns:a16="http://schemas.microsoft.com/office/drawing/2014/main" id="{7FEA9D6B-0EB0-F494-6120-CFA127CF3A8F}"/>
              </a:ext>
            </a:extLst>
          </p:cNvPr>
          <p:cNvSpPr>
            <a:spLocks noGrp="1"/>
          </p:cNvSpPr>
          <p:nvPr>
            <p:ph type="sldNum" sz="quarter" idx="12"/>
          </p:nvPr>
        </p:nvSpPr>
        <p:spPr/>
        <p:txBody>
          <a:bodyPr/>
          <a:lstStyle/>
          <a:p>
            <a:fld id="{4C8B8A27-DF03-4546-BA93-21C967D57E5C}" type="slidenum">
              <a:rPr lang="en-US" smtClean="0"/>
              <a:t>25</a:t>
            </a:fld>
            <a:endParaRPr lang="en-US"/>
          </a:p>
        </p:txBody>
      </p:sp>
      <p:sp>
        <p:nvSpPr>
          <p:cNvPr id="11" name="Rectangle 10">
            <a:extLst>
              <a:ext uri="{FF2B5EF4-FFF2-40B4-BE49-F238E27FC236}">
                <a16:creationId xmlns:a16="http://schemas.microsoft.com/office/drawing/2014/main" id="{59C95507-F010-4D26-8BA2-8D1B8E98D7E0}"/>
              </a:ext>
            </a:extLst>
          </p:cNvPr>
          <p:cNvSpPr/>
          <p:nvPr>
            <p:custDataLst>
              <p:tags r:id="rId2"/>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24918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3E1EE-972C-490D-A0BE-895E9CAE803F}"/>
              </a:ext>
            </a:extLst>
          </p:cNvPr>
          <p:cNvSpPr>
            <a:spLocks noGrp="1"/>
          </p:cNvSpPr>
          <p:nvPr>
            <p:ph type="title"/>
          </p:nvPr>
        </p:nvSpPr>
        <p:spPr/>
        <p:txBody>
          <a:bodyPr/>
          <a:lstStyle/>
          <a:p>
            <a:r>
              <a:rPr lang="en-US" dirty="0"/>
              <a:t>Reflexivity…</a:t>
            </a:r>
          </a:p>
        </p:txBody>
      </p:sp>
      <p:sp>
        <p:nvSpPr>
          <p:cNvPr id="3" name="Content Placeholder 2">
            <a:extLst>
              <a:ext uri="{FF2B5EF4-FFF2-40B4-BE49-F238E27FC236}">
                <a16:creationId xmlns:a16="http://schemas.microsoft.com/office/drawing/2014/main" id="{8917F14E-EDCE-469B-AEC8-DACF0B59B38E}"/>
              </a:ext>
            </a:extLst>
          </p:cNvPr>
          <p:cNvSpPr>
            <a:spLocks noGrp="1"/>
          </p:cNvSpPr>
          <p:nvPr>
            <p:ph sz="half" idx="2"/>
          </p:nvPr>
        </p:nvSpPr>
        <p:spPr>
          <a:xfrm>
            <a:off x="455586" y="2126394"/>
            <a:ext cx="4872133" cy="3684588"/>
          </a:xfrm>
        </p:spPr>
        <p:txBody>
          <a:bodyPr>
            <a:normAutofit/>
          </a:bodyPr>
          <a:lstStyle/>
          <a:p>
            <a:r>
              <a:rPr lang="en-US" dirty="0"/>
              <a:t>…involves questioning your own assumptions and things you would take for granted.</a:t>
            </a:r>
          </a:p>
          <a:p>
            <a:endParaRPr lang="en-US" dirty="0"/>
          </a:p>
          <a:p>
            <a:r>
              <a:rPr lang="en-US" dirty="0"/>
              <a:t>Think about how your attitudes, beliefs and values inform your perceptions, and how these differ from others.</a:t>
            </a:r>
          </a:p>
          <a:p>
            <a:endParaRPr lang="en-US" dirty="0"/>
          </a:p>
        </p:txBody>
      </p:sp>
      <p:pic>
        <p:nvPicPr>
          <p:cNvPr id="11" name="Picture Placeholder 10">
            <a:extLst>
              <a:ext uri="{FF2B5EF4-FFF2-40B4-BE49-F238E27FC236}">
                <a16:creationId xmlns:a16="http://schemas.microsoft.com/office/drawing/2014/main" id="{8F1C72BF-FAF6-4E89-B36D-E1CA3A77C99E}"/>
              </a:ext>
            </a:extLst>
          </p:cNvPr>
          <p:cNvPicPr>
            <a:picLocks noGrp="1" noChangeAspect="1"/>
          </p:cNvPicPr>
          <p:nvPr>
            <p:ph sz="quarter" idx="4"/>
          </p:nvPr>
        </p:nvPicPr>
        <p:blipFill rotWithShape="1">
          <a:blip r:embed="rId3"/>
          <a:stretch/>
        </p:blipFill>
        <p:spPr>
          <a:xfrm>
            <a:off x="5515148" y="749106"/>
            <a:ext cx="5359787" cy="5359787"/>
          </a:xfrm>
        </p:spPr>
      </p:pic>
      <p:sp>
        <p:nvSpPr>
          <p:cNvPr id="6" name="Slide Number Placeholder 5">
            <a:extLst>
              <a:ext uri="{FF2B5EF4-FFF2-40B4-BE49-F238E27FC236}">
                <a16:creationId xmlns:a16="http://schemas.microsoft.com/office/drawing/2014/main" id="{E649CF87-E65A-484B-9A85-0DE3D6C548A7}"/>
              </a:ext>
            </a:extLst>
          </p:cNvPr>
          <p:cNvSpPr>
            <a:spLocks noGrp="1"/>
          </p:cNvSpPr>
          <p:nvPr>
            <p:ph type="sldNum" sz="quarter" idx="12"/>
          </p:nvPr>
        </p:nvSpPr>
        <p:spPr/>
        <p:txBody>
          <a:bodyPr/>
          <a:lstStyle/>
          <a:p>
            <a:fld id="{4C8B8A27-DF03-4546-BA93-21C967D57E5C}" type="slidenum">
              <a:rPr lang="en-US" smtClean="0"/>
              <a:t>26</a:t>
            </a:fld>
            <a:endParaRPr lang="en-US"/>
          </a:p>
        </p:txBody>
      </p:sp>
      <p:sp>
        <p:nvSpPr>
          <p:cNvPr id="10" name="Rectangle 9">
            <a:extLst>
              <a:ext uri="{FF2B5EF4-FFF2-40B4-BE49-F238E27FC236}">
                <a16:creationId xmlns:a16="http://schemas.microsoft.com/office/drawing/2014/main" id="{55955972-B338-4C7F-A5B9-D4D928644F59}"/>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993140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3E1EE-972C-490D-A0BE-895E9CAE803F}"/>
              </a:ext>
            </a:extLst>
          </p:cNvPr>
          <p:cNvSpPr>
            <a:spLocks noGrp="1"/>
          </p:cNvSpPr>
          <p:nvPr>
            <p:ph type="title"/>
          </p:nvPr>
        </p:nvSpPr>
        <p:spPr>
          <a:xfrm>
            <a:off x="6931152" y="576072"/>
            <a:ext cx="4389120" cy="1344168"/>
          </a:xfrm>
        </p:spPr>
        <p:txBody>
          <a:bodyPr/>
          <a:lstStyle/>
          <a:p>
            <a:r>
              <a:rPr lang="en-US" dirty="0"/>
              <a:t>Final thoughts…</a:t>
            </a:r>
          </a:p>
        </p:txBody>
      </p:sp>
      <p:pic>
        <p:nvPicPr>
          <p:cNvPr id="11" name="Picture Placeholder 10">
            <a:extLst>
              <a:ext uri="{FF2B5EF4-FFF2-40B4-BE49-F238E27FC236}">
                <a16:creationId xmlns:a16="http://schemas.microsoft.com/office/drawing/2014/main" id="{8F1C72BF-FAF6-4E89-B36D-E1CA3A77C99E}"/>
              </a:ext>
            </a:extLst>
          </p:cNvPr>
          <p:cNvPicPr>
            <a:picLocks noGrp="1" noChangeAspect="1"/>
          </p:cNvPicPr>
          <p:nvPr>
            <p:ph type="pic" sz="quarter" idx="13"/>
          </p:nvPr>
        </p:nvPicPr>
        <p:blipFill rotWithShape="1">
          <a:blip r:embed="rId3"/>
          <a:srcRect t="2963" b="2963"/>
          <a:stretch/>
        </p:blipFill>
        <p:spPr>
          <a:xfrm>
            <a:off x="396158" y="1618488"/>
            <a:ext cx="5105427" cy="3199401"/>
          </a:xfrm>
        </p:spPr>
      </p:pic>
      <p:graphicFrame>
        <p:nvGraphicFramePr>
          <p:cNvPr id="13" name="Content Placeholder 2">
            <a:extLst>
              <a:ext uri="{FF2B5EF4-FFF2-40B4-BE49-F238E27FC236}">
                <a16:creationId xmlns:a16="http://schemas.microsoft.com/office/drawing/2014/main" id="{B9D6EF62-762E-B0A4-11F4-B85D4A0ABA3D}"/>
              </a:ext>
            </a:extLst>
          </p:cNvPr>
          <p:cNvGraphicFramePr>
            <a:graphicFrameLocks noGrp="1"/>
          </p:cNvGraphicFramePr>
          <p:nvPr>
            <p:ph idx="1"/>
          </p:nvPr>
        </p:nvGraphicFramePr>
        <p:xfrm>
          <a:off x="6979733" y="2139095"/>
          <a:ext cx="4340539" cy="3999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Slide Number Placeholder 5">
            <a:extLst>
              <a:ext uri="{FF2B5EF4-FFF2-40B4-BE49-F238E27FC236}">
                <a16:creationId xmlns:a16="http://schemas.microsoft.com/office/drawing/2014/main" id="{E649CF87-E65A-484B-9A85-0DE3D6C548A7}"/>
              </a:ext>
            </a:extLst>
          </p:cNvPr>
          <p:cNvSpPr>
            <a:spLocks noGrp="1"/>
          </p:cNvSpPr>
          <p:nvPr>
            <p:ph type="sldNum" sz="quarter" idx="12"/>
          </p:nvPr>
        </p:nvSpPr>
        <p:spPr/>
        <p:txBody>
          <a:bodyPr/>
          <a:lstStyle/>
          <a:p>
            <a:fld id="{4C8B8A27-DF03-4546-BA93-21C967D57E5C}" type="slidenum">
              <a:rPr lang="en-US" smtClean="0"/>
              <a:t>27</a:t>
            </a:fld>
            <a:endParaRPr lang="en-US"/>
          </a:p>
        </p:txBody>
      </p:sp>
      <p:sp>
        <p:nvSpPr>
          <p:cNvPr id="5" name="Rectangle 4">
            <a:extLst>
              <a:ext uri="{FF2B5EF4-FFF2-40B4-BE49-F238E27FC236}">
                <a16:creationId xmlns:a16="http://schemas.microsoft.com/office/drawing/2014/main" id="{4EA8D333-0D46-4B10-A40B-C02567110EC3}"/>
              </a:ext>
            </a:extLst>
          </p:cNvPr>
          <p:cNvSpPr/>
          <p:nvPr>
            <p:custDataLst>
              <p:tags r:id="rId1"/>
            </p:custDataLst>
          </p:nvPr>
        </p:nvSpPr>
        <p:spPr>
          <a:xfrm>
            <a:off x="1905000" y="127000"/>
            <a:ext cx="8255000" cy="635000"/>
          </a:xfrm>
          <a:prstGeom prst="rect">
            <a:avLst/>
          </a:prstGeom>
          <a:solidFill>
            <a:srgbClr val="FF0000">
              <a:alpha val="70000"/>
              <a:alpha val="0"/>
              <a:alpha val="70000"/>
              <a:alpha val="70000"/>
              <a:alpha val="0"/>
            </a:srgbClr>
          </a:solidFill>
          <a:ln w="0" cap="flat" cmpd="sng" algn="ctr">
            <a:solidFill>
              <a:srgbClr val="8F4F58">
                <a:shade val="50000"/>
                <a:alpha val="70000"/>
                <a:alpha val="0"/>
                <a:alpha val="7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54709309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ags/tag2.xml><?xml version="1.0" encoding="utf-8"?>
<p:tagLst xmlns:a="http://schemas.openxmlformats.org/drawingml/2006/main" xmlns:r="http://schemas.openxmlformats.org/officeDocument/2006/relationships" xmlns:p="http://schemas.openxmlformats.org/presentationml/2006/main">
  <p:tag name="VEVOX.ALERT.PANEL" val="0"/>
</p:tagLst>
</file>

<file path=ppt/tags/tag3.xml><?xml version="1.0" encoding="utf-8"?>
<p:tagLst xmlns:a="http://schemas.openxmlformats.org/drawingml/2006/main" xmlns:r="http://schemas.openxmlformats.org/officeDocument/2006/relationships" xmlns:p="http://schemas.openxmlformats.org/presentationml/2006/main">
  <p:tag name="VEVOX.ALERT.PANEL" val="0"/>
</p:tagLst>
</file>

<file path=ppt/tags/tag4.xml><?xml version="1.0" encoding="utf-8"?>
<p:tagLst xmlns:a="http://schemas.openxmlformats.org/drawingml/2006/main" xmlns:r="http://schemas.openxmlformats.org/officeDocument/2006/relationships" xmlns:p="http://schemas.openxmlformats.org/presentationml/2006/main">
  <p:tag name="VEVOX.ALERT.PANEL" val="0"/>
</p:tagLst>
</file>

<file path=ppt/tags/tag5.xml><?xml version="1.0" encoding="utf-8"?>
<p:tagLst xmlns:a="http://schemas.openxmlformats.org/drawingml/2006/main" xmlns:r="http://schemas.openxmlformats.org/officeDocument/2006/relationships" xmlns:p="http://schemas.openxmlformats.org/presentationml/2006/main">
  <p:tag name="VEVOX.ALERT.PANEL" val="0"/>
</p:tagLst>
</file>

<file path=ppt/tags/tag6.xml><?xml version="1.0" encoding="utf-8"?>
<p:tagLst xmlns:a="http://schemas.openxmlformats.org/drawingml/2006/main" xmlns:r="http://schemas.openxmlformats.org/officeDocument/2006/relationships" xmlns:p="http://schemas.openxmlformats.org/presentationml/2006/main">
  <p:tag name="VEVOX.ALERT.PANEL" val="0"/>
</p:tagLst>
</file>

<file path=ppt/tags/tag7.xml><?xml version="1.0" encoding="utf-8"?>
<p:tagLst xmlns:a="http://schemas.openxmlformats.org/drawingml/2006/main" xmlns:r="http://schemas.openxmlformats.org/officeDocument/2006/relationships" xmlns:p="http://schemas.openxmlformats.org/presentationml/2006/main">
  <p:tag name="VEVOX.ALERT.PANEL" val="0"/>
</p:tagLst>
</file>

<file path=ppt/tags/tag8.xml><?xml version="1.0" encoding="utf-8"?>
<p:tagLst xmlns:a="http://schemas.openxmlformats.org/drawingml/2006/main" xmlns:r="http://schemas.openxmlformats.org/officeDocument/2006/relationships" xmlns:p="http://schemas.openxmlformats.org/presentationml/2006/main">
  <p:tag name="VEVOX.ALERT.PANEL" val="0"/>
</p:tagLst>
</file>

<file path=ppt/tags/tag9.xml><?xml version="1.0" encoding="utf-8"?>
<p:tagLst xmlns:a="http://schemas.openxmlformats.org/drawingml/2006/main" xmlns:r="http://schemas.openxmlformats.org/officeDocument/2006/relationships" xmlns:p="http://schemas.openxmlformats.org/presentationml/2006/main">
  <p:tag name="VEVOX.ALERT.PANEL" val="0"/>
</p:tagLst>
</file>

<file path=ppt/tags/tag10.xml><?xml version="1.0" encoding="utf-8"?>
<p:tagLst xmlns:a="http://schemas.openxmlformats.org/drawingml/2006/main" xmlns:r="http://schemas.openxmlformats.org/officeDocument/2006/relationships" xmlns:p="http://schemas.openxmlformats.org/presentationml/2006/main">
  <p:tag name="VEVOX.ALERT.PANEL" val="0"/>
</p:tagLst>
</file>

<file path=ppt/tags/tag11.xml><?xml version="1.0" encoding="utf-8"?>
<p:tagLst xmlns:a="http://schemas.openxmlformats.org/drawingml/2006/main" xmlns:r="http://schemas.openxmlformats.org/officeDocument/2006/relationships" xmlns:p="http://schemas.openxmlformats.org/presentationml/2006/main">
  <p:tag name="VEVOX.ALERT.PANEL" val="0"/>
</p:tagLst>
</file>

<file path=ppt/tags/tag12.xml><?xml version="1.0" encoding="utf-8"?>
<p:tagLst xmlns:a="http://schemas.openxmlformats.org/drawingml/2006/main" xmlns:r="http://schemas.openxmlformats.org/officeDocument/2006/relationships" xmlns:p="http://schemas.openxmlformats.org/presentationml/2006/main">
  <p:tag name="VEVOX.ALERT.PANEL" val="0"/>
</p:tagLst>
</file>

<file path=ppt/tags/tag13.xml><?xml version="1.0" encoding="utf-8"?>
<p:tagLst xmlns:a="http://schemas.openxmlformats.org/drawingml/2006/main" xmlns:r="http://schemas.openxmlformats.org/officeDocument/2006/relationships" xmlns:p="http://schemas.openxmlformats.org/presentationml/2006/main">
  <p:tag name="VEVOX.ALERT.PANEL" val="0"/>
</p:tagLst>
</file>

<file path=ppt/tags/tag14.xml><?xml version="1.0" encoding="utf-8"?>
<p:tagLst xmlns:a="http://schemas.openxmlformats.org/drawingml/2006/main" xmlns:r="http://schemas.openxmlformats.org/officeDocument/2006/relationships" xmlns:p="http://schemas.openxmlformats.org/presentationml/2006/main">
  <p:tag name="VEVOX.ALERT.PANEL" val="0"/>
</p:tagLst>
</file>

<file path=ppt/tags/tag15.xml><?xml version="1.0" encoding="utf-8"?>
<p:tagLst xmlns:a="http://schemas.openxmlformats.org/drawingml/2006/main" xmlns:r="http://schemas.openxmlformats.org/officeDocument/2006/relationships" xmlns:p="http://schemas.openxmlformats.org/presentationml/2006/main">
  <p:tag name="VEVOX.INSTRUCTIONSLIDE" val="join_instructions_title"/>
</p:tagLst>
</file>

<file path=ppt/tags/tag16.xml><?xml version="1.0" encoding="utf-8"?>
<p:tagLst xmlns:a="http://schemas.openxmlformats.org/drawingml/2006/main" xmlns:r="http://schemas.openxmlformats.org/officeDocument/2006/relationships" xmlns:p="http://schemas.openxmlformats.org/presentationml/2006/main">
  <p:tag name="VEVOX.INSTRUCTIONSLIDE" val="join_instructions_title"/>
</p:tagLst>
</file>

<file path=ppt/tags/tag17.xml><?xml version="1.0" encoding="utf-8"?>
<p:tagLst xmlns:a="http://schemas.openxmlformats.org/drawingml/2006/main" xmlns:r="http://schemas.openxmlformats.org/officeDocument/2006/relationships" xmlns:p="http://schemas.openxmlformats.org/presentationml/2006/main">
  <p:tag name="VEVOX.ALERT.PANEL" val="0"/>
</p:tagLst>
</file>

<file path=ppt/tags/tag18.xml><?xml version="1.0" encoding="utf-8"?>
<p:tagLst xmlns:a="http://schemas.openxmlformats.org/drawingml/2006/main" xmlns:r="http://schemas.openxmlformats.org/officeDocument/2006/relationships" xmlns:p="http://schemas.openxmlformats.org/presentationml/2006/main">
  <p:tag name="VEVOX.ALERT.PANEL" val="0"/>
</p:tagLst>
</file>

<file path=ppt/tags/tag19.xml><?xml version="1.0" encoding="utf-8"?>
<p:tagLst xmlns:a="http://schemas.openxmlformats.org/drawingml/2006/main" xmlns:r="http://schemas.openxmlformats.org/officeDocument/2006/relationships" xmlns:p="http://schemas.openxmlformats.org/presentationml/2006/main">
  <p:tag name="VEVOX.ALERT.PANEL" val="0"/>
</p:tagLst>
</file>

<file path=ppt/tags/tag20.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BohemianVTI">
  <a:themeElements>
    <a:clrScheme name="Boho">
      <a:dk1>
        <a:sysClr val="windowText" lastClr="000000"/>
      </a:dk1>
      <a:lt1>
        <a:sysClr val="window" lastClr="FFFFFF"/>
      </a:lt1>
      <a:dk2>
        <a:srgbClr val="323232"/>
      </a:dk2>
      <a:lt2>
        <a:srgbClr val="F4F1EF"/>
      </a:lt2>
      <a:accent1>
        <a:srgbClr val="8F4F58"/>
      </a:accent1>
      <a:accent2>
        <a:srgbClr val="D09182"/>
      </a:accent2>
      <a:accent3>
        <a:srgbClr val="C7A085"/>
      </a:accent3>
      <a:accent4>
        <a:srgbClr val="ADA085"/>
      </a:accent4>
      <a:accent5>
        <a:srgbClr val="5F787F"/>
      </a:accent5>
      <a:accent6>
        <a:srgbClr val="5A6768"/>
      </a:accent6>
      <a:hlink>
        <a:srgbClr val="A25872"/>
      </a:hlink>
      <a:folHlink>
        <a:srgbClr val="667A7E"/>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FB940F3E-A5ED-4CA3-B307-356B0CC54FB6}">
  <we:reference id="3e0fcce7-415c-4081-926c-b4e449c650e4" version="1.0.0.2" store="EXCatalog" storeType="EXCatalog"/>
  <we:alternateReferences>
    <we:reference id="WA200004709" version="1.0.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d446c944705a322646ffb80e727be07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6fadf727bc34ad5af881c59f13619dcb"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5FF250-8492-43E8-8400-1C3DDB9B5D67}">
  <ds:schemaRefs>
    <ds:schemaRef ds:uri="http://schemas.microsoft.com/sharepoint/v3/contenttype/forms"/>
  </ds:schemaRefs>
</ds:datastoreItem>
</file>

<file path=customXml/itemProps2.xml><?xml version="1.0" encoding="utf-8"?>
<ds:datastoreItem xmlns:ds="http://schemas.openxmlformats.org/officeDocument/2006/customXml" ds:itemID="{1CFBE331-63D9-4D34-9DDA-F68D558E461F}">
  <ds:schemaRefs>
    <ds:schemaRef ds:uri="http://purl.org/dc/elements/1.1/"/>
    <ds:schemaRef ds:uri="71af3243-3dd4-4a8d-8c0d-dd76da1f02a5"/>
    <ds:schemaRef ds:uri="16c05727-aa75-4e4a-9b5f-8a80a1165891"/>
    <ds:schemaRef ds:uri="http://schemas.microsoft.com/office/2006/documentManagement/types"/>
    <ds:schemaRef ds:uri="230e9df3-be65-4c73-a93b-d1236ebd677e"/>
    <ds:schemaRef ds:uri="http://purl.org/dc/terms/"/>
    <ds:schemaRef ds:uri="http://schemas.microsoft.com/office/infopath/2007/PartnerControls"/>
    <ds:schemaRef ds:uri="http://schemas.openxmlformats.org/package/2006/metadata/core-properties"/>
    <ds:schemaRef ds:uri="http://schemas.microsoft.com/sharepoint/v3"/>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3A6F7751-3D70-4789-B6DE-1DA3487F93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Bohemian design</Template>
  <TotalTime>0</TotalTime>
  <Words>1173</Words>
  <Application>Microsoft Office PowerPoint</Application>
  <PresentationFormat>Widescreen</PresentationFormat>
  <Paragraphs>159</Paragraphs>
  <Slides>27</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Avenir Next LT Pro</vt:lpstr>
      <vt:lpstr>Calibri</vt:lpstr>
      <vt:lpstr>Modern Love</vt:lpstr>
      <vt:lpstr>Modern Love Grunge</vt:lpstr>
      <vt:lpstr>Monotype Corsiva</vt:lpstr>
      <vt:lpstr>BohemianVTI</vt:lpstr>
      <vt:lpstr>Good afternoon!</vt:lpstr>
      <vt:lpstr>Reflection and reflexivity</vt:lpstr>
      <vt:lpstr>Agenda</vt:lpstr>
      <vt:lpstr>Assignment 2</vt:lpstr>
      <vt:lpstr>Task 1 - reflection</vt:lpstr>
      <vt:lpstr>Things you might mention…</vt:lpstr>
      <vt:lpstr>Task 2 – personal development plan</vt:lpstr>
      <vt:lpstr>PowerPoint Presentation</vt:lpstr>
      <vt:lpstr>Practicing reflection</vt:lpstr>
      <vt:lpstr>What is reflection?</vt:lpstr>
      <vt:lpstr>“One simply siphons the excess thoughts from one’s mind, pours them into the basin, and examines them at one’s leisure. It becomes easier to spot patterns and links, you understand, when they are in this form.” </vt:lpstr>
      <vt:lpstr>Learning through reflection</vt:lpstr>
      <vt:lpstr>PowerPoint Presentation</vt:lpstr>
      <vt:lpstr>What happened?</vt:lpstr>
      <vt:lpstr>Feelings</vt:lpstr>
      <vt:lpstr>Evaluation</vt:lpstr>
      <vt:lpstr>Analysis</vt:lpstr>
      <vt:lpstr>Conclusion</vt:lpstr>
      <vt:lpstr>Action plan</vt:lpstr>
      <vt:lpstr>Loci of control</vt:lpstr>
      <vt:lpstr>“Are you the master of your fate?”</vt:lpstr>
      <vt:lpstr>Why does it matter?</vt:lpstr>
      <vt:lpstr>PowerPoint Presentation</vt:lpstr>
      <vt:lpstr>Reflexivity</vt:lpstr>
      <vt:lpstr>What is reflexivity?</vt:lpstr>
      <vt:lpstr>Reflexivity…</vt:lpstr>
      <vt:lpstr>Final thoughts…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Reflection and reflexivity</dc:title>
  <dc:creator>Rhiannon Sandy</dc:creator>
  <cp:lastModifiedBy>Rhiannon Sandy</cp:lastModifiedBy>
  <cp:revision>4</cp:revision>
  <dcterms:created xsi:type="dcterms:W3CDTF">2022-12-06T13:20:59Z</dcterms:created>
  <dcterms:modified xsi:type="dcterms:W3CDTF">2023-03-30T14:19:24Z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