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5" r:id="rId2"/>
    <p:sldMasterId id="2147483670" r:id="rId3"/>
  </p:sldMasterIdLst>
  <p:notesMasterIdLst>
    <p:notesMasterId r:id="rId32"/>
  </p:notesMasterIdLst>
  <p:sldIdLst>
    <p:sldId id="256" r:id="rId4"/>
    <p:sldId id="762" r:id="rId5"/>
    <p:sldId id="763" r:id="rId6"/>
    <p:sldId id="776" r:id="rId7"/>
    <p:sldId id="783" r:id="rId8"/>
    <p:sldId id="764" r:id="rId9"/>
    <p:sldId id="765" r:id="rId10"/>
    <p:sldId id="766" r:id="rId11"/>
    <p:sldId id="770" r:id="rId12"/>
    <p:sldId id="771" r:id="rId13"/>
    <p:sldId id="736" r:id="rId14"/>
    <p:sldId id="768" r:id="rId15"/>
    <p:sldId id="772" r:id="rId16"/>
    <p:sldId id="773" r:id="rId17"/>
    <p:sldId id="735" r:id="rId18"/>
    <p:sldId id="769" r:id="rId19"/>
    <p:sldId id="777" r:id="rId20"/>
    <p:sldId id="780" r:id="rId21"/>
    <p:sldId id="781" r:id="rId22"/>
    <p:sldId id="774" r:id="rId23"/>
    <p:sldId id="775" r:id="rId24"/>
    <p:sldId id="737" r:id="rId25"/>
    <p:sldId id="778" r:id="rId26"/>
    <p:sldId id="782" r:id="rId27"/>
    <p:sldId id="784" r:id="rId28"/>
    <p:sldId id="694" r:id="rId29"/>
    <p:sldId id="422" r:id="rId30"/>
    <p:sldId id="727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91337B8-BE2C-47E8-B4AA-FC698133B809}" v="150" dt="2026-10-01T13:12:46.5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48" autoAdjust="0"/>
    <p:restoredTop sz="73094" autoAdjust="0"/>
  </p:normalViewPr>
  <p:slideViewPr>
    <p:cSldViewPr snapToGrid="0">
      <p:cViewPr varScale="1">
        <p:scale>
          <a:sx n="65" d="100"/>
          <a:sy n="65" d="100"/>
        </p:scale>
        <p:origin x="7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hiannon Akers" userId="fb3c9d12-5c8c-42d7-8dc7-d872d7a3d202" providerId="ADAL" clId="{80AABDCA-A693-4F09-99FD-F26609E442FC}"/>
    <pc:docChg chg="undo redo custSel addSld delSld modSld sldOrd">
      <pc:chgData name="Rhiannon Akers" userId="fb3c9d12-5c8c-42d7-8dc7-d872d7a3d202" providerId="ADAL" clId="{80AABDCA-A693-4F09-99FD-F26609E442FC}" dt="2026-10-01T13:29:54.596" v="3714" actId="26606"/>
      <pc:docMkLst>
        <pc:docMk/>
      </pc:docMkLst>
      <pc:sldChg chg="addSp delSp modSp mod modClrScheme chgLayout">
        <pc:chgData name="Rhiannon Akers" userId="fb3c9d12-5c8c-42d7-8dc7-d872d7a3d202" providerId="ADAL" clId="{80AABDCA-A693-4F09-99FD-F26609E442FC}" dt="2026-10-01T13:08:29.259" v="2765" actId="26606"/>
        <pc:sldMkLst>
          <pc:docMk/>
          <pc:sldMk cId="1839113969" sldId="694"/>
        </pc:sldMkLst>
        <pc:spChg chg="mod">
          <ac:chgData name="Rhiannon Akers" userId="fb3c9d12-5c8c-42d7-8dc7-d872d7a3d202" providerId="ADAL" clId="{80AABDCA-A693-4F09-99FD-F26609E442FC}" dt="2026-10-01T13:08:29.259" v="2765" actId="26606"/>
          <ac:spMkLst>
            <pc:docMk/>
            <pc:sldMk cId="1839113969" sldId="694"/>
            <ac:spMk id="2" creationId="{05969F02-DD00-E708-91A6-94FDBD3EE2B1}"/>
          </ac:spMkLst>
        </pc:spChg>
        <pc:spChg chg="del mod">
          <ac:chgData name="Rhiannon Akers" userId="fb3c9d12-5c8c-42d7-8dc7-d872d7a3d202" providerId="ADAL" clId="{80AABDCA-A693-4F09-99FD-F26609E442FC}" dt="2026-10-01T13:08:29.259" v="2765" actId="26606"/>
          <ac:spMkLst>
            <pc:docMk/>
            <pc:sldMk cId="1839113969" sldId="694"/>
            <ac:spMk id="4" creationId="{29ECE955-7CA9-7DAD-1CAA-803FE8C00CF9}"/>
          </ac:spMkLst>
        </pc:spChg>
        <pc:graphicFrameChg chg="add mod">
          <ac:chgData name="Rhiannon Akers" userId="fb3c9d12-5c8c-42d7-8dc7-d872d7a3d202" providerId="ADAL" clId="{80AABDCA-A693-4F09-99FD-F26609E442FC}" dt="2026-10-01T13:08:29.259" v="2765" actId="26606"/>
          <ac:graphicFrameMkLst>
            <pc:docMk/>
            <pc:sldMk cId="1839113969" sldId="694"/>
            <ac:graphicFrameMk id="6" creationId="{51E7EF21-DABB-909F-8F28-E958F8C91B4B}"/>
          </ac:graphicFrameMkLst>
        </pc:graphicFrameChg>
      </pc:sldChg>
      <pc:sldChg chg="modSp mod">
        <pc:chgData name="Rhiannon Akers" userId="fb3c9d12-5c8c-42d7-8dc7-d872d7a3d202" providerId="ADAL" clId="{80AABDCA-A693-4F09-99FD-F26609E442FC}" dt="2026-10-01T13:15:19.093" v="3140" actId="114"/>
        <pc:sldMkLst>
          <pc:docMk/>
          <pc:sldMk cId="267603842" sldId="727"/>
        </pc:sldMkLst>
        <pc:spChg chg="mod">
          <ac:chgData name="Rhiannon Akers" userId="fb3c9d12-5c8c-42d7-8dc7-d872d7a3d202" providerId="ADAL" clId="{80AABDCA-A693-4F09-99FD-F26609E442FC}" dt="2026-10-01T13:15:19.093" v="3140" actId="114"/>
          <ac:spMkLst>
            <pc:docMk/>
            <pc:sldMk cId="267603842" sldId="727"/>
            <ac:spMk id="5" creationId="{36B30326-EC1B-A052-EAB0-9310DAF94A7E}"/>
          </ac:spMkLst>
        </pc:spChg>
      </pc:sldChg>
      <pc:sldChg chg="add del ord">
        <pc:chgData name="Rhiannon Akers" userId="fb3c9d12-5c8c-42d7-8dc7-d872d7a3d202" providerId="ADAL" clId="{80AABDCA-A693-4F09-99FD-F26609E442FC}" dt="2026-09-29T21:47:07.649" v="1754"/>
        <pc:sldMkLst>
          <pc:docMk/>
          <pc:sldMk cId="2880737577" sldId="735"/>
        </pc:sldMkLst>
      </pc:sldChg>
      <pc:sldChg chg="add del ord">
        <pc:chgData name="Rhiannon Akers" userId="fb3c9d12-5c8c-42d7-8dc7-d872d7a3d202" providerId="ADAL" clId="{80AABDCA-A693-4F09-99FD-F26609E442FC}" dt="2026-09-29T21:46:24.393" v="1750"/>
        <pc:sldMkLst>
          <pc:docMk/>
          <pc:sldMk cId="1900247473" sldId="736"/>
        </pc:sldMkLst>
      </pc:sldChg>
      <pc:sldChg chg="add">
        <pc:chgData name="Rhiannon Akers" userId="fb3c9d12-5c8c-42d7-8dc7-d872d7a3d202" providerId="ADAL" clId="{80AABDCA-A693-4F09-99FD-F26609E442FC}" dt="2026-09-29T21:36:48.718" v="1529"/>
        <pc:sldMkLst>
          <pc:docMk/>
          <pc:sldMk cId="4066770451" sldId="737"/>
        </pc:sldMkLst>
      </pc:sldChg>
      <pc:sldChg chg="modSp mod">
        <pc:chgData name="Rhiannon Akers" userId="fb3c9d12-5c8c-42d7-8dc7-d872d7a3d202" providerId="ADAL" clId="{80AABDCA-A693-4F09-99FD-F26609E442FC}" dt="2026-09-29T17:42:51.366" v="2" actId="27636"/>
        <pc:sldMkLst>
          <pc:docMk/>
          <pc:sldMk cId="3415374615" sldId="762"/>
        </pc:sldMkLst>
        <pc:spChg chg="mod">
          <ac:chgData name="Rhiannon Akers" userId="fb3c9d12-5c8c-42d7-8dc7-d872d7a3d202" providerId="ADAL" clId="{80AABDCA-A693-4F09-99FD-F26609E442FC}" dt="2026-09-29T17:42:32.102" v="0" actId="20577"/>
          <ac:spMkLst>
            <pc:docMk/>
            <pc:sldMk cId="3415374615" sldId="762"/>
            <ac:spMk id="2" creationId="{AFB1252C-3181-E437-B4F0-59DC29658674}"/>
          </ac:spMkLst>
        </pc:spChg>
        <pc:spChg chg="mod">
          <ac:chgData name="Rhiannon Akers" userId="fb3c9d12-5c8c-42d7-8dc7-d872d7a3d202" providerId="ADAL" clId="{80AABDCA-A693-4F09-99FD-F26609E442FC}" dt="2026-09-29T17:42:51.366" v="2" actId="27636"/>
          <ac:spMkLst>
            <pc:docMk/>
            <pc:sldMk cId="3415374615" sldId="762"/>
            <ac:spMk id="4" creationId="{CD63868A-BA2F-E845-5176-1B37152D0D0D}"/>
          </ac:spMkLst>
        </pc:spChg>
      </pc:sldChg>
      <pc:sldChg chg="addSp delSp modSp new mod modClrScheme chgLayout">
        <pc:chgData name="Rhiannon Akers" userId="fb3c9d12-5c8c-42d7-8dc7-d872d7a3d202" providerId="ADAL" clId="{80AABDCA-A693-4F09-99FD-F26609E442FC}" dt="2026-09-29T20:17:32.434" v="127" actId="26606"/>
        <pc:sldMkLst>
          <pc:docMk/>
          <pc:sldMk cId="1228367877" sldId="763"/>
        </pc:sldMkLst>
        <pc:spChg chg="mod">
          <ac:chgData name="Rhiannon Akers" userId="fb3c9d12-5c8c-42d7-8dc7-d872d7a3d202" providerId="ADAL" clId="{80AABDCA-A693-4F09-99FD-F26609E442FC}" dt="2026-09-29T20:17:32.434" v="127" actId="26606"/>
          <ac:spMkLst>
            <pc:docMk/>
            <pc:sldMk cId="1228367877" sldId="763"/>
            <ac:spMk id="2" creationId="{B8963307-F9B6-B121-C10F-BED9DA103A22}"/>
          </ac:spMkLst>
        </pc:spChg>
        <pc:graphicFrameChg chg="add mod modGraphic">
          <ac:chgData name="Rhiannon Akers" userId="fb3c9d12-5c8c-42d7-8dc7-d872d7a3d202" providerId="ADAL" clId="{80AABDCA-A693-4F09-99FD-F26609E442FC}" dt="2026-09-29T20:17:32.434" v="127" actId="26606"/>
          <ac:graphicFrameMkLst>
            <pc:docMk/>
            <pc:sldMk cId="1228367877" sldId="763"/>
            <ac:graphicFrameMk id="5" creationId="{14E4348F-964C-9C9A-A753-8878D2A52DD6}"/>
          </ac:graphicFrameMkLst>
        </pc:graphicFrameChg>
      </pc:sldChg>
      <pc:sldChg chg="addSp delSp modSp new mod modClrScheme chgLayout modNotesTx">
        <pc:chgData name="Rhiannon Akers" userId="fb3c9d12-5c8c-42d7-8dc7-d872d7a3d202" providerId="ADAL" clId="{80AABDCA-A693-4F09-99FD-F26609E442FC}" dt="2026-09-29T20:27:28.070" v="201" actId="20577"/>
        <pc:sldMkLst>
          <pc:docMk/>
          <pc:sldMk cId="356233629" sldId="764"/>
        </pc:sldMkLst>
        <pc:spChg chg="add mod">
          <ac:chgData name="Rhiannon Akers" userId="fb3c9d12-5c8c-42d7-8dc7-d872d7a3d202" providerId="ADAL" clId="{80AABDCA-A693-4F09-99FD-F26609E442FC}" dt="2026-09-29T20:27:28.070" v="201" actId="20577"/>
          <ac:spMkLst>
            <pc:docMk/>
            <pc:sldMk cId="356233629" sldId="764"/>
            <ac:spMk id="8" creationId="{BEEAFAED-13EE-3A6D-3D21-FCD252AF8C73}"/>
          </ac:spMkLst>
        </pc:spChg>
        <pc:picChg chg="add mod ord">
          <ac:chgData name="Rhiannon Akers" userId="fb3c9d12-5c8c-42d7-8dc7-d872d7a3d202" providerId="ADAL" clId="{80AABDCA-A693-4F09-99FD-F26609E442FC}" dt="2026-09-29T20:27:03.385" v="156" actId="14100"/>
          <ac:picMkLst>
            <pc:docMk/>
            <pc:sldMk cId="356233629" sldId="764"/>
            <ac:picMk id="5" creationId="{5F10DB8A-443F-BF6E-2CE4-3FB605F82CEE}"/>
          </ac:picMkLst>
        </pc:picChg>
      </pc:sldChg>
      <pc:sldChg chg="addSp delSp modSp new mod modNotesTx">
        <pc:chgData name="Rhiannon Akers" userId="fb3c9d12-5c8c-42d7-8dc7-d872d7a3d202" providerId="ADAL" clId="{80AABDCA-A693-4F09-99FD-F26609E442FC}" dt="2026-09-29T20:29:32.209" v="208" actId="20577"/>
        <pc:sldMkLst>
          <pc:docMk/>
          <pc:sldMk cId="2349886005" sldId="765"/>
        </pc:sldMkLst>
        <pc:spChg chg="mod">
          <ac:chgData name="Rhiannon Akers" userId="fb3c9d12-5c8c-42d7-8dc7-d872d7a3d202" providerId="ADAL" clId="{80AABDCA-A693-4F09-99FD-F26609E442FC}" dt="2026-09-29T20:29:01.758" v="206" actId="26606"/>
          <ac:spMkLst>
            <pc:docMk/>
            <pc:sldMk cId="2349886005" sldId="765"/>
            <ac:spMk id="2" creationId="{63DD83A3-D53E-8752-FC91-A240171E2F3C}"/>
          </ac:spMkLst>
        </pc:spChg>
        <pc:picChg chg="add mod">
          <ac:chgData name="Rhiannon Akers" userId="fb3c9d12-5c8c-42d7-8dc7-d872d7a3d202" providerId="ADAL" clId="{80AABDCA-A693-4F09-99FD-F26609E442FC}" dt="2026-09-29T20:29:01.758" v="206" actId="26606"/>
          <ac:picMkLst>
            <pc:docMk/>
            <pc:sldMk cId="2349886005" sldId="765"/>
            <ac:picMk id="5" creationId="{6AE74080-1E74-607C-FD13-96C6779F29F2}"/>
          </ac:picMkLst>
        </pc:picChg>
      </pc:sldChg>
      <pc:sldChg chg="addSp delSp modSp new mod">
        <pc:chgData name="Rhiannon Akers" userId="fb3c9d12-5c8c-42d7-8dc7-d872d7a3d202" providerId="ADAL" clId="{80AABDCA-A693-4F09-99FD-F26609E442FC}" dt="2026-09-29T20:37:14.328" v="217" actId="1076"/>
        <pc:sldMkLst>
          <pc:docMk/>
          <pc:sldMk cId="846144758" sldId="766"/>
        </pc:sldMkLst>
        <pc:picChg chg="add mod ord">
          <ac:chgData name="Rhiannon Akers" userId="fb3c9d12-5c8c-42d7-8dc7-d872d7a3d202" providerId="ADAL" clId="{80AABDCA-A693-4F09-99FD-F26609E442FC}" dt="2026-09-29T20:37:14.328" v="217" actId="1076"/>
          <ac:picMkLst>
            <pc:docMk/>
            <pc:sldMk cId="846144758" sldId="766"/>
            <ac:picMk id="9" creationId="{DF645B79-EC23-D14D-D8C1-768C5711EB7B}"/>
          </ac:picMkLst>
        </pc:picChg>
      </pc:sldChg>
      <pc:sldChg chg="addSp delSp modSp new mod modClrScheme modAnim chgLayout modNotesTx">
        <pc:chgData name="Rhiannon Akers" userId="fb3c9d12-5c8c-42d7-8dc7-d872d7a3d202" providerId="ADAL" clId="{80AABDCA-A693-4F09-99FD-F26609E442FC}" dt="2026-09-29T21:19:40.173" v="894" actId="14100"/>
        <pc:sldMkLst>
          <pc:docMk/>
          <pc:sldMk cId="4126852006" sldId="768"/>
        </pc:sldMkLst>
        <pc:spChg chg="mod ord">
          <ac:chgData name="Rhiannon Akers" userId="fb3c9d12-5c8c-42d7-8dc7-d872d7a3d202" providerId="ADAL" clId="{80AABDCA-A693-4F09-99FD-F26609E442FC}" dt="2026-09-29T21:19:32.536" v="893" actId="20577"/>
          <ac:spMkLst>
            <pc:docMk/>
            <pc:sldMk cId="4126852006" sldId="768"/>
            <ac:spMk id="2" creationId="{49548D79-B111-6217-05C5-96F53AF42D6F}"/>
          </ac:spMkLst>
        </pc:spChg>
        <pc:spChg chg="add mod ord">
          <ac:chgData name="Rhiannon Akers" userId="fb3c9d12-5c8c-42d7-8dc7-d872d7a3d202" providerId="ADAL" clId="{80AABDCA-A693-4F09-99FD-F26609E442FC}" dt="2026-09-29T21:15:23.469" v="783" actId="27636"/>
          <ac:spMkLst>
            <pc:docMk/>
            <pc:sldMk cId="4126852006" sldId="768"/>
            <ac:spMk id="5" creationId="{4525494B-0398-DF6B-9866-91E84C29F2B2}"/>
          </ac:spMkLst>
        </pc:spChg>
        <pc:picChg chg="add mod">
          <ac:chgData name="Rhiannon Akers" userId="fb3c9d12-5c8c-42d7-8dc7-d872d7a3d202" providerId="ADAL" clId="{80AABDCA-A693-4F09-99FD-F26609E442FC}" dt="2026-09-29T21:19:40.173" v="894" actId="14100"/>
          <ac:picMkLst>
            <pc:docMk/>
            <pc:sldMk cId="4126852006" sldId="768"/>
            <ac:picMk id="6" creationId="{F201AF75-4DE6-61AA-A5FF-4BE26B641F92}"/>
          </ac:picMkLst>
        </pc:picChg>
      </pc:sldChg>
      <pc:sldChg chg="addSp delSp modSp new mod ord modClrScheme chgLayout modNotesTx">
        <pc:chgData name="Rhiannon Akers" userId="fb3c9d12-5c8c-42d7-8dc7-d872d7a3d202" providerId="ADAL" clId="{80AABDCA-A693-4F09-99FD-F26609E442FC}" dt="2026-10-01T12:50:40.866" v="2121" actId="20577"/>
        <pc:sldMkLst>
          <pc:docMk/>
          <pc:sldMk cId="1700236476" sldId="769"/>
        </pc:sldMkLst>
        <pc:spChg chg="mod">
          <ac:chgData name="Rhiannon Akers" userId="fb3c9d12-5c8c-42d7-8dc7-d872d7a3d202" providerId="ADAL" clId="{80AABDCA-A693-4F09-99FD-F26609E442FC}" dt="2026-09-29T21:22:56.941" v="1128" actId="26606"/>
          <ac:spMkLst>
            <pc:docMk/>
            <pc:sldMk cId="1700236476" sldId="769"/>
            <ac:spMk id="2" creationId="{D0CE0CB9-91FE-29BE-43B4-F01D353D931C}"/>
          </ac:spMkLst>
        </pc:spChg>
        <pc:graphicFrameChg chg="add mod modGraphic">
          <ac:chgData name="Rhiannon Akers" userId="fb3c9d12-5c8c-42d7-8dc7-d872d7a3d202" providerId="ADAL" clId="{80AABDCA-A693-4F09-99FD-F26609E442FC}" dt="2026-10-01T12:50:40.866" v="2121" actId="20577"/>
          <ac:graphicFrameMkLst>
            <pc:docMk/>
            <pc:sldMk cId="1700236476" sldId="769"/>
            <ac:graphicFrameMk id="5" creationId="{472F004D-3657-68E4-A173-79588878033B}"/>
          </ac:graphicFrameMkLst>
        </pc:graphicFrameChg>
      </pc:sldChg>
      <pc:sldChg chg="addSp delSp modSp new mod">
        <pc:chgData name="Rhiannon Akers" userId="fb3c9d12-5c8c-42d7-8dc7-d872d7a3d202" providerId="ADAL" clId="{80AABDCA-A693-4F09-99FD-F26609E442FC}" dt="2026-09-29T20:56:41.604" v="649" actId="5793"/>
        <pc:sldMkLst>
          <pc:docMk/>
          <pc:sldMk cId="1662830310" sldId="770"/>
        </pc:sldMkLst>
        <pc:spChg chg="add mod">
          <ac:chgData name="Rhiannon Akers" userId="fb3c9d12-5c8c-42d7-8dc7-d872d7a3d202" providerId="ADAL" clId="{80AABDCA-A693-4F09-99FD-F26609E442FC}" dt="2026-09-29T20:56:41.604" v="649" actId="5793"/>
          <ac:spMkLst>
            <pc:docMk/>
            <pc:sldMk cId="1662830310" sldId="770"/>
            <ac:spMk id="10" creationId="{50BD7222-14CC-C19D-36E3-F7FBF7F49F33}"/>
          </ac:spMkLst>
        </pc:spChg>
        <pc:picChg chg="add mod ord">
          <ac:chgData name="Rhiannon Akers" userId="fb3c9d12-5c8c-42d7-8dc7-d872d7a3d202" providerId="ADAL" clId="{80AABDCA-A693-4F09-99FD-F26609E442FC}" dt="2026-09-29T20:56:19.872" v="602" actId="26606"/>
          <ac:picMkLst>
            <pc:docMk/>
            <pc:sldMk cId="1662830310" sldId="770"/>
            <ac:picMk id="5" creationId="{DC5DDA84-B131-BCA6-310B-8A79EFD40F30}"/>
          </ac:picMkLst>
        </pc:picChg>
      </pc:sldChg>
      <pc:sldChg chg="addSp delSp modSp new mod modClrScheme chgLayout">
        <pc:chgData name="Rhiannon Akers" userId="fb3c9d12-5c8c-42d7-8dc7-d872d7a3d202" providerId="ADAL" clId="{80AABDCA-A693-4F09-99FD-F26609E442FC}" dt="2026-09-29T21:23:14.198" v="1130" actId="14100"/>
        <pc:sldMkLst>
          <pc:docMk/>
          <pc:sldMk cId="3518882300" sldId="771"/>
        </pc:sldMkLst>
        <pc:spChg chg="add mod">
          <ac:chgData name="Rhiannon Akers" userId="fb3c9d12-5c8c-42d7-8dc7-d872d7a3d202" providerId="ADAL" clId="{80AABDCA-A693-4F09-99FD-F26609E442FC}" dt="2026-09-29T21:23:08.515" v="1129" actId="26606"/>
          <ac:spMkLst>
            <pc:docMk/>
            <pc:sldMk cId="3518882300" sldId="771"/>
            <ac:spMk id="10" creationId="{E85B6655-398A-D9C6-A958-A71FAD5BB57E}"/>
          </ac:spMkLst>
        </pc:spChg>
        <pc:graphicFrameChg chg="add mod modGraphic">
          <ac:chgData name="Rhiannon Akers" userId="fb3c9d12-5c8c-42d7-8dc7-d872d7a3d202" providerId="ADAL" clId="{80AABDCA-A693-4F09-99FD-F26609E442FC}" dt="2026-09-29T21:23:14.198" v="1130" actId="14100"/>
          <ac:graphicFrameMkLst>
            <pc:docMk/>
            <pc:sldMk cId="3518882300" sldId="771"/>
            <ac:graphicFrameMk id="5" creationId="{DB8321D6-525D-4603-42FD-C99384B26C57}"/>
          </ac:graphicFrameMkLst>
        </pc:graphicFrameChg>
      </pc:sldChg>
      <pc:sldChg chg="addSp delSp modSp new mod modMedia modClrScheme chgLayout modNotesTx">
        <pc:chgData name="Rhiannon Akers" userId="fb3c9d12-5c8c-42d7-8dc7-d872d7a3d202" providerId="ADAL" clId="{80AABDCA-A693-4F09-99FD-F26609E442FC}" dt="2026-09-29T21:28:12.274" v="1298" actId="20577"/>
        <pc:sldMkLst>
          <pc:docMk/>
          <pc:sldMk cId="187883866" sldId="772"/>
        </pc:sldMkLst>
        <pc:spChg chg="mod ord">
          <ac:chgData name="Rhiannon Akers" userId="fb3c9d12-5c8c-42d7-8dc7-d872d7a3d202" providerId="ADAL" clId="{80AABDCA-A693-4F09-99FD-F26609E442FC}" dt="2026-09-29T21:27:41.930" v="1164" actId="26606"/>
          <ac:spMkLst>
            <pc:docMk/>
            <pc:sldMk cId="187883866" sldId="772"/>
            <ac:spMk id="2" creationId="{E2B37F11-7E2B-B93F-4704-CB999E1BB6C4}"/>
          </ac:spMkLst>
        </pc:spChg>
        <pc:picChg chg="add mod">
          <ac:chgData name="Rhiannon Akers" userId="fb3c9d12-5c8c-42d7-8dc7-d872d7a3d202" providerId="ADAL" clId="{80AABDCA-A693-4F09-99FD-F26609E442FC}" dt="2026-09-29T21:27:44.343" v="1166"/>
          <ac:picMkLst>
            <pc:docMk/>
            <pc:sldMk cId="187883866" sldId="772"/>
            <ac:picMk id="6" creationId="{15BCADEA-C89D-1460-8648-A56E1644AB3B}"/>
          </ac:picMkLst>
        </pc:picChg>
      </pc:sldChg>
      <pc:sldChg chg="addSp delSp modSp new add del mod modClrScheme modAnim chgLayout">
        <pc:chgData name="Rhiannon Akers" userId="fb3c9d12-5c8c-42d7-8dc7-d872d7a3d202" providerId="ADAL" clId="{80AABDCA-A693-4F09-99FD-F26609E442FC}" dt="2026-09-29T21:32:32.241" v="1379" actId="26606"/>
        <pc:sldMkLst>
          <pc:docMk/>
          <pc:sldMk cId="3889865468" sldId="773"/>
        </pc:sldMkLst>
        <pc:spChg chg="mod">
          <ac:chgData name="Rhiannon Akers" userId="fb3c9d12-5c8c-42d7-8dc7-d872d7a3d202" providerId="ADAL" clId="{80AABDCA-A693-4F09-99FD-F26609E442FC}" dt="2026-09-29T21:32:32.241" v="1379" actId="26606"/>
          <ac:spMkLst>
            <pc:docMk/>
            <pc:sldMk cId="3889865468" sldId="773"/>
            <ac:spMk id="2" creationId="{1D8B5B6D-DC83-93A8-5DD1-926764790B92}"/>
          </ac:spMkLst>
        </pc:spChg>
        <pc:graphicFrameChg chg="add mod modGraphic">
          <ac:chgData name="Rhiannon Akers" userId="fb3c9d12-5c8c-42d7-8dc7-d872d7a3d202" providerId="ADAL" clId="{80AABDCA-A693-4F09-99FD-F26609E442FC}" dt="2026-09-29T21:32:32.241" v="1379" actId="26606"/>
          <ac:graphicFrameMkLst>
            <pc:docMk/>
            <pc:sldMk cId="3889865468" sldId="773"/>
            <ac:graphicFrameMk id="5" creationId="{59C79DA8-7BB5-C1CF-9ED4-EF920E729E96}"/>
          </ac:graphicFrameMkLst>
        </pc:graphicFrameChg>
      </pc:sldChg>
      <pc:sldChg chg="addSp delSp modSp new mod modNotesTx">
        <pc:chgData name="Rhiannon Akers" userId="fb3c9d12-5c8c-42d7-8dc7-d872d7a3d202" providerId="ADAL" clId="{80AABDCA-A693-4F09-99FD-F26609E442FC}" dt="2026-10-01T12:50:11.314" v="2086" actId="20577"/>
        <pc:sldMkLst>
          <pc:docMk/>
          <pc:sldMk cId="639590024" sldId="774"/>
        </pc:sldMkLst>
        <pc:spChg chg="mod">
          <ac:chgData name="Rhiannon Akers" userId="fb3c9d12-5c8c-42d7-8dc7-d872d7a3d202" providerId="ADAL" clId="{80AABDCA-A693-4F09-99FD-F26609E442FC}" dt="2026-09-29T21:33:19.207" v="1385" actId="27636"/>
          <ac:spMkLst>
            <pc:docMk/>
            <pc:sldMk cId="639590024" sldId="774"/>
            <ac:spMk id="2" creationId="{65B1890B-AC17-6B49-B12E-B56550BB01DC}"/>
          </ac:spMkLst>
        </pc:spChg>
        <pc:picChg chg="add mod">
          <ac:chgData name="Rhiannon Akers" userId="fb3c9d12-5c8c-42d7-8dc7-d872d7a3d202" providerId="ADAL" clId="{80AABDCA-A693-4F09-99FD-F26609E442FC}" dt="2026-09-29T21:35:42.540" v="1388" actId="1076"/>
          <ac:picMkLst>
            <pc:docMk/>
            <pc:sldMk cId="639590024" sldId="774"/>
            <ac:picMk id="4" creationId="{B32FCC48-1EF0-0FD2-CD87-2A032B5F3BD9}"/>
          </ac:picMkLst>
        </pc:picChg>
      </pc:sldChg>
      <pc:sldChg chg="add modNotesTx">
        <pc:chgData name="Rhiannon Akers" userId="fb3c9d12-5c8c-42d7-8dc7-d872d7a3d202" providerId="ADAL" clId="{80AABDCA-A693-4F09-99FD-F26609E442FC}" dt="2026-09-29T21:37:09.261" v="1545" actId="20577"/>
        <pc:sldMkLst>
          <pc:docMk/>
          <pc:sldMk cId="186035320" sldId="775"/>
        </pc:sldMkLst>
      </pc:sldChg>
      <pc:sldChg chg="addSp delSp modSp new mod modClrScheme chgLayout">
        <pc:chgData name="Rhiannon Akers" userId="fb3c9d12-5c8c-42d7-8dc7-d872d7a3d202" providerId="ADAL" clId="{80AABDCA-A693-4F09-99FD-F26609E442FC}" dt="2026-09-29T21:40:13.461" v="1576" actId="26606"/>
        <pc:sldMkLst>
          <pc:docMk/>
          <pc:sldMk cId="1228093821" sldId="776"/>
        </pc:sldMkLst>
        <pc:spChg chg="mod ord">
          <ac:chgData name="Rhiannon Akers" userId="fb3c9d12-5c8c-42d7-8dc7-d872d7a3d202" providerId="ADAL" clId="{80AABDCA-A693-4F09-99FD-F26609E442FC}" dt="2026-09-29T21:40:13.461" v="1576" actId="26606"/>
          <ac:spMkLst>
            <pc:docMk/>
            <pc:sldMk cId="1228093821" sldId="776"/>
            <ac:spMk id="2" creationId="{C99E55E4-6ACF-74F3-192B-266653C178F8}"/>
          </ac:spMkLst>
        </pc:spChg>
        <pc:picChg chg="add">
          <ac:chgData name="Rhiannon Akers" userId="fb3c9d12-5c8c-42d7-8dc7-d872d7a3d202" providerId="ADAL" clId="{80AABDCA-A693-4F09-99FD-F26609E442FC}" dt="2026-09-29T21:40:13.461" v="1576" actId="26606"/>
          <ac:picMkLst>
            <pc:docMk/>
            <pc:sldMk cId="1228093821" sldId="776"/>
            <ac:picMk id="6" creationId="{9384B283-0FF8-D7A7-1AC4-605B2A4DA9A1}"/>
          </ac:picMkLst>
        </pc:picChg>
      </pc:sldChg>
      <pc:sldChg chg="addSp delSp modSp new mod modClrScheme chgLayout">
        <pc:chgData name="Rhiannon Akers" userId="fb3c9d12-5c8c-42d7-8dc7-d872d7a3d202" providerId="ADAL" clId="{80AABDCA-A693-4F09-99FD-F26609E442FC}" dt="2026-10-01T12:53:36.547" v="2228" actId="26606"/>
        <pc:sldMkLst>
          <pc:docMk/>
          <pc:sldMk cId="2657178298" sldId="777"/>
        </pc:sldMkLst>
        <pc:spChg chg="mod">
          <ac:chgData name="Rhiannon Akers" userId="fb3c9d12-5c8c-42d7-8dc7-d872d7a3d202" providerId="ADAL" clId="{80AABDCA-A693-4F09-99FD-F26609E442FC}" dt="2026-10-01T12:53:36.547" v="2228" actId="26606"/>
          <ac:spMkLst>
            <pc:docMk/>
            <pc:sldMk cId="2657178298" sldId="777"/>
            <ac:spMk id="2" creationId="{19B5AEC0-1247-5EA2-F932-B5634D1E2D2A}"/>
          </ac:spMkLst>
        </pc:spChg>
        <pc:spChg chg="del mod">
          <ac:chgData name="Rhiannon Akers" userId="fb3c9d12-5c8c-42d7-8dc7-d872d7a3d202" providerId="ADAL" clId="{80AABDCA-A693-4F09-99FD-F26609E442FC}" dt="2026-10-01T12:52:29.912" v="2214" actId="26606"/>
          <ac:spMkLst>
            <pc:docMk/>
            <pc:sldMk cId="2657178298" sldId="777"/>
            <ac:spMk id="3" creationId="{A8E5028D-3719-7BF8-64D7-B6C9E0B041AA}"/>
          </ac:spMkLst>
        </pc:spChg>
        <pc:graphicFrameChg chg="add mod modGraphic">
          <ac:chgData name="Rhiannon Akers" userId="fb3c9d12-5c8c-42d7-8dc7-d872d7a3d202" providerId="ADAL" clId="{80AABDCA-A693-4F09-99FD-F26609E442FC}" dt="2026-10-01T12:53:36.547" v="2228" actId="26606"/>
          <ac:graphicFrameMkLst>
            <pc:docMk/>
            <pc:sldMk cId="2657178298" sldId="777"/>
            <ac:graphicFrameMk id="5" creationId="{145DC317-44E5-D5D0-EA38-7783339E33F0}"/>
          </ac:graphicFrameMkLst>
        </pc:graphicFrameChg>
      </pc:sldChg>
      <pc:sldChg chg="addSp delSp modSp new mod">
        <pc:chgData name="Rhiannon Akers" userId="fb3c9d12-5c8c-42d7-8dc7-d872d7a3d202" providerId="ADAL" clId="{80AABDCA-A693-4F09-99FD-F26609E442FC}" dt="2026-10-01T13:06:54.252" v="2595" actId="20577"/>
        <pc:sldMkLst>
          <pc:docMk/>
          <pc:sldMk cId="903439852" sldId="778"/>
        </pc:sldMkLst>
        <pc:spChg chg="mod">
          <ac:chgData name="Rhiannon Akers" userId="fb3c9d12-5c8c-42d7-8dc7-d872d7a3d202" providerId="ADAL" clId="{80AABDCA-A693-4F09-99FD-F26609E442FC}" dt="2026-10-01T13:05:21.453" v="2529" actId="26606"/>
          <ac:spMkLst>
            <pc:docMk/>
            <pc:sldMk cId="903439852" sldId="778"/>
            <ac:spMk id="2" creationId="{1CC9C7E2-2457-0C49-A0D9-ADC96B1E6FE9}"/>
          </ac:spMkLst>
        </pc:spChg>
        <pc:spChg chg="del mod">
          <ac:chgData name="Rhiannon Akers" userId="fb3c9d12-5c8c-42d7-8dc7-d872d7a3d202" providerId="ADAL" clId="{80AABDCA-A693-4F09-99FD-F26609E442FC}" dt="2026-10-01T13:05:21.453" v="2529" actId="26606"/>
          <ac:spMkLst>
            <pc:docMk/>
            <pc:sldMk cId="903439852" sldId="778"/>
            <ac:spMk id="3" creationId="{397E3396-A5DB-B972-2A92-A55870999A86}"/>
          </ac:spMkLst>
        </pc:spChg>
        <pc:graphicFrameChg chg="add modGraphic">
          <ac:chgData name="Rhiannon Akers" userId="fb3c9d12-5c8c-42d7-8dc7-d872d7a3d202" providerId="ADAL" clId="{80AABDCA-A693-4F09-99FD-F26609E442FC}" dt="2026-10-01T13:06:54.252" v="2595" actId="20577"/>
          <ac:graphicFrameMkLst>
            <pc:docMk/>
            <pc:sldMk cId="903439852" sldId="778"/>
            <ac:graphicFrameMk id="5" creationId="{24E43356-40C5-BD2D-31F1-BACFDF9CB5D9}"/>
          </ac:graphicFrameMkLst>
        </pc:graphicFrameChg>
      </pc:sldChg>
      <pc:sldChg chg="addSp delSp modSp new del mod">
        <pc:chgData name="Rhiannon Akers" userId="fb3c9d12-5c8c-42d7-8dc7-d872d7a3d202" providerId="ADAL" clId="{80AABDCA-A693-4F09-99FD-F26609E442FC}" dt="2026-10-01T13:06:57.957" v="2596" actId="47"/>
        <pc:sldMkLst>
          <pc:docMk/>
          <pc:sldMk cId="2862822426" sldId="779"/>
        </pc:sldMkLst>
        <pc:spChg chg="mod">
          <ac:chgData name="Rhiannon Akers" userId="fb3c9d12-5c8c-42d7-8dc7-d872d7a3d202" providerId="ADAL" clId="{80AABDCA-A693-4F09-99FD-F26609E442FC}" dt="2026-10-01T13:04:26.149" v="2506" actId="26606"/>
          <ac:spMkLst>
            <pc:docMk/>
            <pc:sldMk cId="2862822426" sldId="779"/>
            <ac:spMk id="2" creationId="{810D2756-66D3-18E5-2B56-18F24FA96ABD}"/>
          </ac:spMkLst>
        </pc:spChg>
        <pc:spChg chg="del mod">
          <ac:chgData name="Rhiannon Akers" userId="fb3c9d12-5c8c-42d7-8dc7-d872d7a3d202" providerId="ADAL" clId="{80AABDCA-A693-4F09-99FD-F26609E442FC}" dt="2026-10-01T13:04:26.149" v="2506" actId="26606"/>
          <ac:spMkLst>
            <pc:docMk/>
            <pc:sldMk cId="2862822426" sldId="779"/>
            <ac:spMk id="3" creationId="{FCE56E67-FB55-E5E1-15E0-8AFAA1D0600E}"/>
          </ac:spMkLst>
        </pc:spChg>
        <pc:graphicFrameChg chg="add mod modGraphic">
          <ac:chgData name="Rhiannon Akers" userId="fb3c9d12-5c8c-42d7-8dc7-d872d7a3d202" providerId="ADAL" clId="{80AABDCA-A693-4F09-99FD-F26609E442FC}" dt="2026-10-01T13:05:30.392" v="2530" actId="20577"/>
          <ac:graphicFrameMkLst>
            <pc:docMk/>
            <pc:sldMk cId="2862822426" sldId="779"/>
            <ac:graphicFrameMk id="5" creationId="{2D5AFFAA-4762-336C-921F-BFD03079C2E8}"/>
          </ac:graphicFrameMkLst>
        </pc:graphicFrameChg>
      </pc:sldChg>
      <pc:sldChg chg="addSp delSp modSp new mod">
        <pc:chgData name="Rhiannon Akers" userId="fb3c9d12-5c8c-42d7-8dc7-d872d7a3d202" providerId="ADAL" clId="{80AABDCA-A693-4F09-99FD-F26609E442FC}" dt="2026-10-01T12:53:45.420" v="2229" actId="26606"/>
        <pc:sldMkLst>
          <pc:docMk/>
          <pc:sldMk cId="1538842363" sldId="780"/>
        </pc:sldMkLst>
        <pc:spChg chg="mod">
          <ac:chgData name="Rhiannon Akers" userId="fb3c9d12-5c8c-42d7-8dc7-d872d7a3d202" providerId="ADAL" clId="{80AABDCA-A693-4F09-99FD-F26609E442FC}" dt="2026-10-01T12:53:11.393" v="2227" actId="26606"/>
          <ac:spMkLst>
            <pc:docMk/>
            <pc:sldMk cId="1538842363" sldId="780"/>
            <ac:spMk id="2" creationId="{B03E4214-2EB9-2508-A7DB-BF11198DC209}"/>
          </ac:spMkLst>
        </pc:spChg>
        <pc:spChg chg="del mod">
          <ac:chgData name="Rhiannon Akers" userId="fb3c9d12-5c8c-42d7-8dc7-d872d7a3d202" providerId="ADAL" clId="{80AABDCA-A693-4F09-99FD-F26609E442FC}" dt="2026-10-01T12:53:11.393" v="2227" actId="26606"/>
          <ac:spMkLst>
            <pc:docMk/>
            <pc:sldMk cId="1538842363" sldId="780"/>
            <ac:spMk id="3" creationId="{9B8EEBD7-DD04-459F-02BD-5D304803B447}"/>
          </ac:spMkLst>
        </pc:spChg>
        <pc:graphicFrameChg chg="add mod modGraphic">
          <ac:chgData name="Rhiannon Akers" userId="fb3c9d12-5c8c-42d7-8dc7-d872d7a3d202" providerId="ADAL" clId="{80AABDCA-A693-4F09-99FD-F26609E442FC}" dt="2026-10-01T12:53:45.420" v="2229" actId="26606"/>
          <ac:graphicFrameMkLst>
            <pc:docMk/>
            <pc:sldMk cId="1538842363" sldId="780"/>
            <ac:graphicFrameMk id="5" creationId="{4DD7F448-802E-C5F7-DDAB-9C7DFD3CDA92}"/>
          </ac:graphicFrameMkLst>
        </pc:graphicFrameChg>
      </pc:sldChg>
      <pc:sldChg chg="addSp delSp modSp new mod modClrScheme chgLayout">
        <pc:chgData name="Rhiannon Akers" userId="fb3c9d12-5c8c-42d7-8dc7-d872d7a3d202" providerId="ADAL" clId="{80AABDCA-A693-4F09-99FD-F26609E442FC}" dt="2026-10-01T13:01:26.814" v="2493" actId="5793"/>
        <pc:sldMkLst>
          <pc:docMk/>
          <pc:sldMk cId="1576508081" sldId="781"/>
        </pc:sldMkLst>
        <pc:spChg chg="mod">
          <ac:chgData name="Rhiannon Akers" userId="fb3c9d12-5c8c-42d7-8dc7-d872d7a3d202" providerId="ADAL" clId="{80AABDCA-A693-4F09-99FD-F26609E442FC}" dt="2026-10-01T13:01:13.723" v="2488" actId="26606"/>
          <ac:spMkLst>
            <pc:docMk/>
            <pc:sldMk cId="1576508081" sldId="781"/>
            <ac:spMk id="2" creationId="{325FEDCA-4E46-EF76-6C6F-AB2C25CC710B}"/>
          </ac:spMkLst>
        </pc:spChg>
        <pc:spChg chg="del">
          <ac:chgData name="Rhiannon Akers" userId="fb3c9d12-5c8c-42d7-8dc7-d872d7a3d202" providerId="ADAL" clId="{80AABDCA-A693-4F09-99FD-F26609E442FC}" dt="2026-10-01T12:57:49.619" v="2239" actId="22"/>
          <ac:spMkLst>
            <pc:docMk/>
            <pc:sldMk cId="1576508081" sldId="781"/>
            <ac:spMk id="3" creationId="{79E6DB30-57A2-499F-7A64-45DCC58DD592}"/>
          </ac:spMkLst>
        </pc:spChg>
        <pc:spChg chg="add mod">
          <ac:chgData name="Rhiannon Akers" userId="fb3c9d12-5c8c-42d7-8dc7-d872d7a3d202" providerId="ADAL" clId="{80AABDCA-A693-4F09-99FD-F26609E442FC}" dt="2026-10-01T13:01:26.814" v="2493" actId="5793"/>
          <ac:spMkLst>
            <pc:docMk/>
            <pc:sldMk cId="1576508081" sldId="781"/>
            <ac:spMk id="7" creationId="{3A348F9F-BCD7-D76F-05BD-3EB2AE477B5C}"/>
          </ac:spMkLst>
        </pc:spChg>
        <pc:picChg chg="add del mod ord">
          <ac:chgData name="Rhiannon Akers" userId="fb3c9d12-5c8c-42d7-8dc7-d872d7a3d202" providerId="ADAL" clId="{80AABDCA-A693-4F09-99FD-F26609E442FC}" dt="2026-10-01T12:58:03.893" v="2243" actId="21"/>
          <ac:picMkLst>
            <pc:docMk/>
            <pc:sldMk cId="1576508081" sldId="781"/>
            <ac:picMk id="5" creationId="{41C9DEDD-0813-5A38-1AD4-90FEA1336BBE}"/>
          </ac:picMkLst>
        </pc:picChg>
        <pc:picChg chg="add mod">
          <ac:chgData name="Rhiannon Akers" userId="fb3c9d12-5c8c-42d7-8dc7-d872d7a3d202" providerId="ADAL" clId="{80AABDCA-A693-4F09-99FD-F26609E442FC}" dt="2026-10-01T13:01:19.353" v="2490" actId="1076"/>
          <ac:picMkLst>
            <pc:docMk/>
            <pc:sldMk cId="1576508081" sldId="781"/>
            <ac:picMk id="8" creationId="{41C9DEDD-0813-5A38-1AD4-90FEA1336BBE}"/>
          </ac:picMkLst>
        </pc:picChg>
      </pc:sldChg>
      <pc:sldChg chg="modSp new del mod">
        <pc:chgData name="Rhiannon Akers" userId="fb3c9d12-5c8c-42d7-8dc7-d872d7a3d202" providerId="ADAL" clId="{80AABDCA-A693-4F09-99FD-F26609E442FC}" dt="2026-09-30T08:11:53.033" v="1805" actId="47"/>
        <pc:sldMkLst>
          <pc:docMk/>
          <pc:sldMk cId="1983341065" sldId="781"/>
        </pc:sldMkLst>
        <pc:spChg chg="mod">
          <ac:chgData name="Rhiannon Akers" userId="fb3c9d12-5c8c-42d7-8dc7-d872d7a3d202" providerId="ADAL" clId="{80AABDCA-A693-4F09-99FD-F26609E442FC}" dt="2026-09-30T08:11:51.103" v="1804" actId="20577"/>
          <ac:spMkLst>
            <pc:docMk/>
            <pc:sldMk cId="1983341065" sldId="781"/>
            <ac:spMk id="2" creationId="{1606BE4C-0F7F-C08D-A2DD-832F17C57353}"/>
          </ac:spMkLst>
        </pc:spChg>
      </pc:sldChg>
      <pc:sldChg chg="modSp new mod modAnim">
        <pc:chgData name="Rhiannon Akers" userId="fb3c9d12-5c8c-42d7-8dc7-d872d7a3d202" providerId="ADAL" clId="{80AABDCA-A693-4F09-99FD-F26609E442FC}" dt="2026-10-01T13:06:41.696" v="2568"/>
        <pc:sldMkLst>
          <pc:docMk/>
          <pc:sldMk cId="1887870854" sldId="782"/>
        </pc:sldMkLst>
        <pc:spChg chg="mod">
          <ac:chgData name="Rhiannon Akers" userId="fb3c9d12-5c8c-42d7-8dc7-d872d7a3d202" providerId="ADAL" clId="{80AABDCA-A693-4F09-99FD-F26609E442FC}" dt="2026-10-01T13:05:44.048" v="2557" actId="20577"/>
          <ac:spMkLst>
            <pc:docMk/>
            <pc:sldMk cId="1887870854" sldId="782"/>
            <ac:spMk id="2" creationId="{42E85BC3-0008-8061-3EAA-8095E2A388ED}"/>
          </ac:spMkLst>
        </pc:spChg>
        <pc:spChg chg="mod">
          <ac:chgData name="Rhiannon Akers" userId="fb3c9d12-5c8c-42d7-8dc7-d872d7a3d202" providerId="ADAL" clId="{80AABDCA-A693-4F09-99FD-F26609E442FC}" dt="2026-10-01T13:06:18.098" v="2565" actId="27636"/>
          <ac:spMkLst>
            <pc:docMk/>
            <pc:sldMk cId="1887870854" sldId="782"/>
            <ac:spMk id="3" creationId="{3081D0E9-AA19-2D5D-2FB7-FA50981C5D4B}"/>
          </ac:spMkLst>
        </pc:spChg>
      </pc:sldChg>
      <pc:sldChg chg="modSp new mod modNotesTx">
        <pc:chgData name="Rhiannon Akers" userId="fb3c9d12-5c8c-42d7-8dc7-d872d7a3d202" providerId="ADAL" clId="{80AABDCA-A693-4F09-99FD-F26609E442FC}" dt="2026-10-01T13:14:15.943" v="3002" actId="20577"/>
        <pc:sldMkLst>
          <pc:docMk/>
          <pc:sldMk cId="2285749026" sldId="783"/>
        </pc:sldMkLst>
        <pc:spChg chg="mod">
          <ac:chgData name="Rhiannon Akers" userId="fb3c9d12-5c8c-42d7-8dc7-d872d7a3d202" providerId="ADAL" clId="{80AABDCA-A693-4F09-99FD-F26609E442FC}" dt="2026-10-01T13:13:06.403" v="2796" actId="20577"/>
          <ac:spMkLst>
            <pc:docMk/>
            <pc:sldMk cId="2285749026" sldId="783"/>
            <ac:spMk id="2" creationId="{719542F5-7AF9-3699-BEDF-3EC22539C52C}"/>
          </ac:spMkLst>
        </pc:spChg>
        <pc:spChg chg="mod">
          <ac:chgData name="Rhiannon Akers" userId="fb3c9d12-5c8c-42d7-8dc7-d872d7a3d202" providerId="ADAL" clId="{80AABDCA-A693-4F09-99FD-F26609E442FC}" dt="2026-10-01T13:13:45.404" v="2873" actId="113"/>
          <ac:spMkLst>
            <pc:docMk/>
            <pc:sldMk cId="2285749026" sldId="783"/>
            <ac:spMk id="3" creationId="{AE67C097-E1C3-0B5D-5CBA-71F98BD6F787}"/>
          </ac:spMkLst>
        </pc:spChg>
      </pc:sldChg>
      <pc:sldChg chg="addSp delSp modSp new mod">
        <pc:chgData name="Rhiannon Akers" userId="fb3c9d12-5c8c-42d7-8dc7-d872d7a3d202" providerId="ADAL" clId="{80AABDCA-A693-4F09-99FD-F26609E442FC}" dt="2026-10-01T13:29:54.596" v="3714" actId="26606"/>
        <pc:sldMkLst>
          <pc:docMk/>
          <pc:sldMk cId="4099003038" sldId="784"/>
        </pc:sldMkLst>
        <pc:spChg chg="mod">
          <ac:chgData name="Rhiannon Akers" userId="fb3c9d12-5c8c-42d7-8dc7-d872d7a3d202" providerId="ADAL" clId="{80AABDCA-A693-4F09-99FD-F26609E442FC}" dt="2026-10-01T13:29:54.596" v="3714" actId="26606"/>
          <ac:spMkLst>
            <pc:docMk/>
            <pc:sldMk cId="4099003038" sldId="784"/>
            <ac:spMk id="2" creationId="{EA9A51B3-9C5B-C185-597D-5591D9C55EC6}"/>
          </ac:spMkLst>
        </pc:spChg>
        <pc:spChg chg="del mod">
          <ac:chgData name="Rhiannon Akers" userId="fb3c9d12-5c8c-42d7-8dc7-d872d7a3d202" providerId="ADAL" clId="{80AABDCA-A693-4F09-99FD-F26609E442FC}" dt="2026-10-01T13:29:54.596" v="3714" actId="26606"/>
          <ac:spMkLst>
            <pc:docMk/>
            <pc:sldMk cId="4099003038" sldId="784"/>
            <ac:spMk id="3" creationId="{292E86B0-755B-4889-3943-09071B68F6DD}"/>
          </ac:spMkLst>
        </pc:spChg>
        <pc:graphicFrameChg chg="add">
          <ac:chgData name="Rhiannon Akers" userId="fb3c9d12-5c8c-42d7-8dc7-d872d7a3d202" providerId="ADAL" clId="{80AABDCA-A693-4F09-99FD-F26609E442FC}" dt="2026-10-01T13:29:54.596" v="3714" actId="26606"/>
          <ac:graphicFrameMkLst>
            <pc:docMk/>
            <pc:sldMk cId="4099003038" sldId="784"/>
            <ac:graphicFrameMk id="5" creationId="{607230FE-6F9E-6930-1C41-3223E7235451}"/>
          </ac:graphicFrameMkLst>
        </pc:graphicFrame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Relationship Id="rId4" Type="http://schemas.openxmlformats.org/officeDocument/2006/relationships/image" Target="../media/image13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22.svg"/><Relationship Id="rId1" Type="http://schemas.openxmlformats.org/officeDocument/2006/relationships/image" Target="../media/image11.svg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svg"/><Relationship Id="rId1" Type="http://schemas.openxmlformats.org/officeDocument/2006/relationships/image" Target="../media/image23.svg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svg"/><Relationship Id="rId1" Type="http://schemas.openxmlformats.org/officeDocument/2006/relationships/image" Target="../media/image25.svg"/></Relationships>
</file>

<file path=ppt/diagrams/_rels/data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svg"/><Relationship Id="rId1" Type="http://schemas.openxmlformats.org/officeDocument/2006/relationships/image" Target="../media/image29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svg"/><Relationship Id="rId1" Type="http://schemas.openxmlformats.org/officeDocument/2006/relationships/image" Target="../media/image30.svg"/><Relationship Id="rId5" Type="http://schemas.openxmlformats.org/officeDocument/2006/relationships/image" Target="../media/image34.svg"/><Relationship Id="rId4" Type="http://schemas.openxmlformats.org/officeDocument/2006/relationships/image" Target="../media/image33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Relationship Id="rId4" Type="http://schemas.openxmlformats.org/officeDocument/2006/relationships/image" Target="../media/image13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22.svg"/><Relationship Id="rId1" Type="http://schemas.openxmlformats.org/officeDocument/2006/relationships/image" Target="../media/image11.svg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svg"/><Relationship Id="rId1" Type="http://schemas.openxmlformats.org/officeDocument/2006/relationships/image" Target="../media/image23.svg"/></Relationships>
</file>

<file path=ppt/diagrams/_rels/drawing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svg"/><Relationship Id="rId1" Type="http://schemas.openxmlformats.org/officeDocument/2006/relationships/image" Target="../media/image25.svg"/></Relationships>
</file>

<file path=ppt/diagrams/_rels/drawing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svg"/><Relationship Id="rId1" Type="http://schemas.openxmlformats.org/officeDocument/2006/relationships/image" Target="../media/image29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svg"/><Relationship Id="rId1" Type="http://schemas.openxmlformats.org/officeDocument/2006/relationships/image" Target="../media/image30.svg"/><Relationship Id="rId5" Type="http://schemas.openxmlformats.org/officeDocument/2006/relationships/image" Target="../media/image34.svg"/><Relationship Id="rId4" Type="http://schemas.openxmlformats.org/officeDocument/2006/relationships/image" Target="../media/image3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#4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#19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#1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16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#20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#30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#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#4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CDB663-AAD8-441E-8B0F-070614713212}" type="doc">
      <dgm:prSet loTypeId="urn:microsoft.com/office/officeart/2018/2/layout/IconCircleList" loCatId="icon" qsTypeId="urn:microsoft.com/office/officeart/2005/8/quickstyle/simple1#8" qsCatId="simple" csTypeId="urn:microsoft.com/office/officeart/2005/8/colors/accent2_2#4" csCatId="accent2" phldr="1"/>
      <dgm:spPr/>
      <dgm:t>
        <a:bodyPr/>
        <a:lstStyle/>
        <a:p>
          <a:endParaRPr lang="en-US"/>
        </a:p>
      </dgm:t>
    </dgm:pt>
    <dgm:pt modelId="{352FB1E4-0F03-4B73-8C63-CC6D63B6028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Explain key leadership approaches and styles, including situational and transformational leadership.</a:t>
          </a:r>
          <a:endParaRPr lang="en-US"/>
        </a:p>
      </dgm:t>
    </dgm:pt>
    <dgm:pt modelId="{60A70AB5-CAB7-4425-9878-EAFF04F18EE3}" type="parTrans" cxnId="{A6BE597C-98FF-4C58-87DF-638859B6EE1A}">
      <dgm:prSet/>
      <dgm:spPr/>
      <dgm:t>
        <a:bodyPr/>
        <a:lstStyle/>
        <a:p>
          <a:endParaRPr lang="en-US"/>
        </a:p>
      </dgm:t>
    </dgm:pt>
    <dgm:pt modelId="{E3F3E4E1-2E67-4FED-AAA9-3D0FFB2152D9}" type="sibTrans" cxnId="{A6BE597C-98FF-4C58-87DF-638859B6EE1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256EC62-1C04-4353-8F5B-A675B75611E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Compare the effectiveness of different leadership styles in workplace contexts.</a:t>
          </a:r>
          <a:endParaRPr lang="en-US"/>
        </a:p>
      </dgm:t>
    </dgm:pt>
    <dgm:pt modelId="{A4E2FE4D-5708-464D-93E6-B3C91FE5B4DD}" type="parTrans" cxnId="{89F7E8FA-07DE-4D7F-BFE1-4476F50ED5D3}">
      <dgm:prSet/>
      <dgm:spPr/>
      <dgm:t>
        <a:bodyPr/>
        <a:lstStyle/>
        <a:p>
          <a:endParaRPr lang="en-US"/>
        </a:p>
      </dgm:t>
    </dgm:pt>
    <dgm:pt modelId="{2151EEF9-59CC-4836-8193-F658E711FDC7}" type="sibTrans" cxnId="{89F7E8FA-07DE-4D7F-BFE1-4476F50ED5D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BA1C2B1-A44C-4B41-B412-1FEA503689B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Apply leadership theories to practical organisational scenarios.</a:t>
          </a:r>
          <a:endParaRPr lang="en-US"/>
        </a:p>
      </dgm:t>
    </dgm:pt>
    <dgm:pt modelId="{B9029E8E-EAC8-4B9B-886B-5D5886879D2D}" type="parTrans" cxnId="{D14D9D9D-2D14-4C8F-8486-ECB869ADD28C}">
      <dgm:prSet/>
      <dgm:spPr/>
      <dgm:t>
        <a:bodyPr/>
        <a:lstStyle/>
        <a:p>
          <a:endParaRPr lang="en-US"/>
        </a:p>
      </dgm:t>
    </dgm:pt>
    <dgm:pt modelId="{F17AAB6D-B065-4458-BBE3-73660F65D816}" type="sibTrans" cxnId="{D14D9D9D-2D14-4C8F-8486-ECB869ADD28C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1457237-17A6-4353-A2AB-2B389582CA3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Evaluate the leadership approach of a recognised organisational leader.</a:t>
          </a:r>
          <a:endParaRPr lang="en-US"/>
        </a:p>
      </dgm:t>
    </dgm:pt>
    <dgm:pt modelId="{C7D77D16-9522-47B3-9ADF-2119142BEEB5}" type="parTrans" cxnId="{91705DE9-F994-490A-88AB-0DB7DAB5721F}">
      <dgm:prSet/>
      <dgm:spPr/>
      <dgm:t>
        <a:bodyPr/>
        <a:lstStyle/>
        <a:p>
          <a:endParaRPr lang="en-US"/>
        </a:p>
      </dgm:t>
    </dgm:pt>
    <dgm:pt modelId="{6CEED631-A2B3-4B5A-9906-8324D55F318A}" type="sibTrans" cxnId="{91705DE9-F994-490A-88AB-0DB7DAB5721F}">
      <dgm:prSet/>
      <dgm:spPr/>
      <dgm:t>
        <a:bodyPr/>
        <a:lstStyle/>
        <a:p>
          <a:endParaRPr lang="en-US"/>
        </a:p>
      </dgm:t>
    </dgm:pt>
    <dgm:pt modelId="{4CC119F8-3325-4CB2-9673-80151EB6289E}" type="pres">
      <dgm:prSet presAssocID="{C5CDB663-AAD8-441E-8B0F-070614713212}" presName="root" presStyleCnt="0">
        <dgm:presLayoutVars>
          <dgm:dir/>
          <dgm:resizeHandles val="exact"/>
        </dgm:presLayoutVars>
      </dgm:prSet>
      <dgm:spPr/>
    </dgm:pt>
    <dgm:pt modelId="{37ED74AD-CF8C-44BE-A273-1B0B63E64E9B}" type="pres">
      <dgm:prSet presAssocID="{C5CDB663-AAD8-441E-8B0F-070614713212}" presName="container" presStyleCnt="0">
        <dgm:presLayoutVars>
          <dgm:dir/>
          <dgm:resizeHandles val="exact"/>
        </dgm:presLayoutVars>
      </dgm:prSet>
      <dgm:spPr/>
    </dgm:pt>
    <dgm:pt modelId="{7041B7D8-D439-4873-A0F1-7F9DA001EB92}" type="pres">
      <dgm:prSet presAssocID="{352FB1E4-0F03-4B73-8C63-CC6D63B60287}" presName="compNode" presStyleCnt="0"/>
      <dgm:spPr/>
    </dgm:pt>
    <dgm:pt modelId="{87514713-4B88-4B4A-BAA4-CA9DA2BEF377}" type="pres">
      <dgm:prSet presAssocID="{352FB1E4-0F03-4B73-8C63-CC6D63B60287}" presName="iconBgRect" presStyleLbl="bgShp" presStyleIdx="0" presStyleCnt="4"/>
      <dgm:spPr/>
    </dgm:pt>
    <dgm:pt modelId="{5957BBCC-7741-4B57-A97E-4B9F3830E3A3}" type="pres">
      <dgm:prSet presAssocID="{352FB1E4-0F03-4B73-8C63-CC6D63B60287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ptain"/>
        </a:ext>
      </dgm:extLst>
    </dgm:pt>
    <dgm:pt modelId="{F5CE4441-4A56-44BE-8CCA-8304466E84E9}" type="pres">
      <dgm:prSet presAssocID="{352FB1E4-0F03-4B73-8C63-CC6D63B60287}" presName="spaceRect" presStyleCnt="0"/>
      <dgm:spPr/>
    </dgm:pt>
    <dgm:pt modelId="{9FE5E764-7A77-415B-935A-958327D708E2}" type="pres">
      <dgm:prSet presAssocID="{352FB1E4-0F03-4B73-8C63-CC6D63B60287}" presName="textRect" presStyleLbl="revTx" presStyleIdx="0" presStyleCnt="4">
        <dgm:presLayoutVars>
          <dgm:chMax val="1"/>
          <dgm:chPref val="1"/>
        </dgm:presLayoutVars>
      </dgm:prSet>
      <dgm:spPr/>
    </dgm:pt>
    <dgm:pt modelId="{9C999694-E7AB-46B8-A631-727B9E5C9ADC}" type="pres">
      <dgm:prSet presAssocID="{E3F3E4E1-2E67-4FED-AAA9-3D0FFB2152D9}" presName="sibTrans" presStyleLbl="sibTrans2D1" presStyleIdx="0" presStyleCnt="0"/>
      <dgm:spPr/>
    </dgm:pt>
    <dgm:pt modelId="{CF0337D8-A01C-4821-8F41-66B7E9292D82}" type="pres">
      <dgm:prSet presAssocID="{0256EC62-1C04-4353-8F5B-A675B75611E4}" presName="compNode" presStyleCnt="0"/>
      <dgm:spPr/>
    </dgm:pt>
    <dgm:pt modelId="{0DDD59F1-3147-4F27-9E7C-9A4667921536}" type="pres">
      <dgm:prSet presAssocID="{0256EC62-1C04-4353-8F5B-A675B75611E4}" presName="iconBgRect" presStyleLbl="bgShp" presStyleIdx="1" presStyleCnt="4"/>
      <dgm:spPr/>
    </dgm:pt>
    <dgm:pt modelId="{0D031459-C556-4FEC-955A-465907E1AA32}" type="pres">
      <dgm:prSet presAssocID="{0256EC62-1C04-4353-8F5B-A675B75611E4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BAC0087F-96C3-44DF-A7D3-77EE0298A64E}" type="pres">
      <dgm:prSet presAssocID="{0256EC62-1C04-4353-8F5B-A675B75611E4}" presName="spaceRect" presStyleCnt="0"/>
      <dgm:spPr/>
    </dgm:pt>
    <dgm:pt modelId="{65D1C992-B61A-406F-8290-E71FAA552F22}" type="pres">
      <dgm:prSet presAssocID="{0256EC62-1C04-4353-8F5B-A675B75611E4}" presName="textRect" presStyleLbl="revTx" presStyleIdx="1" presStyleCnt="4">
        <dgm:presLayoutVars>
          <dgm:chMax val="1"/>
          <dgm:chPref val="1"/>
        </dgm:presLayoutVars>
      </dgm:prSet>
      <dgm:spPr/>
    </dgm:pt>
    <dgm:pt modelId="{F6CFBBCC-9755-45AC-8696-67AE2978B5DD}" type="pres">
      <dgm:prSet presAssocID="{2151EEF9-59CC-4836-8193-F658E711FDC7}" presName="sibTrans" presStyleLbl="sibTrans2D1" presStyleIdx="0" presStyleCnt="0"/>
      <dgm:spPr/>
    </dgm:pt>
    <dgm:pt modelId="{D5D03243-6240-40C4-A318-CB97DF5DADAE}" type="pres">
      <dgm:prSet presAssocID="{3BA1C2B1-A44C-4B41-B412-1FEA503689B2}" presName="compNode" presStyleCnt="0"/>
      <dgm:spPr/>
    </dgm:pt>
    <dgm:pt modelId="{BD654077-C09A-442D-972A-782FFD193CB5}" type="pres">
      <dgm:prSet presAssocID="{3BA1C2B1-A44C-4B41-B412-1FEA503689B2}" presName="iconBgRect" presStyleLbl="bgShp" presStyleIdx="2" presStyleCnt="4"/>
      <dgm:spPr/>
    </dgm:pt>
    <dgm:pt modelId="{733428E8-EEEF-4CB7-BE5A-35449A1FC288}" type="pres">
      <dgm:prSet presAssocID="{3BA1C2B1-A44C-4B41-B412-1FEA503689B2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19E268BA-0F6F-4FCC-BA50-904395185BDE}" type="pres">
      <dgm:prSet presAssocID="{3BA1C2B1-A44C-4B41-B412-1FEA503689B2}" presName="spaceRect" presStyleCnt="0"/>
      <dgm:spPr/>
    </dgm:pt>
    <dgm:pt modelId="{6F76966E-7769-444C-93E7-89E52E08FDCC}" type="pres">
      <dgm:prSet presAssocID="{3BA1C2B1-A44C-4B41-B412-1FEA503689B2}" presName="textRect" presStyleLbl="revTx" presStyleIdx="2" presStyleCnt="4">
        <dgm:presLayoutVars>
          <dgm:chMax val="1"/>
          <dgm:chPref val="1"/>
        </dgm:presLayoutVars>
      </dgm:prSet>
      <dgm:spPr/>
    </dgm:pt>
    <dgm:pt modelId="{D1D05219-DDD8-46FB-9DC8-CED0DD306191}" type="pres">
      <dgm:prSet presAssocID="{F17AAB6D-B065-4458-BBE3-73660F65D816}" presName="sibTrans" presStyleLbl="sibTrans2D1" presStyleIdx="0" presStyleCnt="0"/>
      <dgm:spPr/>
    </dgm:pt>
    <dgm:pt modelId="{29836163-3A39-4F67-801E-35EAFFC15F8B}" type="pres">
      <dgm:prSet presAssocID="{51457237-17A6-4353-A2AB-2B389582CA36}" presName="compNode" presStyleCnt="0"/>
      <dgm:spPr/>
    </dgm:pt>
    <dgm:pt modelId="{B9FEC77C-E13F-4AAB-A1CF-1796D2B345FD}" type="pres">
      <dgm:prSet presAssocID="{51457237-17A6-4353-A2AB-2B389582CA36}" presName="iconBgRect" presStyleLbl="bgShp" presStyleIdx="3" presStyleCnt="4"/>
      <dgm:spPr/>
    </dgm:pt>
    <dgm:pt modelId="{C29CDEC4-4FD1-4151-BC65-7F6C4FBB998B}" type="pres">
      <dgm:prSet presAssocID="{51457237-17A6-4353-A2AB-2B389582CA36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0D556B83-44A7-4741-936A-022D25143A63}" type="pres">
      <dgm:prSet presAssocID="{51457237-17A6-4353-A2AB-2B389582CA36}" presName="spaceRect" presStyleCnt="0"/>
      <dgm:spPr/>
    </dgm:pt>
    <dgm:pt modelId="{E61703C4-A2E7-4489-B536-4A5E6F3DC821}" type="pres">
      <dgm:prSet presAssocID="{51457237-17A6-4353-A2AB-2B389582CA36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60173F28-8CE0-4F99-B9CA-A66113AF795C}" type="presOf" srcId="{2151EEF9-59CC-4836-8193-F658E711FDC7}" destId="{F6CFBBCC-9755-45AC-8696-67AE2978B5DD}" srcOrd="0" destOrd="0" presId="urn:microsoft.com/office/officeart/2018/2/layout/IconCircleList"/>
    <dgm:cxn modelId="{E792892F-B489-4972-A10D-25A9FA092721}" type="presOf" srcId="{C5CDB663-AAD8-441E-8B0F-070614713212}" destId="{4CC119F8-3325-4CB2-9673-80151EB6289E}" srcOrd="0" destOrd="0" presId="urn:microsoft.com/office/officeart/2018/2/layout/IconCircleList"/>
    <dgm:cxn modelId="{3A93B455-347B-47AF-BBA0-22D0EA9FBB70}" type="presOf" srcId="{3BA1C2B1-A44C-4B41-B412-1FEA503689B2}" destId="{6F76966E-7769-444C-93E7-89E52E08FDCC}" srcOrd="0" destOrd="0" presId="urn:microsoft.com/office/officeart/2018/2/layout/IconCircleList"/>
    <dgm:cxn modelId="{5FBE8D7A-CFA9-4458-BD69-72F65701D123}" type="presOf" srcId="{0256EC62-1C04-4353-8F5B-A675B75611E4}" destId="{65D1C992-B61A-406F-8290-E71FAA552F22}" srcOrd="0" destOrd="0" presId="urn:microsoft.com/office/officeart/2018/2/layout/IconCircleList"/>
    <dgm:cxn modelId="{A6BE597C-98FF-4C58-87DF-638859B6EE1A}" srcId="{C5CDB663-AAD8-441E-8B0F-070614713212}" destId="{352FB1E4-0F03-4B73-8C63-CC6D63B60287}" srcOrd="0" destOrd="0" parTransId="{60A70AB5-CAB7-4425-9878-EAFF04F18EE3}" sibTransId="{E3F3E4E1-2E67-4FED-AAA9-3D0FFB2152D9}"/>
    <dgm:cxn modelId="{EEECD383-6574-4628-B45A-6426B4F83BAC}" type="presOf" srcId="{352FB1E4-0F03-4B73-8C63-CC6D63B60287}" destId="{9FE5E764-7A77-415B-935A-958327D708E2}" srcOrd="0" destOrd="0" presId="urn:microsoft.com/office/officeart/2018/2/layout/IconCircleList"/>
    <dgm:cxn modelId="{D14D9D9D-2D14-4C8F-8486-ECB869ADD28C}" srcId="{C5CDB663-AAD8-441E-8B0F-070614713212}" destId="{3BA1C2B1-A44C-4B41-B412-1FEA503689B2}" srcOrd="2" destOrd="0" parTransId="{B9029E8E-EAC8-4B9B-886B-5D5886879D2D}" sibTransId="{F17AAB6D-B065-4458-BBE3-73660F65D816}"/>
    <dgm:cxn modelId="{B2FEDB9F-23C7-4B51-8855-2B6E532E0A17}" type="presOf" srcId="{F17AAB6D-B065-4458-BBE3-73660F65D816}" destId="{D1D05219-DDD8-46FB-9DC8-CED0DD306191}" srcOrd="0" destOrd="0" presId="urn:microsoft.com/office/officeart/2018/2/layout/IconCircleList"/>
    <dgm:cxn modelId="{06DB0EC1-8B13-487A-B5CA-B1F7E2B0FC98}" type="presOf" srcId="{E3F3E4E1-2E67-4FED-AAA9-3D0FFB2152D9}" destId="{9C999694-E7AB-46B8-A631-727B9E5C9ADC}" srcOrd="0" destOrd="0" presId="urn:microsoft.com/office/officeart/2018/2/layout/IconCircleList"/>
    <dgm:cxn modelId="{0B0D6DD7-0ADE-41B5-8610-058D19F47704}" type="presOf" srcId="{51457237-17A6-4353-A2AB-2B389582CA36}" destId="{E61703C4-A2E7-4489-B536-4A5E6F3DC821}" srcOrd="0" destOrd="0" presId="urn:microsoft.com/office/officeart/2018/2/layout/IconCircleList"/>
    <dgm:cxn modelId="{91705DE9-F994-490A-88AB-0DB7DAB5721F}" srcId="{C5CDB663-AAD8-441E-8B0F-070614713212}" destId="{51457237-17A6-4353-A2AB-2B389582CA36}" srcOrd="3" destOrd="0" parTransId="{C7D77D16-9522-47B3-9ADF-2119142BEEB5}" sibTransId="{6CEED631-A2B3-4B5A-9906-8324D55F318A}"/>
    <dgm:cxn modelId="{89F7E8FA-07DE-4D7F-BFE1-4476F50ED5D3}" srcId="{C5CDB663-AAD8-441E-8B0F-070614713212}" destId="{0256EC62-1C04-4353-8F5B-A675B75611E4}" srcOrd="1" destOrd="0" parTransId="{A4E2FE4D-5708-464D-93E6-B3C91FE5B4DD}" sibTransId="{2151EEF9-59CC-4836-8193-F658E711FDC7}"/>
    <dgm:cxn modelId="{201843D3-0D8C-4E3B-9266-0CD44CCD497B}" type="presParOf" srcId="{4CC119F8-3325-4CB2-9673-80151EB6289E}" destId="{37ED74AD-CF8C-44BE-A273-1B0B63E64E9B}" srcOrd="0" destOrd="0" presId="urn:microsoft.com/office/officeart/2018/2/layout/IconCircleList"/>
    <dgm:cxn modelId="{A6854358-5528-4378-A2E4-829691EE9313}" type="presParOf" srcId="{37ED74AD-CF8C-44BE-A273-1B0B63E64E9B}" destId="{7041B7D8-D439-4873-A0F1-7F9DA001EB92}" srcOrd="0" destOrd="0" presId="urn:microsoft.com/office/officeart/2018/2/layout/IconCircleList"/>
    <dgm:cxn modelId="{DBB895B4-53C3-4043-B26E-AD0CE584B5D6}" type="presParOf" srcId="{7041B7D8-D439-4873-A0F1-7F9DA001EB92}" destId="{87514713-4B88-4B4A-BAA4-CA9DA2BEF377}" srcOrd="0" destOrd="0" presId="urn:microsoft.com/office/officeart/2018/2/layout/IconCircleList"/>
    <dgm:cxn modelId="{F083BBAB-52CC-47B4-9D5A-F0F5300E57F6}" type="presParOf" srcId="{7041B7D8-D439-4873-A0F1-7F9DA001EB92}" destId="{5957BBCC-7741-4B57-A97E-4B9F3830E3A3}" srcOrd="1" destOrd="0" presId="urn:microsoft.com/office/officeart/2018/2/layout/IconCircleList"/>
    <dgm:cxn modelId="{C56F56AE-D582-4D7F-B5F6-CE29030D41EA}" type="presParOf" srcId="{7041B7D8-D439-4873-A0F1-7F9DA001EB92}" destId="{F5CE4441-4A56-44BE-8CCA-8304466E84E9}" srcOrd="2" destOrd="0" presId="urn:microsoft.com/office/officeart/2018/2/layout/IconCircleList"/>
    <dgm:cxn modelId="{8DDF6B3B-DD30-4D65-A0B4-7A092D1187DB}" type="presParOf" srcId="{7041B7D8-D439-4873-A0F1-7F9DA001EB92}" destId="{9FE5E764-7A77-415B-935A-958327D708E2}" srcOrd="3" destOrd="0" presId="urn:microsoft.com/office/officeart/2018/2/layout/IconCircleList"/>
    <dgm:cxn modelId="{9329B12D-BE0B-4DB0-9A96-35A653CDAAB0}" type="presParOf" srcId="{37ED74AD-CF8C-44BE-A273-1B0B63E64E9B}" destId="{9C999694-E7AB-46B8-A631-727B9E5C9ADC}" srcOrd="1" destOrd="0" presId="urn:microsoft.com/office/officeart/2018/2/layout/IconCircleList"/>
    <dgm:cxn modelId="{65401798-D6A8-4AE6-95F4-C533D22DBE94}" type="presParOf" srcId="{37ED74AD-CF8C-44BE-A273-1B0B63E64E9B}" destId="{CF0337D8-A01C-4821-8F41-66B7E9292D82}" srcOrd="2" destOrd="0" presId="urn:microsoft.com/office/officeart/2018/2/layout/IconCircleList"/>
    <dgm:cxn modelId="{AA44A148-7CD2-4C17-A01F-A772AB4AD9B6}" type="presParOf" srcId="{CF0337D8-A01C-4821-8F41-66B7E9292D82}" destId="{0DDD59F1-3147-4F27-9E7C-9A4667921536}" srcOrd="0" destOrd="0" presId="urn:microsoft.com/office/officeart/2018/2/layout/IconCircleList"/>
    <dgm:cxn modelId="{1E4F1EC3-7CB0-4D60-9DFC-F32FFDCB9F3A}" type="presParOf" srcId="{CF0337D8-A01C-4821-8F41-66B7E9292D82}" destId="{0D031459-C556-4FEC-955A-465907E1AA32}" srcOrd="1" destOrd="0" presId="urn:microsoft.com/office/officeart/2018/2/layout/IconCircleList"/>
    <dgm:cxn modelId="{1FBA6F7D-85CE-470B-88EA-C32BAF3E644E}" type="presParOf" srcId="{CF0337D8-A01C-4821-8F41-66B7E9292D82}" destId="{BAC0087F-96C3-44DF-A7D3-77EE0298A64E}" srcOrd="2" destOrd="0" presId="urn:microsoft.com/office/officeart/2018/2/layout/IconCircleList"/>
    <dgm:cxn modelId="{424B3E8E-910E-4DEE-8F5B-E6A9B9E93833}" type="presParOf" srcId="{CF0337D8-A01C-4821-8F41-66B7E9292D82}" destId="{65D1C992-B61A-406F-8290-E71FAA552F22}" srcOrd="3" destOrd="0" presId="urn:microsoft.com/office/officeart/2018/2/layout/IconCircleList"/>
    <dgm:cxn modelId="{EDB41B98-E582-4D1C-821B-4E9D8BF819C8}" type="presParOf" srcId="{37ED74AD-CF8C-44BE-A273-1B0B63E64E9B}" destId="{F6CFBBCC-9755-45AC-8696-67AE2978B5DD}" srcOrd="3" destOrd="0" presId="urn:microsoft.com/office/officeart/2018/2/layout/IconCircleList"/>
    <dgm:cxn modelId="{FCF784F4-9DE6-432C-9134-282B4E563A15}" type="presParOf" srcId="{37ED74AD-CF8C-44BE-A273-1B0B63E64E9B}" destId="{D5D03243-6240-40C4-A318-CB97DF5DADAE}" srcOrd="4" destOrd="0" presId="urn:microsoft.com/office/officeart/2018/2/layout/IconCircleList"/>
    <dgm:cxn modelId="{505C496D-9B2A-48B1-989F-342FCB969FA3}" type="presParOf" srcId="{D5D03243-6240-40C4-A318-CB97DF5DADAE}" destId="{BD654077-C09A-442D-972A-782FFD193CB5}" srcOrd="0" destOrd="0" presId="urn:microsoft.com/office/officeart/2018/2/layout/IconCircleList"/>
    <dgm:cxn modelId="{07EBA304-E960-4A41-969F-E11FB7503F5A}" type="presParOf" srcId="{D5D03243-6240-40C4-A318-CB97DF5DADAE}" destId="{733428E8-EEEF-4CB7-BE5A-35449A1FC288}" srcOrd="1" destOrd="0" presId="urn:microsoft.com/office/officeart/2018/2/layout/IconCircleList"/>
    <dgm:cxn modelId="{FE179C73-0A01-44C7-9A99-4E15DF754889}" type="presParOf" srcId="{D5D03243-6240-40C4-A318-CB97DF5DADAE}" destId="{19E268BA-0F6F-4FCC-BA50-904395185BDE}" srcOrd="2" destOrd="0" presId="urn:microsoft.com/office/officeart/2018/2/layout/IconCircleList"/>
    <dgm:cxn modelId="{544BB37F-7250-48D8-B77B-5C25EF0D20A9}" type="presParOf" srcId="{D5D03243-6240-40C4-A318-CB97DF5DADAE}" destId="{6F76966E-7769-444C-93E7-89E52E08FDCC}" srcOrd="3" destOrd="0" presId="urn:microsoft.com/office/officeart/2018/2/layout/IconCircleList"/>
    <dgm:cxn modelId="{6108CB2F-54A0-4F98-8CEB-18E819076A9B}" type="presParOf" srcId="{37ED74AD-CF8C-44BE-A273-1B0B63E64E9B}" destId="{D1D05219-DDD8-46FB-9DC8-CED0DD306191}" srcOrd="5" destOrd="0" presId="urn:microsoft.com/office/officeart/2018/2/layout/IconCircleList"/>
    <dgm:cxn modelId="{54B6B7B4-1804-474D-8778-4E5A5DF91D6F}" type="presParOf" srcId="{37ED74AD-CF8C-44BE-A273-1B0B63E64E9B}" destId="{29836163-3A39-4F67-801E-35EAFFC15F8B}" srcOrd="6" destOrd="0" presId="urn:microsoft.com/office/officeart/2018/2/layout/IconCircleList"/>
    <dgm:cxn modelId="{F80B34BC-5922-4DC8-8C94-831BCEFE836C}" type="presParOf" srcId="{29836163-3A39-4F67-801E-35EAFFC15F8B}" destId="{B9FEC77C-E13F-4AAB-A1CF-1796D2B345FD}" srcOrd="0" destOrd="0" presId="urn:microsoft.com/office/officeart/2018/2/layout/IconCircleList"/>
    <dgm:cxn modelId="{81591AAE-80D8-4C8D-B66C-7A65E29383B7}" type="presParOf" srcId="{29836163-3A39-4F67-801E-35EAFFC15F8B}" destId="{C29CDEC4-4FD1-4151-BC65-7F6C4FBB998B}" srcOrd="1" destOrd="0" presId="urn:microsoft.com/office/officeart/2018/2/layout/IconCircleList"/>
    <dgm:cxn modelId="{4C62280E-76DA-48A9-B721-C59F51877905}" type="presParOf" srcId="{29836163-3A39-4F67-801E-35EAFFC15F8B}" destId="{0D556B83-44A7-4741-936A-022D25143A63}" srcOrd="2" destOrd="0" presId="urn:microsoft.com/office/officeart/2018/2/layout/IconCircleList"/>
    <dgm:cxn modelId="{54B844F4-8F52-4024-9872-2D03DC0CC607}" type="presParOf" srcId="{29836163-3A39-4F67-801E-35EAFFC15F8B}" destId="{E61703C4-A2E7-4489-B536-4A5E6F3DC821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FCADB12-BA29-47F2-A19C-34ED83114B8B}" type="doc">
      <dgm:prSet loTypeId="urn:microsoft.com/office/officeart/2005/8/layout/vList2" loCatId="list" qsTypeId="urn:microsoft.com/office/officeart/2005/8/quickstyle/simple2#4" qsCatId="simple" csTypeId="urn:microsoft.com/office/officeart/2005/8/colors/accent1_2#5" csCatId="accent1" phldr="1"/>
      <dgm:spPr/>
      <dgm:t>
        <a:bodyPr/>
        <a:lstStyle/>
        <a:p>
          <a:endParaRPr lang="en-US"/>
        </a:p>
      </dgm:t>
    </dgm:pt>
    <dgm:pt modelId="{691776EA-19FE-4A4A-B073-B519C3999983}">
      <dgm:prSet/>
      <dgm:spPr/>
      <dgm:t>
        <a:bodyPr/>
        <a:lstStyle/>
        <a:p>
          <a:r>
            <a:rPr lang="en-GB" b="1"/>
            <a:t>Leadership</a:t>
          </a:r>
          <a:endParaRPr lang="en-US"/>
        </a:p>
      </dgm:t>
    </dgm:pt>
    <dgm:pt modelId="{4B40492D-CF44-4B5B-85E5-4FFAD0F89D1A}" type="parTrans" cxnId="{455D5BD7-A764-458E-93DD-510FDEDD9151}">
      <dgm:prSet/>
      <dgm:spPr/>
      <dgm:t>
        <a:bodyPr/>
        <a:lstStyle/>
        <a:p>
          <a:endParaRPr lang="en-US"/>
        </a:p>
      </dgm:t>
    </dgm:pt>
    <dgm:pt modelId="{7F3F065E-C784-445C-9975-6D91BDD0A6CB}" type="sibTrans" cxnId="{455D5BD7-A764-458E-93DD-510FDEDD9151}">
      <dgm:prSet/>
      <dgm:spPr/>
      <dgm:t>
        <a:bodyPr/>
        <a:lstStyle/>
        <a:p>
          <a:endParaRPr lang="en-US"/>
        </a:p>
      </dgm:t>
    </dgm:pt>
    <dgm:pt modelId="{944EF9D0-33A6-4F18-A82D-BB57B0FF4C1C}">
      <dgm:prSet/>
      <dgm:spPr/>
      <dgm:t>
        <a:bodyPr/>
        <a:lstStyle/>
        <a:p>
          <a:r>
            <a:rPr lang="en-GB" dirty="0"/>
            <a:t>	"We need to become the most sustainable retailer in the UK within five years."</a:t>
          </a:r>
          <a:endParaRPr lang="en-US" dirty="0"/>
        </a:p>
      </dgm:t>
    </dgm:pt>
    <dgm:pt modelId="{7AC758AF-B757-4077-AE43-B9881C762E29}" type="parTrans" cxnId="{30E3530B-3B95-478F-BE5C-626841629DED}">
      <dgm:prSet/>
      <dgm:spPr/>
      <dgm:t>
        <a:bodyPr/>
        <a:lstStyle/>
        <a:p>
          <a:endParaRPr lang="en-US"/>
        </a:p>
      </dgm:t>
    </dgm:pt>
    <dgm:pt modelId="{E4A80B65-68B0-4C36-93E9-618ECC60DCDF}" type="sibTrans" cxnId="{30E3530B-3B95-478F-BE5C-626841629DED}">
      <dgm:prSet/>
      <dgm:spPr/>
      <dgm:t>
        <a:bodyPr/>
        <a:lstStyle/>
        <a:p>
          <a:endParaRPr lang="en-US"/>
        </a:p>
      </dgm:t>
    </dgm:pt>
    <dgm:pt modelId="{BFACF177-5541-4FCB-AB70-B0A4E6A0E772}">
      <dgm:prSet/>
      <dgm:spPr/>
      <dgm:t>
        <a:bodyPr/>
        <a:lstStyle/>
        <a:p>
          <a:r>
            <a:rPr lang="en-GB" b="1"/>
            <a:t>Management</a:t>
          </a:r>
          <a:endParaRPr lang="en-US"/>
        </a:p>
      </dgm:t>
    </dgm:pt>
    <dgm:pt modelId="{14EE8B30-A514-4436-A0FD-2F39E25AFB7A}" type="parTrans" cxnId="{EE1E4CBD-2691-4884-952B-FE8B0DC2242E}">
      <dgm:prSet/>
      <dgm:spPr/>
      <dgm:t>
        <a:bodyPr/>
        <a:lstStyle/>
        <a:p>
          <a:endParaRPr lang="en-US"/>
        </a:p>
      </dgm:t>
    </dgm:pt>
    <dgm:pt modelId="{E2F5CCBD-0D73-46F5-9AF9-4386E47508EA}" type="sibTrans" cxnId="{EE1E4CBD-2691-4884-952B-FE8B0DC2242E}">
      <dgm:prSet/>
      <dgm:spPr/>
      <dgm:t>
        <a:bodyPr/>
        <a:lstStyle/>
        <a:p>
          <a:endParaRPr lang="en-US"/>
        </a:p>
      </dgm:t>
    </dgm:pt>
    <dgm:pt modelId="{A6732137-9182-48F2-B7CB-9537AD1C706B}">
      <dgm:prSet/>
      <dgm:spPr/>
      <dgm:t>
        <a:bodyPr/>
        <a:lstStyle/>
        <a:p>
          <a:r>
            <a:rPr lang="en-GB" dirty="0"/>
            <a:t>	"Let's create an action plan, allocate budgets, assign responsibilities, and monitor progress towards 	that sustainability goal."</a:t>
          </a:r>
          <a:endParaRPr lang="en-US" dirty="0"/>
        </a:p>
      </dgm:t>
    </dgm:pt>
    <dgm:pt modelId="{9E8EC099-AEB9-4095-AEA5-915FFEE1704D}" type="parTrans" cxnId="{43AE3476-7CCC-440C-AD03-6A3EA2C4F8F2}">
      <dgm:prSet/>
      <dgm:spPr/>
      <dgm:t>
        <a:bodyPr/>
        <a:lstStyle/>
        <a:p>
          <a:endParaRPr lang="en-US"/>
        </a:p>
      </dgm:t>
    </dgm:pt>
    <dgm:pt modelId="{032275D7-D347-4B72-9BC0-9DF6F0D0C019}" type="sibTrans" cxnId="{43AE3476-7CCC-440C-AD03-6A3EA2C4F8F2}">
      <dgm:prSet/>
      <dgm:spPr/>
      <dgm:t>
        <a:bodyPr/>
        <a:lstStyle/>
        <a:p>
          <a:endParaRPr lang="en-US"/>
        </a:p>
      </dgm:t>
    </dgm:pt>
    <dgm:pt modelId="{17072FB5-5F33-4386-A04D-CD275ED8DA00}">
      <dgm:prSet/>
      <dgm:spPr/>
      <dgm:t>
        <a:bodyPr/>
        <a:lstStyle/>
        <a:p>
          <a:r>
            <a:rPr lang="en-GB" b="1" dirty="0"/>
            <a:t>Questions for consideration</a:t>
          </a:r>
          <a:endParaRPr lang="en-US" dirty="0"/>
        </a:p>
      </dgm:t>
    </dgm:pt>
    <dgm:pt modelId="{C3DEB7E3-C5AC-43C4-95F7-F4203350C347}" type="parTrans" cxnId="{25E30C99-1D13-401D-BF7D-93F50141D693}">
      <dgm:prSet/>
      <dgm:spPr/>
      <dgm:t>
        <a:bodyPr/>
        <a:lstStyle/>
        <a:p>
          <a:endParaRPr lang="en-US"/>
        </a:p>
      </dgm:t>
    </dgm:pt>
    <dgm:pt modelId="{D8C2FD89-E23D-4555-93DC-050EC5FBF2B5}" type="sibTrans" cxnId="{25E30C99-1D13-401D-BF7D-93F50141D693}">
      <dgm:prSet/>
      <dgm:spPr/>
      <dgm:t>
        <a:bodyPr/>
        <a:lstStyle/>
        <a:p>
          <a:endParaRPr lang="en-US"/>
        </a:p>
      </dgm:t>
    </dgm:pt>
    <dgm:pt modelId="{FBC4EDF3-CB96-4B38-8E23-073C63156AB8}">
      <dgm:prSet/>
      <dgm:spPr/>
      <dgm:t>
        <a:bodyPr/>
        <a:lstStyle/>
        <a:p>
          <a:r>
            <a:rPr lang="en-GB" dirty="0"/>
            <a:t>	Can you be an effective manager without being a leader? Can you be a leader without holding a 	management </a:t>
          </a:r>
          <a:r>
            <a:rPr lang="en-GB"/>
            <a:t>position?</a:t>
          </a:r>
          <a:endParaRPr lang="en-US" dirty="0"/>
        </a:p>
      </dgm:t>
    </dgm:pt>
    <dgm:pt modelId="{21B206A0-5AC4-49B1-B8D7-D57A3C6A033B}" type="parTrans" cxnId="{FDAA07E7-6FB3-439E-9489-A620085EA0E9}">
      <dgm:prSet/>
      <dgm:spPr/>
      <dgm:t>
        <a:bodyPr/>
        <a:lstStyle/>
        <a:p>
          <a:endParaRPr lang="en-US"/>
        </a:p>
      </dgm:t>
    </dgm:pt>
    <dgm:pt modelId="{2D85DF96-AD75-4F5B-8D5A-95A55278B303}" type="sibTrans" cxnId="{FDAA07E7-6FB3-439E-9489-A620085EA0E9}">
      <dgm:prSet/>
      <dgm:spPr/>
      <dgm:t>
        <a:bodyPr/>
        <a:lstStyle/>
        <a:p>
          <a:endParaRPr lang="en-US"/>
        </a:p>
      </dgm:t>
    </dgm:pt>
    <dgm:pt modelId="{FC36512B-3338-4053-9C6E-9F3F5613A0A4}" type="pres">
      <dgm:prSet presAssocID="{CFCADB12-BA29-47F2-A19C-34ED83114B8B}" presName="linear" presStyleCnt="0">
        <dgm:presLayoutVars>
          <dgm:animLvl val="lvl"/>
          <dgm:resizeHandles val="exact"/>
        </dgm:presLayoutVars>
      </dgm:prSet>
      <dgm:spPr/>
    </dgm:pt>
    <dgm:pt modelId="{2B6DD553-7F13-4521-9CD1-0D86555FAD94}" type="pres">
      <dgm:prSet presAssocID="{691776EA-19FE-4A4A-B073-B519C3999983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DAFF49D2-C7FB-458F-BD2D-44F2AEF6BB78}" type="pres">
      <dgm:prSet presAssocID="{7F3F065E-C784-445C-9975-6D91BDD0A6CB}" presName="spacer" presStyleCnt="0"/>
      <dgm:spPr/>
    </dgm:pt>
    <dgm:pt modelId="{A1C43EC2-1A42-4A15-B1C6-5FB3943C7B94}" type="pres">
      <dgm:prSet presAssocID="{944EF9D0-33A6-4F18-A82D-BB57B0FF4C1C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B4D35E8E-B295-4D6E-9CB8-49209FDBA105}" type="pres">
      <dgm:prSet presAssocID="{E4A80B65-68B0-4C36-93E9-618ECC60DCDF}" presName="spacer" presStyleCnt="0"/>
      <dgm:spPr/>
    </dgm:pt>
    <dgm:pt modelId="{3BA49801-EE18-44F4-AEBE-7BEB0816FCC1}" type="pres">
      <dgm:prSet presAssocID="{BFACF177-5541-4FCB-AB70-B0A4E6A0E772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8180F2D7-41CD-40D9-B042-D38DB10B48DE}" type="pres">
      <dgm:prSet presAssocID="{E2F5CCBD-0D73-46F5-9AF9-4386E47508EA}" presName="spacer" presStyleCnt="0"/>
      <dgm:spPr/>
    </dgm:pt>
    <dgm:pt modelId="{0887E1A8-0F1F-4433-B857-70C6B5FFC0FD}" type="pres">
      <dgm:prSet presAssocID="{A6732137-9182-48F2-B7CB-9537AD1C706B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2C6EFA31-5E9E-4BE0-9041-D597381AAD0E}" type="pres">
      <dgm:prSet presAssocID="{032275D7-D347-4B72-9BC0-9DF6F0D0C019}" presName="spacer" presStyleCnt="0"/>
      <dgm:spPr/>
    </dgm:pt>
    <dgm:pt modelId="{BA6B123D-8546-40B9-885D-B001A979AECD}" type="pres">
      <dgm:prSet presAssocID="{17072FB5-5F33-4386-A04D-CD275ED8DA00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80C783DE-3243-4716-B147-6ABEE7AA4035}" type="pres">
      <dgm:prSet presAssocID="{D8C2FD89-E23D-4555-93DC-050EC5FBF2B5}" presName="spacer" presStyleCnt="0"/>
      <dgm:spPr/>
    </dgm:pt>
    <dgm:pt modelId="{93807300-4993-4ED2-BEEE-A86225FF04DC}" type="pres">
      <dgm:prSet presAssocID="{FBC4EDF3-CB96-4B38-8E23-073C63156AB8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30E3530B-3B95-478F-BE5C-626841629DED}" srcId="{CFCADB12-BA29-47F2-A19C-34ED83114B8B}" destId="{944EF9D0-33A6-4F18-A82D-BB57B0FF4C1C}" srcOrd="1" destOrd="0" parTransId="{7AC758AF-B757-4077-AE43-B9881C762E29}" sibTransId="{E4A80B65-68B0-4C36-93E9-618ECC60DCDF}"/>
    <dgm:cxn modelId="{D219E918-5F92-4917-93E2-0E33B3691F18}" type="presOf" srcId="{FBC4EDF3-CB96-4B38-8E23-073C63156AB8}" destId="{93807300-4993-4ED2-BEEE-A86225FF04DC}" srcOrd="0" destOrd="0" presId="urn:microsoft.com/office/officeart/2005/8/layout/vList2"/>
    <dgm:cxn modelId="{41CC0520-4E4C-4CBE-AC40-DCBF500516B5}" type="presOf" srcId="{BFACF177-5541-4FCB-AB70-B0A4E6A0E772}" destId="{3BA49801-EE18-44F4-AEBE-7BEB0816FCC1}" srcOrd="0" destOrd="0" presId="urn:microsoft.com/office/officeart/2005/8/layout/vList2"/>
    <dgm:cxn modelId="{5A51C620-42FE-4B6A-84B2-91CC2A1C1DA4}" type="presOf" srcId="{944EF9D0-33A6-4F18-A82D-BB57B0FF4C1C}" destId="{A1C43EC2-1A42-4A15-B1C6-5FB3943C7B94}" srcOrd="0" destOrd="0" presId="urn:microsoft.com/office/officeart/2005/8/layout/vList2"/>
    <dgm:cxn modelId="{76C85260-C2FC-4B33-AA54-667C9C2416F6}" type="presOf" srcId="{CFCADB12-BA29-47F2-A19C-34ED83114B8B}" destId="{FC36512B-3338-4053-9C6E-9F3F5613A0A4}" srcOrd="0" destOrd="0" presId="urn:microsoft.com/office/officeart/2005/8/layout/vList2"/>
    <dgm:cxn modelId="{D20A7B51-1AD3-4282-90A3-F5599123712F}" type="presOf" srcId="{691776EA-19FE-4A4A-B073-B519C3999983}" destId="{2B6DD553-7F13-4521-9CD1-0D86555FAD94}" srcOrd="0" destOrd="0" presId="urn:microsoft.com/office/officeart/2005/8/layout/vList2"/>
    <dgm:cxn modelId="{43AE3476-7CCC-440C-AD03-6A3EA2C4F8F2}" srcId="{CFCADB12-BA29-47F2-A19C-34ED83114B8B}" destId="{A6732137-9182-48F2-B7CB-9537AD1C706B}" srcOrd="3" destOrd="0" parTransId="{9E8EC099-AEB9-4095-AEA5-915FFEE1704D}" sibTransId="{032275D7-D347-4B72-9BC0-9DF6F0D0C019}"/>
    <dgm:cxn modelId="{25E30C99-1D13-401D-BF7D-93F50141D693}" srcId="{CFCADB12-BA29-47F2-A19C-34ED83114B8B}" destId="{17072FB5-5F33-4386-A04D-CD275ED8DA00}" srcOrd="4" destOrd="0" parTransId="{C3DEB7E3-C5AC-43C4-95F7-F4203350C347}" sibTransId="{D8C2FD89-E23D-4555-93DC-050EC5FBF2B5}"/>
    <dgm:cxn modelId="{EE1E4CBD-2691-4884-952B-FE8B0DC2242E}" srcId="{CFCADB12-BA29-47F2-A19C-34ED83114B8B}" destId="{BFACF177-5541-4FCB-AB70-B0A4E6A0E772}" srcOrd="2" destOrd="0" parTransId="{14EE8B30-A514-4436-A0FD-2F39E25AFB7A}" sibTransId="{E2F5CCBD-0D73-46F5-9AF9-4386E47508EA}"/>
    <dgm:cxn modelId="{455D5BD7-A764-458E-93DD-510FDEDD9151}" srcId="{CFCADB12-BA29-47F2-A19C-34ED83114B8B}" destId="{691776EA-19FE-4A4A-B073-B519C3999983}" srcOrd="0" destOrd="0" parTransId="{4B40492D-CF44-4B5B-85E5-4FFAD0F89D1A}" sibTransId="{7F3F065E-C784-445C-9975-6D91BDD0A6CB}"/>
    <dgm:cxn modelId="{C96978D9-E9BF-4C64-A25E-F822A2A99BC7}" type="presOf" srcId="{17072FB5-5F33-4386-A04D-CD275ED8DA00}" destId="{BA6B123D-8546-40B9-885D-B001A979AECD}" srcOrd="0" destOrd="0" presId="urn:microsoft.com/office/officeart/2005/8/layout/vList2"/>
    <dgm:cxn modelId="{FDAA07E7-6FB3-439E-9489-A620085EA0E9}" srcId="{CFCADB12-BA29-47F2-A19C-34ED83114B8B}" destId="{FBC4EDF3-CB96-4B38-8E23-073C63156AB8}" srcOrd="5" destOrd="0" parTransId="{21B206A0-5AC4-49B1-B8D7-D57A3C6A033B}" sibTransId="{2D85DF96-AD75-4F5B-8D5A-95A55278B303}"/>
    <dgm:cxn modelId="{1B2E50FB-CAD5-4B80-B9A7-75233563E5C7}" type="presOf" srcId="{A6732137-9182-48F2-B7CB-9537AD1C706B}" destId="{0887E1A8-0F1F-4433-B857-70C6B5FFC0FD}" srcOrd="0" destOrd="0" presId="urn:microsoft.com/office/officeart/2005/8/layout/vList2"/>
    <dgm:cxn modelId="{7A05C5CB-571D-428A-B4D0-A269E6CE0371}" type="presParOf" srcId="{FC36512B-3338-4053-9C6E-9F3F5613A0A4}" destId="{2B6DD553-7F13-4521-9CD1-0D86555FAD94}" srcOrd="0" destOrd="0" presId="urn:microsoft.com/office/officeart/2005/8/layout/vList2"/>
    <dgm:cxn modelId="{3D27AB5D-24A9-4E07-8889-623BCDF6312D}" type="presParOf" srcId="{FC36512B-3338-4053-9C6E-9F3F5613A0A4}" destId="{DAFF49D2-C7FB-458F-BD2D-44F2AEF6BB78}" srcOrd="1" destOrd="0" presId="urn:microsoft.com/office/officeart/2005/8/layout/vList2"/>
    <dgm:cxn modelId="{867199D6-B152-45B4-ABDA-1D038A07159D}" type="presParOf" srcId="{FC36512B-3338-4053-9C6E-9F3F5613A0A4}" destId="{A1C43EC2-1A42-4A15-B1C6-5FB3943C7B94}" srcOrd="2" destOrd="0" presId="urn:microsoft.com/office/officeart/2005/8/layout/vList2"/>
    <dgm:cxn modelId="{64EFEECA-C550-4DD8-9C38-1F121CB711AE}" type="presParOf" srcId="{FC36512B-3338-4053-9C6E-9F3F5613A0A4}" destId="{B4D35E8E-B295-4D6E-9CB8-49209FDBA105}" srcOrd="3" destOrd="0" presId="urn:microsoft.com/office/officeart/2005/8/layout/vList2"/>
    <dgm:cxn modelId="{ADC47643-2389-40AA-9F75-5A7FDC1F0CCE}" type="presParOf" srcId="{FC36512B-3338-4053-9C6E-9F3F5613A0A4}" destId="{3BA49801-EE18-44F4-AEBE-7BEB0816FCC1}" srcOrd="4" destOrd="0" presId="urn:microsoft.com/office/officeart/2005/8/layout/vList2"/>
    <dgm:cxn modelId="{F0EEF9AC-1FF8-43A9-9747-AB425BF7D7A1}" type="presParOf" srcId="{FC36512B-3338-4053-9C6E-9F3F5613A0A4}" destId="{8180F2D7-41CD-40D9-B042-D38DB10B48DE}" srcOrd="5" destOrd="0" presId="urn:microsoft.com/office/officeart/2005/8/layout/vList2"/>
    <dgm:cxn modelId="{518C3D64-1A3E-4E52-8200-AD302317CBD8}" type="presParOf" srcId="{FC36512B-3338-4053-9C6E-9F3F5613A0A4}" destId="{0887E1A8-0F1F-4433-B857-70C6B5FFC0FD}" srcOrd="6" destOrd="0" presId="urn:microsoft.com/office/officeart/2005/8/layout/vList2"/>
    <dgm:cxn modelId="{9CB76C1E-4B08-47DC-9996-D89929908F97}" type="presParOf" srcId="{FC36512B-3338-4053-9C6E-9F3F5613A0A4}" destId="{2C6EFA31-5E9E-4BE0-9041-D597381AAD0E}" srcOrd="7" destOrd="0" presId="urn:microsoft.com/office/officeart/2005/8/layout/vList2"/>
    <dgm:cxn modelId="{DB3F07D9-1C6F-4C1A-A03D-A92513A73BF1}" type="presParOf" srcId="{FC36512B-3338-4053-9C6E-9F3F5613A0A4}" destId="{BA6B123D-8546-40B9-885D-B001A979AECD}" srcOrd="8" destOrd="0" presId="urn:microsoft.com/office/officeart/2005/8/layout/vList2"/>
    <dgm:cxn modelId="{A333E487-72F8-47EF-B036-5C09C08E5BB5}" type="presParOf" srcId="{FC36512B-3338-4053-9C6E-9F3F5613A0A4}" destId="{80C783DE-3243-4716-B147-6ABEE7AA4035}" srcOrd="9" destOrd="0" presId="urn:microsoft.com/office/officeart/2005/8/layout/vList2"/>
    <dgm:cxn modelId="{4C428524-EE00-4178-8841-975669C82DD9}" type="presParOf" srcId="{FC36512B-3338-4053-9C6E-9F3F5613A0A4}" destId="{93807300-4993-4ED2-BEEE-A86225FF04D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7396017-3B20-4F46-8BD9-CD56775271AC}" type="doc">
      <dgm:prSet loTypeId="urn:microsoft.com/office/officeart/2005/8/layout/vProcess5" loCatId="process" qsTypeId="urn:microsoft.com/office/officeart/2005/8/quickstyle/simple1#33" qsCatId="simple" csTypeId="urn:microsoft.com/office/officeart/2005/8/colors/accent3_2#19" csCatId="accent3" phldr="1"/>
      <dgm:spPr/>
      <dgm:t>
        <a:bodyPr/>
        <a:lstStyle/>
        <a:p>
          <a:endParaRPr lang="en-US"/>
        </a:p>
      </dgm:t>
    </dgm:pt>
    <dgm:pt modelId="{8712110C-6424-4865-9FF0-DF293DE57E99}">
      <dgm:prSet/>
      <dgm:spPr/>
      <dgm:t>
        <a:bodyPr/>
        <a:lstStyle/>
        <a:p>
          <a:r>
            <a:rPr lang="en-GB"/>
            <a:t>Were you surprised by your result?</a:t>
          </a:r>
          <a:endParaRPr lang="en-US"/>
        </a:p>
      </dgm:t>
    </dgm:pt>
    <dgm:pt modelId="{F83C3B7A-8A9E-4972-981F-F4D7F167B087}" type="parTrans" cxnId="{E80ECAC9-2CBB-4AA4-9CB0-88D343183DF1}">
      <dgm:prSet/>
      <dgm:spPr/>
      <dgm:t>
        <a:bodyPr/>
        <a:lstStyle/>
        <a:p>
          <a:endParaRPr lang="en-US"/>
        </a:p>
      </dgm:t>
    </dgm:pt>
    <dgm:pt modelId="{69C0E3A3-F417-4779-9D44-98D131AA846D}" type="sibTrans" cxnId="{E80ECAC9-2CBB-4AA4-9CB0-88D343183DF1}">
      <dgm:prSet/>
      <dgm:spPr/>
      <dgm:t>
        <a:bodyPr/>
        <a:lstStyle/>
        <a:p>
          <a:endParaRPr lang="en-US"/>
        </a:p>
      </dgm:t>
    </dgm:pt>
    <dgm:pt modelId="{78530972-FC27-4BCD-9E93-AFFC6D6C888F}">
      <dgm:prSet/>
      <dgm:spPr/>
      <dgm:t>
        <a:bodyPr/>
        <a:lstStyle/>
        <a:p>
          <a:r>
            <a:rPr lang="en-GB"/>
            <a:t>Would your preferred style work in every situation?</a:t>
          </a:r>
          <a:endParaRPr lang="en-US"/>
        </a:p>
      </dgm:t>
    </dgm:pt>
    <dgm:pt modelId="{E022E49A-2214-4312-8CB4-B14C37979E70}" type="parTrans" cxnId="{47619027-D151-4976-86AF-C0B415BCC82B}">
      <dgm:prSet/>
      <dgm:spPr/>
      <dgm:t>
        <a:bodyPr/>
        <a:lstStyle/>
        <a:p>
          <a:endParaRPr lang="en-US"/>
        </a:p>
      </dgm:t>
    </dgm:pt>
    <dgm:pt modelId="{A12447F6-3ADF-4113-BCC8-7CAD14EFB4C8}" type="sibTrans" cxnId="{47619027-D151-4976-86AF-C0B415BCC82B}">
      <dgm:prSet/>
      <dgm:spPr/>
      <dgm:t>
        <a:bodyPr/>
        <a:lstStyle/>
        <a:p>
          <a:endParaRPr lang="en-US"/>
        </a:p>
      </dgm:t>
    </dgm:pt>
    <dgm:pt modelId="{BA005451-A04C-49E3-BC4B-26884C84C4DF}">
      <dgm:prSet/>
      <dgm:spPr/>
      <dgm:t>
        <a:bodyPr/>
        <a:lstStyle/>
        <a:p>
          <a:r>
            <a:rPr lang="en-GB"/>
            <a:t>What might happen if you used only one style?</a:t>
          </a:r>
          <a:endParaRPr lang="en-US"/>
        </a:p>
      </dgm:t>
    </dgm:pt>
    <dgm:pt modelId="{946F4AB8-FF9D-4CBD-884F-9FE2294BD49F}" type="parTrans" cxnId="{EF1FD474-2CFE-4EE5-B931-26E9082547C3}">
      <dgm:prSet/>
      <dgm:spPr/>
      <dgm:t>
        <a:bodyPr/>
        <a:lstStyle/>
        <a:p>
          <a:endParaRPr lang="en-US"/>
        </a:p>
      </dgm:t>
    </dgm:pt>
    <dgm:pt modelId="{8DAF1FFF-5460-4646-BF4B-7311B5594CF7}" type="sibTrans" cxnId="{EF1FD474-2CFE-4EE5-B931-26E9082547C3}">
      <dgm:prSet/>
      <dgm:spPr/>
      <dgm:t>
        <a:bodyPr/>
        <a:lstStyle/>
        <a:p>
          <a:endParaRPr lang="en-US"/>
        </a:p>
      </dgm:t>
    </dgm:pt>
    <dgm:pt modelId="{93E6D347-8BE6-4FF2-999D-9AC9D65D9E81}">
      <dgm:prSet/>
      <dgm:spPr/>
      <dgm:t>
        <a:bodyPr/>
        <a:lstStyle/>
        <a:p>
          <a:r>
            <a:rPr lang="en-GB" dirty="0"/>
            <a:t>Effective leaders adapt their approach to the needs of the situation and workforce rather than relying exclusively on a single style (CIPD, 2025).</a:t>
          </a:r>
          <a:endParaRPr lang="en-US" dirty="0"/>
        </a:p>
      </dgm:t>
    </dgm:pt>
    <dgm:pt modelId="{2BF71E6D-B24B-4A72-8A9F-1BE8F4107240}" type="parTrans" cxnId="{5124A11D-8281-487E-9793-6E577310E47E}">
      <dgm:prSet/>
      <dgm:spPr/>
      <dgm:t>
        <a:bodyPr/>
        <a:lstStyle/>
        <a:p>
          <a:endParaRPr lang="en-US"/>
        </a:p>
      </dgm:t>
    </dgm:pt>
    <dgm:pt modelId="{110EA878-2F8E-48B0-A2D8-781F275B8552}" type="sibTrans" cxnId="{5124A11D-8281-487E-9793-6E577310E47E}">
      <dgm:prSet/>
      <dgm:spPr/>
      <dgm:t>
        <a:bodyPr/>
        <a:lstStyle/>
        <a:p>
          <a:endParaRPr lang="en-US"/>
        </a:p>
      </dgm:t>
    </dgm:pt>
    <dgm:pt modelId="{22E1029D-34E9-4D71-BC71-1AB2205E68BB}" type="pres">
      <dgm:prSet presAssocID="{17396017-3B20-4F46-8BD9-CD56775271AC}" presName="outerComposite" presStyleCnt="0">
        <dgm:presLayoutVars>
          <dgm:chMax val="5"/>
          <dgm:dir/>
          <dgm:resizeHandles val="exact"/>
        </dgm:presLayoutVars>
      </dgm:prSet>
      <dgm:spPr/>
    </dgm:pt>
    <dgm:pt modelId="{2316952B-6E87-4F1F-97FC-73B9AE57C04A}" type="pres">
      <dgm:prSet presAssocID="{17396017-3B20-4F46-8BD9-CD56775271AC}" presName="dummyMaxCanvas" presStyleCnt="0">
        <dgm:presLayoutVars/>
      </dgm:prSet>
      <dgm:spPr/>
    </dgm:pt>
    <dgm:pt modelId="{0B954E8C-0F40-4593-ACD0-3E9D378A94D6}" type="pres">
      <dgm:prSet presAssocID="{17396017-3B20-4F46-8BD9-CD56775271AC}" presName="FourNodes_1" presStyleLbl="node1" presStyleIdx="0" presStyleCnt="4">
        <dgm:presLayoutVars>
          <dgm:bulletEnabled val="1"/>
        </dgm:presLayoutVars>
      </dgm:prSet>
      <dgm:spPr/>
    </dgm:pt>
    <dgm:pt modelId="{C4B59E40-9C42-41CF-A1FA-E60075875012}" type="pres">
      <dgm:prSet presAssocID="{17396017-3B20-4F46-8BD9-CD56775271AC}" presName="FourNodes_2" presStyleLbl="node1" presStyleIdx="1" presStyleCnt="4">
        <dgm:presLayoutVars>
          <dgm:bulletEnabled val="1"/>
        </dgm:presLayoutVars>
      </dgm:prSet>
      <dgm:spPr/>
    </dgm:pt>
    <dgm:pt modelId="{FA13CEC4-E98D-4008-94FD-BD96F2209686}" type="pres">
      <dgm:prSet presAssocID="{17396017-3B20-4F46-8BD9-CD56775271AC}" presName="FourNodes_3" presStyleLbl="node1" presStyleIdx="2" presStyleCnt="4">
        <dgm:presLayoutVars>
          <dgm:bulletEnabled val="1"/>
        </dgm:presLayoutVars>
      </dgm:prSet>
      <dgm:spPr/>
    </dgm:pt>
    <dgm:pt modelId="{75FF8125-97A8-43C7-941B-E0732C8AD777}" type="pres">
      <dgm:prSet presAssocID="{17396017-3B20-4F46-8BD9-CD56775271AC}" presName="FourNodes_4" presStyleLbl="node1" presStyleIdx="3" presStyleCnt="4">
        <dgm:presLayoutVars>
          <dgm:bulletEnabled val="1"/>
        </dgm:presLayoutVars>
      </dgm:prSet>
      <dgm:spPr/>
    </dgm:pt>
    <dgm:pt modelId="{CEF9827D-FA9A-4AB8-9068-8DD60ABFE7D9}" type="pres">
      <dgm:prSet presAssocID="{17396017-3B20-4F46-8BD9-CD56775271AC}" presName="FourConn_1-2" presStyleLbl="fgAccFollowNode1" presStyleIdx="0" presStyleCnt="3">
        <dgm:presLayoutVars>
          <dgm:bulletEnabled val="1"/>
        </dgm:presLayoutVars>
      </dgm:prSet>
      <dgm:spPr/>
    </dgm:pt>
    <dgm:pt modelId="{6B642B7E-F226-4ED5-968A-42A53F7BC784}" type="pres">
      <dgm:prSet presAssocID="{17396017-3B20-4F46-8BD9-CD56775271AC}" presName="FourConn_2-3" presStyleLbl="fgAccFollowNode1" presStyleIdx="1" presStyleCnt="3">
        <dgm:presLayoutVars>
          <dgm:bulletEnabled val="1"/>
        </dgm:presLayoutVars>
      </dgm:prSet>
      <dgm:spPr/>
    </dgm:pt>
    <dgm:pt modelId="{7B636F05-04F5-4BEA-B151-904FB3B62CE1}" type="pres">
      <dgm:prSet presAssocID="{17396017-3B20-4F46-8BD9-CD56775271AC}" presName="FourConn_3-4" presStyleLbl="fgAccFollowNode1" presStyleIdx="2" presStyleCnt="3">
        <dgm:presLayoutVars>
          <dgm:bulletEnabled val="1"/>
        </dgm:presLayoutVars>
      </dgm:prSet>
      <dgm:spPr/>
    </dgm:pt>
    <dgm:pt modelId="{B83907A0-E9C9-421D-A676-1855223597CA}" type="pres">
      <dgm:prSet presAssocID="{17396017-3B20-4F46-8BD9-CD56775271AC}" presName="FourNodes_1_text" presStyleLbl="node1" presStyleIdx="3" presStyleCnt="4">
        <dgm:presLayoutVars>
          <dgm:bulletEnabled val="1"/>
        </dgm:presLayoutVars>
      </dgm:prSet>
      <dgm:spPr/>
    </dgm:pt>
    <dgm:pt modelId="{A3C6602A-E964-4CFD-BAD1-259842227818}" type="pres">
      <dgm:prSet presAssocID="{17396017-3B20-4F46-8BD9-CD56775271AC}" presName="FourNodes_2_text" presStyleLbl="node1" presStyleIdx="3" presStyleCnt="4">
        <dgm:presLayoutVars>
          <dgm:bulletEnabled val="1"/>
        </dgm:presLayoutVars>
      </dgm:prSet>
      <dgm:spPr/>
    </dgm:pt>
    <dgm:pt modelId="{316200EB-1E85-49AC-98D3-7F23A839735A}" type="pres">
      <dgm:prSet presAssocID="{17396017-3B20-4F46-8BD9-CD56775271AC}" presName="FourNodes_3_text" presStyleLbl="node1" presStyleIdx="3" presStyleCnt="4">
        <dgm:presLayoutVars>
          <dgm:bulletEnabled val="1"/>
        </dgm:presLayoutVars>
      </dgm:prSet>
      <dgm:spPr/>
    </dgm:pt>
    <dgm:pt modelId="{27538E88-4527-4E0D-A0E8-234D11CA309F}" type="pres">
      <dgm:prSet presAssocID="{17396017-3B20-4F46-8BD9-CD56775271AC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5124A11D-8281-487E-9793-6E577310E47E}" srcId="{17396017-3B20-4F46-8BD9-CD56775271AC}" destId="{93E6D347-8BE6-4FF2-999D-9AC9D65D9E81}" srcOrd="3" destOrd="0" parTransId="{2BF71E6D-B24B-4A72-8A9F-1BE8F4107240}" sibTransId="{110EA878-2F8E-48B0-A2D8-781F275B8552}"/>
    <dgm:cxn modelId="{CDBD6226-BCD6-4707-807A-1F98F7A5D5BD}" type="presOf" srcId="{17396017-3B20-4F46-8BD9-CD56775271AC}" destId="{22E1029D-34E9-4D71-BC71-1AB2205E68BB}" srcOrd="0" destOrd="0" presId="urn:microsoft.com/office/officeart/2005/8/layout/vProcess5"/>
    <dgm:cxn modelId="{47619027-D151-4976-86AF-C0B415BCC82B}" srcId="{17396017-3B20-4F46-8BD9-CD56775271AC}" destId="{78530972-FC27-4BCD-9E93-AFFC6D6C888F}" srcOrd="1" destOrd="0" parTransId="{E022E49A-2214-4312-8CB4-B14C37979E70}" sibTransId="{A12447F6-3ADF-4113-BCC8-7CAD14EFB4C8}"/>
    <dgm:cxn modelId="{376D552A-1180-48BE-8A43-396D47FD4444}" type="presOf" srcId="{A12447F6-3ADF-4113-BCC8-7CAD14EFB4C8}" destId="{6B642B7E-F226-4ED5-968A-42A53F7BC784}" srcOrd="0" destOrd="0" presId="urn:microsoft.com/office/officeart/2005/8/layout/vProcess5"/>
    <dgm:cxn modelId="{AA30563D-F8ED-4A59-96C6-3C5C9C193875}" type="presOf" srcId="{93E6D347-8BE6-4FF2-999D-9AC9D65D9E81}" destId="{27538E88-4527-4E0D-A0E8-234D11CA309F}" srcOrd="1" destOrd="0" presId="urn:microsoft.com/office/officeart/2005/8/layout/vProcess5"/>
    <dgm:cxn modelId="{CB570E69-6E27-488E-8158-2CAAB6E6DFF1}" type="presOf" srcId="{BA005451-A04C-49E3-BC4B-26884C84C4DF}" destId="{316200EB-1E85-49AC-98D3-7F23A839735A}" srcOrd="1" destOrd="0" presId="urn:microsoft.com/office/officeart/2005/8/layout/vProcess5"/>
    <dgm:cxn modelId="{02DE4B4D-2185-4D31-8AD1-64C3331A3101}" type="presOf" srcId="{93E6D347-8BE6-4FF2-999D-9AC9D65D9E81}" destId="{75FF8125-97A8-43C7-941B-E0732C8AD777}" srcOrd="0" destOrd="0" presId="urn:microsoft.com/office/officeart/2005/8/layout/vProcess5"/>
    <dgm:cxn modelId="{F7F86073-6BDD-4430-B514-8E3A20B4EE16}" type="presOf" srcId="{78530972-FC27-4BCD-9E93-AFFC6D6C888F}" destId="{A3C6602A-E964-4CFD-BAD1-259842227818}" srcOrd="1" destOrd="0" presId="urn:microsoft.com/office/officeart/2005/8/layout/vProcess5"/>
    <dgm:cxn modelId="{EF1FD474-2CFE-4EE5-B931-26E9082547C3}" srcId="{17396017-3B20-4F46-8BD9-CD56775271AC}" destId="{BA005451-A04C-49E3-BC4B-26884C84C4DF}" srcOrd="2" destOrd="0" parTransId="{946F4AB8-FF9D-4CBD-884F-9FE2294BD49F}" sibTransId="{8DAF1FFF-5460-4646-BF4B-7311B5594CF7}"/>
    <dgm:cxn modelId="{7B1D7C87-CF25-4DB2-A9F2-46AA5F704B8B}" type="presOf" srcId="{8DAF1FFF-5460-4646-BF4B-7311B5594CF7}" destId="{7B636F05-04F5-4BEA-B151-904FB3B62CE1}" srcOrd="0" destOrd="0" presId="urn:microsoft.com/office/officeart/2005/8/layout/vProcess5"/>
    <dgm:cxn modelId="{9B69DDA4-6013-4407-9EE8-908401923831}" type="presOf" srcId="{8712110C-6424-4865-9FF0-DF293DE57E99}" destId="{0B954E8C-0F40-4593-ACD0-3E9D378A94D6}" srcOrd="0" destOrd="0" presId="urn:microsoft.com/office/officeart/2005/8/layout/vProcess5"/>
    <dgm:cxn modelId="{F7346FA8-BA8D-4E62-AE82-BA578CF65F53}" type="presOf" srcId="{69C0E3A3-F417-4779-9D44-98D131AA846D}" destId="{CEF9827D-FA9A-4AB8-9068-8DD60ABFE7D9}" srcOrd="0" destOrd="0" presId="urn:microsoft.com/office/officeart/2005/8/layout/vProcess5"/>
    <dgm:cxn modelId="{FA2962AB-C48B-4806-BFE8-B2EB87E473C7}" type="presOf" srcId="{BA005451-A04C-49E3-BC4B-26884C84C4DF}" destId="{FA13CEC4-E98D-4008-94FD-BD96F2209686}" srcOrd="0" destOrd="0" presId="urn:microsoft.com/office/officeart/2005/8/layout/vProcess5"/>
    <dgm:cxn modelId="{2D77D2BF-D01F-4135-9639-146789815EDF}" type="presOf" srcId="{78530972-FC27-4BCD-9E93-AFFC6D6C888F}" destId="{C4B59E40-9C42-41CF-A1FA-E60075875012}" srcOrd="0" destOrd="0" presId="urn:microsoft.com/office/officeart/2005/8/layout/vProcess5"/>
    <dgm:cxn modelId="{EAC14CC2-DE46-4014-9155-89BC73D9B11E}" type="presOf" srcId="{8712110C-6424-4865-9FF0-DF293DE57E99}" destId="{B83907A0-E9C9-421D-A676-1855223597CA}" srcOrd="1" destOrd="0" presId="urn:microsoft.com/office/officeart/2005/8/layout/vProcess5"/>
    <dgm:cxn modelId="{E80ECAC9-2CBB-4AA4-9CB0-88D343183DF1}" srcId="{17396017-3B20-4F46-8BD9-CD56775271AC}" destId="{8712110C-6424-4865-9FF0-DF293DE57E99}" srcOrd="0" destOrd="0" parTransId="{F83C3B7A-8A9E-4972-981F-F4D7F167B087}" sibTransId="{69C0E3A3-F417-4779-9D44-98D131AA846D}"/>
    <dgm:cxn modelId="{DCBEA3BB-8E00-49ED-963F-C4C82C10B675}" type="presParOf" srcId="{22E1029D-34E9-4D71-BC71-1AB2205E68BB}" destId="{2316952B-6E87-4F1F-97FC-73B9AE57C04A}" srcOrd="0" destOrd="0" presId="urn:microsoft.com/office/officeart/2005/8/layout/vProcess5"/>
    <dgm:cxn modelId="{12B9DBA4-D645-4C65-BD5C-2845809C5231}" type="presParOf" srcId="{22E1029D-34E9-4D71-BC71-1AB2205E68BB}" destId="{0B954E8C-0F40-4593-ACD0-3E9D378A94D6}" srcOrd="1" destOrd="0" presId="urn:microsoft.com/office/officeart/2005/8/layout/vProcess5"/>
    <dgm:cxn modelId="{9793CF2A-F17A-4A89-A94A-E16FFB241E82}" type="presParOf" srcId="{22E1029D-34E9-4D71-BC71-1AB2205E68BB}" destId="{C4B59E40-9C42-41CF-A1FA-E60075875012}" srcOrd="2" destOrd="0" presId="urn:microsoft.com/office/officeart/2005/8/layout/vProcess5"/>
    <dgm:cxn modelId="{7AF892A8-3F5D-4609-B1E5-A27A21ECA380}" type="presParOf" srcId="{22E1029D-34E9-4D71-BC71-1AB2205E68BB}" destId="{FA13CEC4-E98D-4008-94FD-BD96F2209686}" srcOrd="3" destOrd="0" presId="urn:microsoft.com/office/officeart/2005/8/layout/vProcess5"/>
    <dgm:cxn modelId="{EDAB7113-3D12-4DCE-8B13-3DCE5055D8FE}" type="presParOf" srcId="{22E1029D-34E9-4D71-BC71-1AB2205E68BB}" destId="{75FF8125-97A8-43C7-941B-E0732C8AD777}" srcOrd="4" destOrd="0" presId="urn:microsoft.com/office/officeart/2005/8/layout/vProcess5"/>
    <dgm:cxn modelId="{88F84ACA-321A-44B7-A827-2E65FF53DB41}" type="presParOf" srcId="{22E1029D-34E9-4D71-BC71-1AB2205E68BB}" destId="{CEF9827D-FA9A-4AB8-9068-8DD60ABFE7D9}" srcOrd="5" destOrd="0" presId="urn:microsoft.com/office/officeart/2005/8/layout/vProcess5"/>
    <dgm:cxn modelId="{578ADC65-37F1-470F-B551-E62F6A7BD1F5}" type="presParOf" srcId="{22E1029D-34E9-4D71-BC71-1AB2205E68BB}" destId="{6B642B7E-F226-4ED5-968A-42A53F7BC784}" srcOrd="6" destOrd="0" presId="urn:microsoft.com/office/officeart/2005/8/layout/vProcess5"/>
    <dgm:cxn modelId="{9BA69613-5516-490D-9FEA-0D8C6F788B3C}" type="presParOf" srcId="{22E1029D-34E9-4D71-BC71-1AB2205E68BB}" destId="{7B636F05-04F5-4BEA-B151-904FB3B62CE1}" srcOrd="7" destOrd="0" presId="urn:microsoft.com/office/officeart/2005/8/layout/vProcess5"/>
    <dgm:cxn modelId="{D77F3A6D-6973-4F71-AD92-365D8309C0D1}" type="presParOf" srcId="{22E1029D-34E9-4D71-BC71-1AB2205E68BB}" destId="{B83907A0-E9C9-421D-A676-1855223597CA}" srcOrd="8" destOrd="0" presId="urn:microsoft.com/office/officeart/2005/8/layout/vProcess5"/>
    <dgm:cxn modelId="{FEC6286C-F952-4AD7-8E30-985EAFFE0BBF}" type="presParOf" srcId="{22E1029D-34E9-4D71-BC71-1AB2205E68BB}" destId="{A3C6602A-E964-4CFD-BAD1-259842227818}" srcOrd="9" destOrd="0" presId="urn:microsoft.com/office/officeart/2005/8/layout/vProcess5"/>
    <dgm:cxn modelId="{CDE8CC66-7486-465B-8B90-1CD09C8EFBEA}" type="presParOf" srcId="{22E1029D-34E9-4D71-BC71-1AB2205E68BB}" destId="{316200EB-1E85-49AC-98D3-7F23A839735A}" srcOrd="10" destOrd="0" presId="urn:microsoft.com/office/officeart/2005/8/layout/vProcess5"/>
    <dgm:cxn modelId="{C86FA465-8EB6-4E57-AE7E-6B623F7B1DFC}" type="presParOf" srcId="{22E1029D-34E9-4D71-BC71-1AB2205E68BB}" destId="{27538E88-4527-4E0D-A0E8-234D11CA309F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7FAE509-8563-4F6C-A73C-85E114D4956E}" type="doc">
      <dgm:prSet loTypeId="urn:microsoft.com/office/officeart/2018/2/layout/IconVerticalSolidList" loCatId="icon" qsTypeId="urn:microsoft.com/office/officeart/2005/8/quickstyle/simple1#1" qsCatId="simple" csTypeId="urn:microsoft.com/office/officeart/2005/8/colors/accent2_2#1" csCatId="accent2" phldr="1"/>
      <dgm:spPr/>
      <dgm:t>
        <a:bodyPr/>
        <a:lstStyle/>
        <a:p>
          <a:endParaRPr lang="en-US"/>
        </a:p>
      </dgm:t>
    </dgm:pt>
    <dgm:pt modelId="{093FB7AD-2A35-4119-A48F-1960202EBF1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Transformational leadership - Creates a compelling vision. Inspires and motivates followers. Encourages innovation. Drives organisational change.</a:t>
          </a:r>
          <a:endParaRPr lang="en-US"/>
        </a:p>
      </dgm:t>
    </dgm:pt>
    <dgm:pt modelId="{0DE178CB-3365-4F4E-8A8F-D605AFE934AB}" type="parTrans" cxnId="{8B1906D3-F675-48BE-BF7A-66E814851F35}">
      <dgm:prSet/>
      <dgm:spPr/>
      <dgm:t>
        <a:bodyPr/>
        <a:lstStyle/>
        <a:p>
          <a:endParaRPr lang="en-US"/>
        </a:p>
      </dgm:t>
    </dgm:pt>
    <dgm:pt modelId="{7CC36595-AC11-4213-9AAA-7044BC086415}" type="sibTrans" cxnId="{8B1906D3-F675-48BE-BF7A-66E814851F35}">
      <dgm:prSet/>
      <dgm:spPr/>
      <dgm:t>
        <a:bodyPr/>
        <a:lstStyle/>
        <a:p>
          <a:endParaRPr lang="en-US"/>
        </a:p>
      </dgm:t>
    </dgm:pt>
    <dgm:pt modelId="{A6D4BC76-C15F-4531-9BA6-DACF4AABAAA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Transactional leadership – Prioritises structured tasks with clear guidelines to ensure that employees stay on task with minimal error. Focus on goals and rewards.</a:t>
          </a:r>
          <a:endParaRPr lang="en-US" dirty="0"/>
        </a:p>
      </dgm:t>
    </dgm:pt>
    <dgm:pt modelId="{26498BD1-B9C7-4CC0-9E46-0C853046E59E}" type="parTrans" cxnId="{ADEB4A3B-5929-45AD-881F-2FE66830A28B}">
      <dgm:prSet/>
      <dgm:spPr/>
      <dgm:t>
        <a:bodyPr/>
        <a:lstStyle/>
        <a:p>
          <a:endParaRPr lang="en-US"/>
        </a:p>
      </dgm:t>
    </dgm:pt>
    <dgm:pt modelId="{5D96DDFF-F4FB-42E1-B208-45BFFD856898}" type="sibTrans" cxnId="{ADEB4A3B-5929-45AD-881F-2FE66830A28B}">
      <dgm:prSet/>
      <dgm:spPr/>
      <dgm:t>
        <a:bodyPr/>
        <a:lstStyle/>
        <a:p>
          <a:endParaRPr lang="en-US"/>
        </a:p>
      </dgm:t>
    </dgm:pt>
    <dgm:pt modelId="{9874499C-6108-4BB1-B23D-66ED5682648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Situational leadership - No single leader. The theory suggests effective leaders adapt their style to the situation.</a:t>
          </a:r>
          <a:endParaRPr lang="en-US"/>
        </a:p>
      </dgm:t>
    </dgm:pt>
    <dgm:pt modelId="{19CA7505-DB55-41C5-81F7-0E51AFB9DD57}" type="parTrans" cxnId="{CF9A4358-3C45-4D5A-A5E6-46C366B8F1E8}">
      <dgm:prSet/>
      <dgm:spPr/>
      <dgm:t>
        <a:bodyPr/>
        <a:lstStyle/>
        <a:p>
          <a:endParaRPr lang="en-US"/>
        </a:p>
      </dgm:t>
    </dgm:pt>
    <dgm:pt modelId="{159F3585-8D77-404E-BF9E-D600D4C489FC}" type="sibTrans" cxnId="{CF9A4358-3C45-4D5A-A5E6-46C366B8F1E8}">
      <dgm:prSet/>
      <dgm:spPr/>
      <dgm:t>
        <a:bodyPr/>
        <a:lstStyle/>
        <a:p>
          <a:endParaRPr lang="en-US"/>
        </a:p>
      </dgm:t>
    </dgm:pt>
    <dgm:pt modelId="{C159A6A7-3C6B-4D95-A62E-03745503EEB7}" type="pres">
      <dgm:prSet presAssocID="{E7FAE509-8563-4F6C-A73C-85E114D4956E}" presName="root" presStyleCnt="0">
        <dgm:presLayoutVars>
          <dgm:dir/>
          <dgm:resizeHandles val="exact"/>
        </dgm:presLayoutVars>
      </dgm:prSet>
      <dgm:spPr/>
    </dgm:pt>
    <dgm:pt modelId="{F4EEC556-7496-44D3-AC13-ADE84C64D775}" type="pres">
      <dgm:prSet presAssocID="{093FB7AD-2A35-4119-A48F-1960202EBF17}" presName="compNode" presStyleCnt="0"/>
      <dgm:spPr/>
    </dgm:pt>
    <dgm:pt modelId="{8060A5D0-D491-4414-9738-73D94B7FEF82}" type="pres">
      <dgm:prSet presAssocID="{093FB7AD-2A35-4119-A48F-1960202EBF17}" presName="bgRect" presStyleLbl="bgShp" presStyleIdx="0" presStyleCnt="3"/>
      <dgm:spPr/>
    </dgm:pt>
    <dgm:pt modelId="{2E81DA6E-E924-459F-A19C-30714F9CC614}" type="pres">
      <dgm:prSet presAssocID="{093FB7AD-2A35-4119-A48F-1960202EBF17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59664A5A-E4DF-437E-A6ED-E71552C3EFD4}" type="pres">
      <dgm:prSet presAssocID="{093FB7AD-2A35-4119-A48F-1960202EBF17}" presName="spaceRect" presStyleCnt="0"/>
      <dgm:spPr/>
    </dgm:pt>
    <dgm:pt modelId="{F25DB108-049D-4DA1-AC4B-A045FDDD4636}" type="pres">
      <dgm:prSet presAssocID="{093FB7AD-2A35-4119-A48F-1960202EBF17}" presName="parTx" presStyleLbl="revTx" presStyleIdx="0" presStyleCnt="3">
        <dgm:presLayoutVars>
          <dgm:chMax val="0"/>
          <dgm:chPref val="0"/>
        </dgm:presLayoutVars>
      </dgm:prSet>
      <dgm:spPr/>
    </dgm:pt>
    <dgm:pt modelId="{0E84A1C5-DCDC-4F3F-B03C-C8659AF422DC}" type="pres">
      <dgm:prSet presAssocID="{7CC36595-AC11-4213-9AAA-7044BC086415}" presName="sibTrans" presStyleCnt="0"/>
      <dgm:spPr/>
    </dgm:pt>
    <dgm:pt modelId="{91200EBE-87C3-4A82-88BB-EC3869415E21}" type="pres">
      <dgm:prSet presAssocID="{A6D4BC76-C15F-4531-9BA6-DACF4AABAAAE}" presName="compNode" presStyleCnt="0"/>
      <dgm:spPr/>
    </dgm:pt>
    <dgm:pt modelId="{EF45001E-4AC0-4E5D-A184-97D008355637}" type="pres">
      <dgm:prSet presAssocID="{A6D4BC76-C15F-4531-9BA6-DACF4AABAAAE}" presName="bgRect" presStyleLbl="bgShp" presStyleIdx="1" presStyleCnt="3"/>
      <dgm:spPr/>
    </dgm:pt>
    <dgm:pt modelId="{81376E7D-82C2-47A0-9B9A-99276928A97D}" type="pres">
      <dgm:prSet presAssocID="{A6D4BC76-C15F-4531-9BA6-DACF4AABAAAE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FFCADB0B-C291-4E89-9471-111EA0F2C897}" type="pres">
      <dgm:prSet presAssocID="{A6D4BC76-C15F-4531-9BA6-DACF4AABAAAE}" presName="spaceRect" presStyleCnt="0"/>
      <dgm:spPr/>
    </dgm:pt>
    <dgm:pt modelId="{369C1D29-C54B-4803-8084-B6E048642F02}" type="pres">
      <dgm:prSet presAssocID="{A6D4BC76-C15F-4531-9BA6-DACF4AABAAAE}" presName="parTx" presStyleLbl="revTx" presStyleIdx="1" presStyleCnt="3">
        <dgm:presLayoutVars>
          <dgm:chMax val="0"/>
          <dgm:chPref val="0"/>
        </dgm:presLayoutVars>
      </dgm:prSet>
      <dgm:spPr/>
    </dgm:pt>
    <dgm:pt modelId="{80105742-8A8A-4409-BE81-ACF707F62B69}" type="pres">
      <dgm:prSet presAssocID="{5D96DDFF-F4FB-42E1-B208-45BFFD856898}" presName="sibTrans" presStyleCnt="0"/>
      <dgm:spPr/>
    </dgm:pt>
    <dgm:pt modelId="{64F8BF4B-B611-4761-A6E7-D11595253F24}" type="pres">
      <dgm:prSet presAssocID="{9874499C-6108-4BB1-B23D-66ED5682648B}" presName="compNode" presStyleCnt="0"/>
      <dgm:spPr/>
    </dgm:pt>
    <dgm:pt modelId="{B7DEC036-D708-4F5B-9430-D7B7A6A905C1}" type="pres">
      <dgm:prSet presAssocID="{9874499C-6108-4BB1-B23D-66ED5682648B}" presName="bgRect" presStyleLbl="bgShp" presStyleIdx="2" presStyleCnt="3"/>
      <dgm:spPr/>
    </dgm:pt>
    <dgm:pt modelId="{7CCB14E2-F6E1-42C3-8CB3-646F5843FFCB}" type="pres">
      <dgm:prSet presAssocID="{9874499C-6108-4BB1-B23D-66ED5682648B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ptain"/>
        </a:ext>
      </dgm:extLst>
    </dgm:pt>
    <dgm:pt modelId="{A65F1FCD-688C-40D4-AD95-E964436B47ED}" type="pres">
      <dgm:prSet presAssocID="{9874499C-6108-4BB1-B23D-66ED5682648B}" presName="spaceRect" presStyleCnt="0"/>
      <dgm:spPr/>
    </dgm:pt>
    <dgm:pt modelId="{D2FFCFDD-550D-4CFE-903F-5F6292261795}" type="pres">
      <dgm:prSet presAssocID="{9874499C-6108-4BB1-B23D-66ED5682648B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D2B4210E-169C-4D6B-A7D3-3BB39FFD0754}" type="presOf" srcId="{9874499C-6108-4BB1-B23D-66ED5682648B}" destId="{D2FFCFDD-550D-4CFE-903F-5F6292261795}" srcOrd="0" destOrd="0" presId="urn:microsoft.com/office/officeart/2018/2/layout/IconVerticalSolidList"/>
    <dgm:cxn modelId="{A1D1B32F-44B7-442F-A5C0-62F96A2EF269}" type="presOf" srcId="{093FB7AD-2A35-4119-A48F-1960202EBF17}" destId="{F25DB108-049D-4DA1-AC4B-A045FDDD4636}" srcOrd="0" destOrd="0" presId="urn:microsoft.com/office/officeart/2018/2/layout/IconVerticalSolidList"/>
    <dgm:cxn modelId="{ADEB4A3B-5929-45AD-881F-2FE66830A28B}" srcId="{E7FAE509-8563-4F6C-A73C-85E114D4956E}" destId="{A6D4BC76-C15F-4531-9BA6-DACF4AABAAAE}" srcOrd="1" destOrd="0" parTransId="{26498BD1-B9C7-4CC0-9E46-0C853046E59E}" sibTransId="{5D96DDFF-F4FB-42E1-B208-45BFFD856898}"/>
    <dgm:cxn modelId="{3421A06B-6492-4CA6-AC13-F2AF48B167F0}" type="presOf" srcId="{E7FAE509-8563-4F6C-A73C-85E114D4956E}" destId="{C159A6A7-3C6B-4D95-A62E-03745503EEB7}" srcOrd="0" destOrd="0" presId="urn:microsoft.com/office/officeart/2018/2/layout/IconVerticalSolidList"/>
    <dgm:cxn modelId="{CF9A4358-3C45-4D5A-A5E6-46C366B8F1E8}" srcId="{E7FAE509-8563-4F6C-A73C-85E114D4956E}" destId="{9874499C-6108-4BB1-B23D-66ED5682648B}" srcOrd="2" destOrd="0" parTransId="{19CA7505-DB55-41C5-81F7-0E51AFB9DD57}" sibTransId="{159F3585-8D77-404E-BF9E-D600D4C489FC}"/>
    <dgm:cxn modelId="{FA84CD93-E58A-45E5-9045-86DAB6724F55}" type="presOf" srcId="{A6D4BC76-C15F-4531-9BA6-DACF4AABAAAE}" destId="{369C1D29-C54B-4803-8084-B6E048642F02}" srcOrd="0" destOrd="0" presId="urn:microsoft.com/office/officeart/2018/2/layout/IconVerticalSolidList"/>
    <dgm:cxn modelId="{8B1906D3-F675-48BE-BF7A-66E814851F35}" srcId="{E7FAE509-8563-4F6C-A73C-85E114D4956E}" destId="{093FB7AD-2A35-4119-A48F-1960202EBF17}" srcOrd="0" destOrd="0" parTransId="{0DE178CB-3365-4F4E-8A8F-D605AFE934AB}" sibTransId="{7CC36595-AC11-4213-9AAA-7044BC086415}"/>
    <dgm:cxn modelId="{215A518F-9D90-4BA1-86BA-49A7D67DCADE}" type="presParOf" srcId="{C159A6A7-3C6B-4D95-A62E-03745503EEB7}" destId="{F4EEC556-7496-44D3-AC13-ADE84C64D775}" srcOrd="0" destOrd="0" presId="urn:microsoft.com/office/officeart/2018/2/layout/IconVerticalSolidList"/>
    <dgm:cxn modelId="{09D5C811-2FD8-4BE3-A9CB-F62CF90DEF87}" type="presParOf" srcId="{F4EEC556-7496-44D3-AC13-ADE84C64D775}" destId="{8060A5D0-D491-4414-9738-73D94B7FEF82}" srcOrd="0" destOrd="0" presId="urn:microsoft.com/office/officeart/2018/2/layout/IconVerticalSolidList"/>
    <dgm:cxn modelId="{EBD93BEE-6078-42E9-8B78-A7E303D9D1D8}" type="presParOf" srcId="{F4EEC556-7496-44D3-AC13-ADE84C64D775}" destId="{2E81DA6E-E924-459F-A19C-30714F9CC614}" srcOrd="1" destOrd="0" presId="urn:microsoft.com/office/officeart/2018/2/layout/IconVerticalSolidList"/>
    <dgm:cxn modelId="{054A781A-CB51-484F-B689-CEDAA845DD54}" type="presParOf" srcId="{F4EEC556-7496-44D3-AC13-ADE84C64D775}" destId="{59664A5A-E4DF-437E-A6ED-E71552C3EFD4}" srcOrd="2" destOrd="0" presId="urn:microsoft.com/office/officeart/2018/2/layout/IconVerticalSolidList"/>
    <dgm:cxn modelId="{3FB6E5E9-1BA9-41E7-AABE-39D427B02994}" type="presParOf" srcId="{F4EEC556-7496-44D3-AC13-ADE84C64D775}" destId="{F25DB108-049D-4DA1-AC4B-A045FDDD4636}" srcOrd="3" destOrd="0" presId="urn:microsoft.com/office/officeart/2018/2/layout/IconVerticalSolidList"/>
    <dgm:cxn modelId="{F3555435-07A2-4A74-9A49-14BE98D348E3}" type="presParOf" srcId="{C159A6A7-3C6B-4D95-A62E-03745503EEB7}" destId="{0E84A1C5-DCDC-4F3F-B03C-C8659AF422DC}" srcOrd="1" destOrd="0" presId="urn:microsoft.com/office/officeart/2018/2/layout/IconVerticalSolidList"/>
    <dgm:cxn modelId="{DED035FC-7D78-456D-8CAD-09B4D5770EBD}" type="presParOf" srcId="{C159A6A7-3C6B-4D95-A62E-03745503EEB7}" destId="{91200EBE-87C3-4A82-88BB-EC3869415E21}" srcOrd="2" destOrd="0" presId="urn:microsoft.com/office/officeart/2018/2/layout/IconVerticalSolidList"/>
    <dgm:cxn modelId="{D26C3A0D-DF7E-4CBD-B3EA-3C4E44BCEC24}" type="presParOf" srcId="{91200EBE-87C3-4A82-88BB-EC3869415E21}" destId="{EF45001E-4AC0-4E5D-A184-97D008355637}" srcOrd="0" destOrd="0" presId="urn:microsoft.com/office/officeart/2018/2/layout/IconVerticalSolidList"/>
    <dgm:cxn modelId="{2153CEBF-F649-4E19-8306-E9B5D9B1B3DD}" type="presParOf" srcId="{91200EBE-87C3-4A82-88BB-EC3869415E21}" destId="{81376E7D-82C2-47A0-9B9A-99276928A97D}" srcOrd="1" destOrd="0" presId="urn:microsoft.com/office/officeart/2018/2/layout/IconVerticalSolidList"/>
    <dgm:cxn modelId="{85BF4822-5072-4CF6-8460-365B747DB58A}" type="presParOf" srcId="{91200EBE-87C3-4A82-88BB-EC3869415E21}" destId="{FFCADB0B-C291-4E89-9471-111EA0F2C897}" srcOrd="2" destOrd="0" presId="urn:microsoft.com/office/officeart/2018/2/layout/IconVerticalSolidList"/>
    <dgm:cxn modelId="{A3B503AA-F4D6-445C-81E5-1505ECF6DA3C}" type="presParOf" srcId="{91200EBE-87C3-4A82-88BB-EC3869415E21}" destId="{369C1D29-C54B-4803-8084-B6E048642F02}" srcOrd="3" destOrd="0" presId="urn:microsoft.com/office/officeart/2018/2/layout/IconVerticalSolidList"/>
    <dgm:cxn modelId="{6B411EFB-9550-469F-81ED-3447E9442195}" type="presParOf" srcId="{C159A6A7-3C6B-4D95-A62E-03745503EEB7}" destId="{80105742-8A8A-4409-BE81-ACF707F62B69}" srcOrd="3" destOrd="0" presId="urn:microsoft.com/office/officeart/2018/2/layout/IconVerticalSolidList"/>
    <dgm:cxn modelId="{3726319F-8979-4D8F-895B-436D21000525}" type="presParOf" srcId="{C159A6A7-3C6B-4D95-A62E-03745503EEB7}" destId="{64F8BF4B-B611-4761-A6E7-D11595253F24}" srcOrd="4" destOrd="0" presId="urn:microsoft.com/office/officeart/2018/2/layout/IconVerticalSolidList"/>
    <dgm:cxn modelId="{825AB596-B63C-4329-8079-F9388316F715}" type="presParOf" srcId="{64F8BF4B-B611-4761-A6E7-D11595253F24}" destId="{B7DEC036-D708-4F5B-9430-D7B7A6A905C1}" srcOrd="0" destOrd="0" presId="urn:microsoft.com/office/officeart/2018/2/layout/IconVerticalSolidList"/>
    <dgm:cxn modelId="{59E47112-0186-4D07-92A1-F50B94619A41}" type="presParOf" srcId="{64F8BF4B-B611-4761-A6E7-D11595253F24}" destId="{7CCB14E2-F6E1-42C3-8CB3-646F5843FFCB}" srcOrd="1" destOrd="0" presId="urn:microsoft.com/office/officeart/2018/2/layout/IconVerticalSolidList"/>
    <dgm:cxn modelId="{4AB6DBBE-0470-45AA-B413-81B783486BEC}" type="presParOf" srcId="{64F8BF4B-B611-4761-A6E7-D11595253F24}" destId="{A65F1FCD-688C-40D4-AD95-E964436B47ED}" srcOrd="2" destOrd="0" presId="urn:microsoft.com/office/officeart/2018/2/layout/IconVerticalSolidList"/>
    <dgm:cxn modelId="{BD8CF045-9F61-4140-B678-C99AF283F176}" type="presParOf" srcId="{64F8BF4B-B611-4761-A6E7-D11595253F24}" destId="{D2FFCFDD-550D-4CFE-903F-5F629226179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0F90E1C-DD5E-48FA-8577-AD1773CE6DB5}" type="doc">
      <dgm:prSet loTypeId="urn:microsoft.com/office/officeart/2018/2/layout/IconVerticalSolidList" loCatId="icon" qsTypeId="urn:microsoft.com/office/officeart/2005/8/quickstyle/simple1#21" qsCatId="simple" csTypeId="urn:microsoft.com/office/officeart/2005/8/colors/accent1_2#16" csCatId="accent1" phldr="1"/>
      <dgm:spPr/>
      <dgm:t>
        <a:bodyPr/>
        <a:lstStyle/>
        <a:p>
          <a:endParaRPr lang="en-US"/>
        </a:p>
      </dgm:t>
    </dgm:pt>
    <dgm:pt modelId="{E1763FC9-0F2F-450D-A16B-963CF34FBBB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People follow the vision.</a:t>
          </a:r>
          <a:endParaRPr lang="en-US"/>
        </a:p>
      </dgm:t>
    </dgm:pt>
    <dgm:pt modelId="{BC8C8017-F323-4791-AE32-63CA75D81C99}" type="parTrans" cxnId="{F50FB8C4-15BD-4748-9CE2-E88E1C2E3152}">
      <dgm:prSet/>
      <dgm:spPr/>
      <dgm:t>
        <a:bodyPr/>
        <a:lstStyle/>
        <a:p>
          <a:endParaRPr lang="en-US"/>
        </a:p>
      </dgm:t>
    </dgm:pt>
    <dgm:pt modelId="{CA4723B0-C9BE-47CE-86E1-D3706E449823}" type="sibTrans" cxnId="{F50FB8C4-15BD-4748-9CE2-E88E1C2E3152}">
      <dgm:prSet/>
      <dgm:spPr/>
      <dgm:t>
        <a:bodyPr/>
        <a:lstStyle/>
        <a:p>
          <a:endParaRPr lang="en-US"/>
        </a:p>
      </dgm:t>
    </dgm:pt>
    <dgm:pt modelId="{1F4F1D6F-E770-49ED-9BA3-F195392D726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Imagine UWTSD wants to become the best student experience provider in Wales. A transformational leader creates excitement around this vision, inspires staff to contribute ideas and motivates people to go beyond their normal duties.</a:t>
          </a:r>
          <a:endParaRPr lang="en-US" dirty="0"/>
        </a:p>
      </dgm:t>
    </dgm:pt>
    <dgm:pt modelId="{52D9B890-44C7-4454-B4B2-911E3CF4B39B}" type="parTrans" cxnId="{A4545338-92DC-4E22-8DE7-7A338694A892}">
      <dgm:prSet/>
      <dgm:spPr/>
      <dgm:t>
        <a:bodyPr/>
        <a:lstStyle/>
        <a:p>
          <a:endParaRPr lang="en-US"/>
        </a:p>
      </dgm:t>
    </dgm:pt>
    <dgm:pt modelId="{23702181-7E35-4319-BE43-4C619365037C}" type="sibTrans" cxnId="{A4545338-92DC-4E22-8DE7-7A338694A892}">
      <dgm:prSet/>
      <dgm:spPr/>
      <dgm:t>
        <a:bodyPr/>
        <a:lstStyle/>
        <a:p>
          <a:endParaRPr lang="en-US"/>
        </a:p>
      </dgm:t>
    </dgm:pt>
    <dgm:pt modelId="{A3D1AA4F-0C7F-4167-A169-ECE9B7E96AB4}" type="pres">
      <dgm:prSet presAssocID="{30F90E1C-DD5E-48FA-8577-AD1773CE6DB5}" presName="root" presStyleCnt="0">
        <dgm:presLayoutVars>
          <dgm:dir/>
          <dgm:resizeHandles val="exact"/>
        </dgm:presLayoutVars>
      </dgm:prSet>
      <dgm:spPr/>
    </dgm:pt>
    <dgm:pt modelId="{1499DF9F-DF61-4EC6-A3D6-E4E3C135FAE9}" type="pres">
      <dgm:prSet presAssocID="{E1763FC9-0F2F-450D-A16B-963CF34FBBB1}" presName="compNode" presStyleCnt="0"/>
      <dgm:spPr/>
    </dgm:pt>
    <dgm:pt modelId="{E7B7152E-E996-438E-B85F-D406BFFBA837}" type="pres">
      <dgm:prSet presAssocID="{E1763FC9-0F2F-450D-A16B-963CF34FBBB1}" presName="bgRect" presStyleLbl="bgShp" presStyleIdx="0" presStyleCnt="2"/>
      <dgm:spPr/>
    </dgm:pt>
    <dgm:pt modelId="{5CE79D8A-6C6F-403D-B823-F7CF06740B8D}" type="pres">
      <dgm:prSet presAssocID="{E1763FC9-0F2F-450D-A16B-963CF34FBBB1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lasses"/>
        </a:ext>
      </dgm:extLst>
    </dgm:pt>
    <dgm:pt modelId="{DED3DE8E-48B1-456D-AE46-365F96C82B9D}" type="pres">
      <dgm:prSet presAssocID="{E1763FC9-0F2F-450D-A16B-963CF34FBBB1}" presName="spaceRect" presStyleCnt="0"/>
      <dgm:spPr/>
    </dgm:pt>
    <dgm:pt modelId="{265D847C-481E-4268-8D3E-461C76F5E6A4}" type="pres">
      <dgm:prSet presAssocID="{E1763FC9-0F2F-450D-A16B-963CF34FBBB1}" presName="parTx" presStyleLbl="revTx" presStyleIdx="0" presStyleCnt="2">
        <dgm:presLayoutVars>
          <dgm:chMax val="0"/>
          <dgm:chPref val="0"/>
        </dgm:presLayoutVars>
      </dgm:prSet>
      <dgm:spPr/>
    </dgm:pt>
    <dgm:pt modelId="{D2B3A19D-6A56-476E-A0D5-C68DEB7FE865}" type="pres">
      <dgm:prSet presAssocID="{CA4723B0-C9BE-47CE-86E1-D3706E449823}" presName="sibTrans" presStyleCnt="0"/>
      <dgm:spPr/>
    </dgm:pt>
    <dgm:pt modelId="{B54200E4-9111-4FBF-88D3-937E199ACA02}" type="pres">
      <dgm:prSet presAssocID="{1F4F1D6F-E770-49ED-9BA3-F195392D7263}" presName="compNode" presStyleCnt="0"/>
      <dgm:spPr/>
    </dgm:pt>
    <dgm:pt modelId="{E6054AC0-CDC7-468F-95B4-53F7939B6F60}" type="pres">
      <dgm:prSet presAssocID="{1F4F1D6F-E770-49ED-9BA3-F195392D7263}" presName="bgRect" presStyleLbl="bgShp" presStyleIdx="1" presStyleCnt="2"/>
      <dgm:spPr/>
    </dgm:pt>
    <dgm:pt modelId="{7CB6D234-45F5-4A28-B490-F38A558CB72A}" type="pres">
      <dgm:prSet presAssocID="{1F4F1D6F-E770-49ED-9BA3-F195392D7263}" presName="iconRect" presStyleLbl="node1" presStyleIdx="1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ycle with People"/>
        </a:ext>
      </dgm:extLst>
    </dgm:pt>
    <dgm:pt modelId="{C46A4D5D-1CB3-49DB-B850-7547AEC54B00}" type="pres">
      <dgm:prSet presAssocID="{1F4F1D6F-E770-49ED-9BA3-F195392D7263}" presName="spaceRect" presStyleCnt="0"/>
      <dgm:spPr/>
    </dgm:pt>
    <dgm:pt modelId="{CAD87E03-F139-49B1-A52B-D1C9A3F88FA9}" type="pres">
      <dgm:prSet presAssocID="{1F4F1D6F-E770-49ED-9BA3-F195392D7263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11BEA825-15AB-4735-A543-694BCAEA13C2}" type="presOf" srcId="{30F90E1C-DD5E-48FA-8577-AD1773CE6DB5}" destId="{A3D1AA4F-0C7F-4167-A169-ECE9B7E96AB4}" srcOrd="0" destOrd="0" presId="urn:microsoft.com/office/officeart/2018/2/layout/IconVerticalSolidList"/>
    <dgm:cxn modelId="{C3E32327-19BE-4927-8AD5-5AA9B9B57733}" type="presOf" srcId="{1F4F1D6F-E770-49ED-9BA3-F195392D7263}" destId="{CAD87E03-F139-49B1-A52B-D1C9A3F88FA9}" srcOrd="0" destOrd="0" presId="urn:microsoft.com/office/officeart/2018/2/layout/IconVerticalSolidList"/>
    <dgm:cxn modelId="{A4545338-92DC-4E22-8DE7-7A338694A892}" srcId="{30F90E1C-DD5E-48FA-8577-AD1773CE6DB5}" destId="{1F4F1D6F-E770-49ED-9BA3-F195392D7263}" srcOrd="1" destOrd="0" parTransId="{52D9B890-44C7-4454-B4B2-911E3CF4B39B}" sibTransId="{23702181-7E35-4319-BE43-4C619365037C}"/>
    <dgm:cxn modelId="{A5D982B8-9637-460A-9B60-F94599A629F3}" type="presOf" srcId="{E1763FC9-0F2F-450D-A16B-963CF34FBBB1}" destId="{265D847C-481E-4268-8D3E-461C76F5E6A4}" srcOrd="0" destOrd="0" presId="urn:microsoft.com/office/officeart/2018/2/layout/IconVerticalSolidList"/>
    <dgm:cxn modelId="{F50FB8C4-15BD-4748-9CE2-E88E1C2E3152}" srcId="{30F90E1C-DD5E-48FA-8577-AD1773CE6DB5}" destId="{E1763FC9-0F2F-450D-A16B-963CF34FBBB1}" srcOrd="0" destOrd="0" parTransId="{BC8C8017-F323-4791-AE32-63CA75D81C99}" sibTransId="{CA4723B0-C9BE-47CE-86E1-D3706E449823}"/>
    <dgm:cxn modelId="{A0B78ED2-A432-43B7-9276-5740DB3FA8DB}" type="presParOf" srcId="{A3D1AA4F-0C7F-4167-A169-ECE9B7E96AB4}" destId="{1499DF9F-DF61-4EC6-A3D6-E4E3C135FAE9}" srcOrd="0" destOrd="0" presId="urn:microsoft.com/office/officeart/2018/2/layout/IconVerticalSolidList"/>
    <dgm:cxn modelId="{CE63C6B3-5EB2-4EBE-94C8-3AC6EF411EA7}" type="presParOf" srcId="{1499DF9F-DF61-4EC6-A3D6-E4E3C135FAE9}" destId="{E7B7152E-E996-438E-B85F-D406BFFBA837}" srcOrd="0" destOrd="0" presId="urn:microsoft.com/office/officeart/2018/2/layout/IconVerticalSolidList"/>
    <dgm:cxn modelId="{E3C2650F-1E61-4C5F-BE3E-25268795C6F1}" type="presParOf" srcId="{1499DF9F-DF61-4EC6-A3D6-E4E3C135FAE9}" destId="{5CE79D8A-6C6F-403D-B823-F7CF06740B8D}" srcOrd="1" destOrd="0" presId="urn:microsoft.com/office/officeart/2018/2/layout/IconVerticalSolidList"/>
    <dgm:cxn modelId="{686F861F-4FB5-429C-BD12-E470F782CB48}" type="presParOf" srcId="{1499DF9F-DF61-4EC6-A3D6-E4E3C135FAE9}" destId="{DED3DE8E-48B1-456D-AE46-365F96C82B9D}" srcOrd="2" destOrd="0" presId="urn:microsoft.com/office/officeart/2018/2/layout/IconVerticalSolidList"/>
    <dgm:cxn modelId="{4EE4EBDE-DAE3-43F7-8067-A8D8EE7AAA29}" type="presParOf" srcId="{1499DF9F-DF61-4EC6-A3D6-E4E3C135FAE9}" destId="{265D847C-481E-4268-8D3E-461C76F5E6A4}" srcOrd="3" destOrd="0" presId="urn:microsoft.com/office/officeart/2018/2/layout/IconVerticalSolidList"/>
    <dgm:cxn modelId="{2038C779-2D46-4641-A97D-540046AFB80C}" type="presParOf" srcId="{A3D1AA4F-0C7F-4167-A169-ECE9B7E96AB4}" destId="{D2B3A19D-6A56-476E-A0D5-C68DEB7FE865}" srcOrd="1" destOrd="0" presId="urn:microsoft.com/office/officeart/2018/2/layout/IconVerticalSolidList"/>
    <dgm:cxn modelId="{27AC2247-0571-4D59-ACD1-505CAF8F6E1C}" type="presParOf" srcId="{A3D1AA4F-0C7F-4167-A169-ECE9B7E96AB4}" destId="{B54200E4-9111-4FBF-88D3-937E199ACA02}" srcOrd="2" destOrd="0" presId="urn:microsoft.com/office/officeart/2018/2/layout/IconVerticalSolidList"/>
    <dgm:cxn modelId="{A73A740F-9E5D-41D3-9227-83A56593D18F}" type="presParOf" srcId="{B54200E4-9111-4FBF-88D3-937E199ACA02}" destId="{E6054AC0-CDC7-468F-95B4-53F7939B6F60}" srcOrd="0" destOrd="0" presId="urn:microsoft.com/office/officeart/2018/2/layout/IconVerticalSolidList"/>
    <dgm:cxn modelId="{F7E8325E-6391-4257-8D6C-457B222B3B8B}" type="presParOf" srcId="{B54200E4-9111-4FBF-88D3-937E199ACA02}" destId="{7CB6D234-45F5-4A28-B490-F38A558CB72A}" srcOrd="1" destOrd="0" presId="urn:microsoft.com/office/officeart/2018/2/layout/IconVerticalSolidList"/>
    <dgm:cxn modelId="{392CF55D-6E25-40F3-8420-6466C82D994E}" type="presParOf" srcId="{B54200E4-9111-4FBF-88D3-937E199ACA02}" destId="{C46A4D5D-1CB3-49DB-B850-7547AEC54B00}" srcOrd="2" destOrd="0" presId="urn:microsoft.com/office/officeart/2018/2/layout/IconVerticalSolidList"/>
    <dgm:cxn modelId="{4838B649-191C-4B39-9A9A-5196DBB990A3}" type="presParOf" srcId="{B54200E4-9111-4FBF-88D3-937E199ACA02}" destId="{CAD87E03-F139-49B1-A52B-D1C9A3F88FA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AC33A41-553C-49F5-9105-CEF9DF60895C}" type="doc">
      <dgm:prSet loTypeId="urn:microsoft.com/office/officeart/2018/2/layout/IconVerticalSolidList" loCatId="icon" qsTypeId="urn:microsoft.com/office/officeart/2005/8/quickstyle/simple1#25" qsCatId="simple" csTypeId="urn:microsoft.com/office/officeart/2005/8/colors/accent1_2#20" csCatId="accent1" phldr="1"/>
      <dgm:spPr/>
      <dgm:t>
        <a:bodyPr/>
        <a:lstStyle/>
        <a:p>
          <a:endParaRPr lang="en-US"/>
        </a:p>
      </dgm:t>
    </dgm:pt>
    <dgm:pt modelId="{1399546C-0880-46BD-81C8-B28E11F0AFB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People follow the process.</a:t>
          </a:r>
          <a:endParaRPr lang="en-US"/>
        </a:p>
      </dgm:t>
    </dgm:pt>
    <dgm:pt modelId="{82DABC1D-0F92-4507-90BF-ECC155915FC6}" type="parTrans" cxnId="{75B08D04-5419-4890-B8F6-5D89A491FBAD}">
      <dgm:prSet/>
      <dgm:spPr/>
      <dgm:t>
        <a:bodyPr/>
        <a:lstStyle/>
        <a:p>
          <a:endParaRPr lang="en-US"/>
        </a:p>
      </dgm:t>
    </dgm:pt>
    <dgm:pt modelId="{BA605504-47AE-4EFA-A640-DF3372B6D16B}" type="sibTrans" cxnId="{75B08D04-5419-4890-B8F6-5D89A491FBAD}">
      <dgm:prSet/>
      <dgm:spPr/>
      <dgm:t>
        <a:bodyPr/>
        <a:lstStyle/>
        <a:p>
          <a:endParaRPr lang="en-US"/>
        </a:p>
      </dgm:t>
    </dgm:pt>
    <dgm:pt modelId="{0C7EA682-6BB8-417F-A900-24A70F8FB22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Imagine a call centre where advisors must answer 50 calls per day, maintain quality scores and follow procedures. Managers monitor performance and reward those who achieve targets.</a:t>
          </a:r>
          <a:endParaRPr lang="en-US"/>
        </a:p>
      </dgm:t>
    </dgm:pt>
    <dgm:pt modelId="{1A708928-0CB3-4622-AF29-6FBFA9FD4BBC}" type="parTrans" cxnId="{F78C3B06-D58B-4D09-A22E-709A68CC4B3E}">
      <dgm:prSet/>
      <dgm:spPr/>
      <dgm:t>
        <a:bodyPr/>
        <a:lstStyle/>
        <a:p>
          <a:endParaRPr lang="en-US"/>
        </a:p>
      </dgm:t>
    </dgm:pt>
    <dgm:pt modelId="{875E21E1-9BDC-46EC-A19D-3F02526EC8E8}" type="sibTrans" cxnId="{F78C3B06-D58B-4D09-A22E-709A68CC4B3E}">
      <dgm:prSet/>
      <dgm:spPr/>
      <dgm:t>
        <a:bodyPr/>
        <a:lstStyle/>
        <a:p>
          <a:endParaRPr lang="en-US"/>
        </a:p>
      </dgm:t>
    </dgm:pt>
    <dgm:pt modelId="{DAFEE9BD-23CF-4033-A72F-92DFA19B3F19}" type="pres">
      <dgm:prSet presAssocID="{3AC33A41-553C-49F5-9105-CEF9DF60895C}" presName="root" presStyleCnt="0">
        <dgm:presLayoutVars>
          <dgm:dir/>
          <dgm:resizeHandles val="exact"/>
        </dgm:presLayoutVars>
      </dgm:prSet>
      <dgm:spPr/>
    </dgm:pt>
    <dgm:pt modelId="{D0F5DF30-C1B3-441B-878D-DC1C209A1EAF}" type="pres">
      <dgm:prSet presAssocID="{1399546C-0880-46BD-81C8-B28E11F0AFBF}" presName="compNode" presStyleCnt="0"/>
      <dgm:spPr/>
    </dgm:pt>
    <dgm:pt modelId="{A5B5FE2B-17E0-4EB9-8111-B651937EACF9}" type="pres">
      <dgm:prSet presAssocID="{1399546C-0880-46BD-81C8-B28E11F0AFBF}" presName="bgRect" presStyleLbl="bgShp" presStyleIdx="0" presStyleCnt="2"/>
      <dgm:spPr/>
    </dgm:pt>
    <dgm:pt modelId="{101B78C8-58A1-4A88-A8D8-F14E656B1BB2}" type="pres">
      <dgm:prSet presAssocID="{1399546C-0880-46BD-81C8-B28E11F0AFBF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orkflow"/>
        </a:ext>
      </dgm:extLst>
    </dgm:pt>
    <dgm:pt modelId="{FBB78B57-B97D-46C0-9E98-10034BD692D3}" type="pres">
      <dgm:prSet presAssocID="{1399546C-0880-46BD-81C8-B28E11F0AFBF}" presName="spaceRect" presStyleCnt="0"/>
      <dgm:spPr/>
    </dgm:pt>
    <dgm:pt modelId="{BC321C14-A9CC-4C5D-A65E-AC6C339DF32B}" type="pres">
      <dgm:prSet presAssocID="{1399546C-0880-46BD-81C8-B28E11F0AFBF}" presName="parTx" presStyleLbl="revTx" presStyleIdx="0" presStyleCnt="2">
        <dgm:presLayoutVars>
          <dgm:chMax val="0"/>
          <dgm:chPref val="0"/>
        </dgm:presLayoutVars>
      </dgm:prSet>
      <dgm:spPr/>
    </dgm:pt>
    <dgm:pt modelId="{B6F087EF-7B6C-4F8D-A666-CA86BFBD64FB}" type="pres">
      <dgm:prSet presAssocID="{BA605504-47AE-4EFA-A640-DF3372B6D16B}" presName="sibTrans" presStyleCnt="0"/>
      <dgm:spPr/>
    </dgm:pt>
    <dgm:pt modelId="{7722E114-05C8-4BE2-A985-CB261A757C21}" type="pres">
      <dgm:prSet presAssocID="{0C7EA682-6BB8-417F-A900-24A70F8FB228}" presName="compNode" presStyleCnt="0"/>
      <dgm:spPr/>
    </dgm:pt>
    <dgm:pt modelId="{05E27C49-767D-4E5F-8684-094977C5D439}" type="pres">
      <dgm:prSet presAssocID="{0C7EA682-6BB8-417F-A900-24A70F8FB228}" presName="bgRect" presStyleLbl="bgShp" presStyleIdx="1" presStyleCnt="2"/>
      <dgm:spPr/>
    </dgm:pt>
    <dgm:pt modelId="{1EF4AFE9-B18D-4081-8C17-4FD3AE3C04A9}" type="pres">
      <dgm:prSet presAssocID="{0C7EA682-6BB8-417F-A900-24A70F8FB228}" presName="iconRect" presStyleLbl="node1" presStyleIdx="1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ll center"/>
        </a:ext>
      </dgm:extLst>
    </dgm:pt>
    <dgm:pt modelId="{84D9FFAF-3C80-4FEE-A3C8-5C63E56274C2}" type="pres">
      <dgm:prSet presAssocID="{0C7EA682-6BB8-417F-A900-24A70F8FB228}" presName="spaceRect" presStyleCnt="0"/>
      <dgm:spPr/>
    </dgm:pt>
    <dgm:pt modelId="{1D4784A0-A36D-43F0-8CF8-9A384B3B5C34}" type="pres">
      <dgm:prSet presAssocID="{0C7EA682-6BB8-417F-A900-24A70F8FB228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75B08D04-5419-4890-B8F6-5D89A491FBAD}" srcId="{3AC33A41-553C-49F5-9105-CEF9DF60895C}" destId="{1399546C-0880-46BD-81C8-B28E11F0AFBF}" srcOrd="0" destOrd="0" parTransId="{82DABC1D-0F92-4507-90BF-ECC155915FC6}" sibTransId="{BA605504-47AE-4EFA-A640-DF3372B6D16B}"/>
    <dgm:cxn modelId="{F78C3B06-D58B-4D09-A22E-709A68CC4B3E}" srcId="{3AC33A41-553C-49F5-9105-CEF9DF60895C}" destId="{0C7EA682-6BB8-417F-A900-24A70F8FB228}" srcOrd="1" destOrd="0" parTransId="{1A708928-0CB3-4622-AF29-6FBFA9FD4BBC}" sibTransId="{875E21E1-9BDC-46EC-A19D-3F02526EC8E8}"/>
    <dgm:cxn modelId="{844DDD61-388B-4985-BA57-28AC62A0AD63}" type="presOf" srcId="{0C7EA682-6BB8-417F-A900-24A70F8FB228}" destId="{1D4784A0-A36D-43F0-8CF8-9A384B3B5C34}" srcOrd="0" destOrd="0" presId="urn:microsoft.com/office/officeart/2018/2/layout/IconVerticalSolidList"/>
    <dgm:cxn modelId="{863F204D-B526-460F-A081-C8D2B3509A51}" type="presOf" srcId="{3AC33A41-553C-49F5-9105-CEF9DF60895C}" destId="{DAFEE9BD-23CF-4033-A72F-92DFA19B3F19}" srcOrd="0" destOrd="0" presId="urn:microsoft.com/office/officeart/2018/2/layout/IconVerticalSolidList"/>
    <dgm:cxn modelId="{3EE0ECD4-9684-4883-ABF4-B1C01C577AB3}" type="presOf" srcId="{1399546C-0880-46BD-81C8-B28E11F0AFBF}" destId="{BC321C14-A9CC-4C5D-A65E-AC6C339DF32B}" srcOrd="0" destOrd="0" presId="urn:microsoft.com/office/officeart/2018/2/layout/IconVerticalSolidList"/>
    <dgm:cxn modelId="{C5B73EA5-A2F7-44B1-B9A5-BD4BFE390D39}" type="presParOf" srcId="{DAFEE9BD-23CF-4033-A72F-92DFA19B3F19}" destId="{D0F5DF30-C1B3-441B-878D-DC1C209A1EAF}" srcOrd="0" destOrd="0" presId="urn:microsoft.com/office/officeart/2018/2/layout/IconVerticalSolidList"/>
    <dgm:cxn modelId="{CA468F89-40FE-4706-8D20-81E7504D41B1}" type="presParOf" srcId="{D0F5DF30-C1B3-441B-878D-DC1C209A1EAF}" destId="{A5B5FE2B-17E0-4EB9-8111-B651937EACF9}" srcOrd="0" destOrd="0" presId="urn:microsoft.com/office/officeart/2018/2/layout/IconVerticalSolidList"/>
    <dgm:cxn modelId="{39A666D7-FAFF-4E59-AD59-30335653721C}" type="presParOf" srcId="{D0F5DF30-C1B3-441B-878D-DC1C209A1EAF}" destId="{101B78C8-58A1-4A88-A8D8-F14E656B1BB2}" srcOrd="1" destOrd="0" presId="urn:microsoft.com/office/officeart/2018/2/layout/IconVerticalSolidList"/>
    <dgm:cxn modelId="{9F96A1BE-8F53-4D87-86DB-ABEB713FBCD6}" type="presParOf" srcId="{D0F5DF30-C1B3-441B-878D-DC1C209A1EAF}" destId="{FBB78B57-B97D-46C0-9E98-10034BD692D3}" srcOrd="2" destOrd="0" presId="urn:microsoft.com/office/officeart/2018/2/layout/IconVerticalSolidList"/>
    <dgm:cxn modelId="{6E2A5166-F341-46D7-A8DA-671681CDDB6D}" type="presParOf" srcId="{D0F5DF30-C1B3-441B-878D-DC1C209A1EAF}" destId="{BC321C14-A9CC-4C5D-A65E-AC6C339DF32B}" srcOrd="3" destOrd="0" presId="urn:microsoft.com/office/officeart/2018/2/layout/IconVerticalSolidList"/>
    <dgm:cxn modelId="{C5527A4C-602A-425E-9C58-8B70824A006E}" type="presParOf" srcId="{DAFEE9BD-23CF-4033-A72F-92DFA19B3F19}" destId="{B6F087EF-7B6C-4F8D-A666-CA86BFBD64FB}" srcOrd="1" destOrd="0" presId="urn:microsoft.com/office/officeart/2018/2/layout/IconVerticalSolidList"/>
    <dgm:cxn modelId="{F366B5B5-E903-493A-A64D-D0191F86C7E3}" type="presParOf" srcId="{DAFEE9BD-23CF-4033-A72F-92DFA19B3F19}" destId="{7722E114-05C8-4BE2-A985-CB261A757C21}" srcOrd="2" destOrd="0" presId="urn:microsoft.com/office/officeart/2018/2/layout/IconVerticalSolidList"/>
    <dgm:cxn modelId="{38FBE600-2CA9-4614-92A6-D417EB7FB4D0}" type="presParOf" srcId="{7722E114-05C8-4BE2-A985-CB261A757C21}" destId="{05E27C49-767D-4E5F-8684-094977C5D439}" srcOrd="0" destOrd="0" presId="urn:microsoft.com/office/officeart/2018/2/layout/IconVerticalSolidList"/>
    <dgm:cxn modelId="{729806F8-EB34-4D9D-9AE8-88A8F6AAEBD1}" type="presParOf" srcId="{7722E114-05C8-4BE2-A985-CB261A757C21}" destId="{1EF4AFE9-B18D-4081-8C17-4FD3AE3C04A9}" srcOrd="1" destOrd="0" presId="urn:microsoft.com/office/officeart/2018/2/layout/IconVerticalSolidList"/>
    <dgm:cxn modelId="{6479CD2B-4517-403A-A23B-FCF64CAC2D85}" type="presParOf" srcId="{7722E114-05C8-4BE2-A985-CB261A757C21}" destId="{84D9FFAF-3C80-4FEE-A3C8-5C63E56274C2}" srcOrd="2" destOrd="0" presId="urn:microsoft.com/office/officeart/2018/2/layout/IconVerticalSolidList"/>
    <dgm:cxn modelId="{63504F4D-7FF6-4AC6-BD31-79BB9E33043B}" type="presParOf" srcId="{7722E114-05C8-4BE2-A985-CB261A757C21}" destId="{1D4784A0-A36D-43F0-8CF8-9A384B3B5C3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F72E000-4D5F-44A1-95BE-EAC6BCFE81E3}" type="doc">
      <dgm:prSet loTypeId="urn:microsoft.com/office/officeart/2018/2/layout/IconVerticalSolidList" loCatId="icon" qsTypeId="urn:microsoft.com/office/officeart/2005/8/quickstyle/simple1#64" qsCatId="simple" csTypeId="urn:microsoft.com/office/officeart/2005/8/colors/accent2_2#30" csCatId="accent2" phldr="1"/>
      <dgm:spPr/>
      <dgm:t>
        <a:bodyPr/>
        <a:lstStyle/>
        <a:p>
          <a:endParaRPr lang="en-US"/>
        </a:p>
      </dgm:t>
    </dgm:pt>
    <dgm:pt modelId="{6C4482E4-0101-4F7D-BB90-4A5024EEAE6F}">
      <dgm:prSet/>
      <dgm:spPr/>
      <dgm:t>
        <a:bodyPr/>
        <a:lstStyle/>
        <a:p>
          <a:r>
            <a:rPr lang="en-GB"/>
            <a:t>If you became a team leader tomorrow, which three leadership behaviours would you demonstrate in your first week?</a:t>
          </a:r>
          <a:endParaRPr lang="en-US"/>
        </a:p>
      </dgm:t>
    </dgm:pt>
    <dgm:pt modelId="{496BE15A-1928-4870-BCA5-216A1868A914}" type="parTrans" cxnId="{9544C199-D29A-48C0-8236-07D2140D151E}">
      <dgm:prSet/>
      <dgm:spPr/>
      <dgm:t>
        <a:bodyPr/>
        <a:lstStyle/>
        <a:p>
          <a:endParaRPr lang="en-US"/>
        </a:p>
      </dgm:t>
    </dgm:pt>
    <dgm:pt modelId="{CD307C72-E572-4288-B290-62C39D951BFA}" type="sibTrans" cxnId="{9544C199-D29A-48C0-8236-07D2140D151E}">
      <dgm:prSet/>
      <dgm:spPr/>
      <dgm:t>
        <a:bodyPr/>
        <a:lstStyle/>
        <a:p>
          <a:endParaRPr lang="en-US"/>
        </a:p>
      </dgm:t>
    </dgm:pt>
    <dgm:pt modelId="{BB9F084F-F646-46BA-89E1-47D3D59F891A}">
      <dgm:prSet/>
      <dgm:spPr/>
      <dgm:t>
        <a:bodyPr/>
        <a:lstStyle/>
        <a:p>
          <a:r>
            <a:rPr lang="en-GB" dirty="0"/>
            <a:t>Consider your role in the role play for Assessment 1. Which leadership style would you recommend and why? </a:t>
          </a:r>
          <a:endParaRPr lang="en-US" dirty="0"/>
        </a:p>
      </dgm:t>
    </dgm:pt>
    <dgm:pt modelId="{7743B817-DFAA-44C3-9101-C0CACF26C842}" type="parTrans" cxnId="{6F505BCD-498C-4B7A-A79D-9E8FF1DE40DD}">
      <dgm:prSet/>
      <dgm:spPr/>
      <dgm:t>
        <a:bodyPr/>
        <a:lstStyle/>
        <a:p>
          <a:endParaRPr lang="en-US"/>
        </a:p>
      </dgm:t>
    </dgm:pt>
    <dgm:pt modelId="{81C88DFC-3F8F-494E-9FC2-67B11EBD5BDC}" type="sibTrans" cxnId="{6F505BCD-498C-4B7A-A79D-9E8FF1DE40DD}">
      <dgm:prSet/>
      <dgm:spPr/>
      <dgm:t>
        <a:bodyPr/>
        <a:lstStyle/>
        <a:p>
          <a:endParaRPr lang="en-US"/>
        </a:p>
      </dgm:t>
    </dgm:pt>
    <dgm:pt modelId="{50474C85-05A9-4E8B-9292-7AB014063EF7}" type="pres">
      <dgm:prSet presAssocID="{4F72E000-4D5F-44A1-95BE-EAC6BCFE81E3}" presName="root" presStyleCnt="0">
        <dgm:presLayoutVars>
          <dgm:dir/>
          <dgm:resizeHandles val="exact"/>
        </dgm:presLayoutVars>
      </dgm:prSet>
      <dgm:spPr/>
    </dgm:pt>
    <dgm:pt modelId="{7462D568-2EB6-42A9-8B3E-C7573F5F4E6B}" type="pres">
      <dgm:prSet presAssocID="{6C4482E4-0101-4F7D-BB90-4A5024EEAE6F}" presName="compNode" presStyleCnt="0"/>
      <dgm:spPr/>
    </dgm:pt>
    <dgm:pt modelId="{78329B06-A400-4A9C-9D87-D6C1376B3902}" type="pres">
      <dgm:prSet presAssocID="{6C4482E4-0101-4F7D-BB90-4A5024EEAE6F}" presName="bgRect" presStyleLbl="bgShp" presStyleIdx="0" presStyleCnt="2"/>
      <dgm:spPr/>
    </dgm:pt>
    <dgm:pt modelId="{B8AC99FC-9A5E-4A66-9244-DCFAB7DBDE1A}" type="pres">
      <dgm:prSet presAssocID="{6C4482E4-0101-4F7D-BB90-4A5024EEAE6F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ycle with People"/>
        </a:ext>
      </dgm:extLst>
    </dgm:pt>
    <dgm:pt modelId="{331E91A8-78E8-4310-9C86-F2190F725976}" type="pres">
      <dgm:prSet presAssocID="{6C4482E4-0101-4F7D-BB90-4A5024EEAE6F}" presName="spaceRect" presStyleCnt="0"/>
      <dgm:spPr/>
    </dgm:pt>
    <dgm:pt modelId="{BB62F804-CFEA-43B9-8A2A-11AB0A153F63}" type="pres">
      <dgm:prSet presAssocID="{6C4482E4-0101-4F7D-BB90-4A5024EEAE6F}" presName="parTx" presStyleLbl="revTx" presStyleIdx="0" presStyleCnt="2">
        <dgm:presLayoutVars>
          <dgm:chMax val="0"/>
          <dgm:chPref val="0"/>
        </dgm:presLayoutVars>
      </dgm:prSet>
      <dgm:spPr/>
    </dgm:pt>
    <dgm:pt modelId="{396B00EC-0352-446A-BCF1-62A631945037}" type="pres">
      <dgm:prSet presAssocID="{CD307C72-E572-4288-B290-62C39D951BFA}" presName="sibTrans" presStyleCnt="0"/>
      <dgm:spPr/>
    </dgm:pt>
    <dgm:pt modelId="{6B2A1D4E-DB1A-4A44-80BA-184C16640725}" type="pres">
      <dgm:prSet presAssocID="{BB9F084F-F646-46BA-89E1-47D3D59F891A}" presName="compNode" presStyleCnt="0"/>
      <dgm:spPr/>
    </dgm:pt>
    <dgm:pt modelId="{F7EF4583-6787-4CD1-9A28-0836458B49D5}" type="pres">
      <dgm:prSet presAssocID="{BB9F084F-F646-46BA-89E1-47D3D59F891A}" presName="bgRect" presStyleLbl="bgShp" presStyleIdx="1" presStyleCnt="2"/>
      <dgm:spPr/>
    </dgm:pt>
    <dgm:pt modelId="{B15CF645-9F28-4A9B-AADB-78CF4CED234A}" type="pres">
      <dgm:prSet presAssocID="{BB9F084F-F646-46BA-89E1-47D3D59F891A}" presName="iconRect" presStyleLbl="node1" presStyleIdx="1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76C9D54B-FF13-453F-B856-07EDE6BA2258}" type="pres">
      <dgm:prSet presAssocID="{BB9F084F-F646-46BA-89E1-47D3D59F891A}" presName="spaceRect" presStyleCnt="0"/>
      <dgm:spPr/>
    </dgm:pt>
    <dgm:pt modelId="{674E5B0D-B020-4526-99FF-8C466D7CE360}" type="pres">
      <dgm:prSet presAssocID="{BB9F084F-F646-46BA-89E1-47D3D59F891A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DB51312C-9B0E-44FC-B8B9-2E03FCA3048A}" type="presOf" srcId="{BB9F084F-F646-46BA-89E1-47D3D59F891A}" destId="{674E5B0D-B020-4526-99FF-8C466D7CE360}" srcOrd="0" destOrd="0" presId="urn:microsoft.com/office/officeart/2018/2/layout/IconVerticalSolidList"/>
    <dgm:cxn modelId="{9D973273-8A9D-4922-85E3-7D0910BD23B2}" type="presOf" srcId="{4F72E000-4D5F-44A1-95BE-EAC6BCFE81E3}" destId="{50474C85-05A9-4E8B-9292-7AB014063EF7}" srcOrd="0" destOrd="0" presId="urn:microsoft.com/office/officeart/2018/2/layout/IconVerticalSolidList"/>
    <dgm:cxn modelId="{9544C199-D29A-48C0-8236-07D2140D151E}" srcId="{4F72E000-4D5F-44A1-95BE-EAC6BCFE81E3}" destId="{6C4482E4-0101-4F7D-BB90-4A5024EEAE6F}" srcOrd="0" destOrd="0" parTransId="{496BE15A-1928-4870-BCA5-216A1868A914}" sibTransId="{CD307C72-E572-4288-B290-62C39D951BFA}"/>
    <dgm:cxn modelId="{6F505BCD-498C-4B7A-A79D-9E8FF1DE40DD}" srcId="{4F72E000-4D5F-44A1-95BE-EAC6BCFE81E3}" destId="{BB9F084F-F646-46BA-89E1-47D3D59F891A}" srcOrd="1" destOrd="0" parTransId="{7743B817-DFAA-44C3-9101-C0CACF26C842}" sibTransId="{81C88DFC-3F8F-494E-9FC2-67B11EBD5BDC}"/>
    <dgm:cxn modelId="{D41091D7-2531-4334-BDE4-64967B786DBA}" type="presOf" srcId="{6C4482E4-0101-4F7D-BB90-4A5024EEAE6F}" destId="{BB62F804-CFEA-43B9-8A2A-11AB0A153F63}" srcOrd="0" destOrd="0" presId="urn:microsoft.com/office/officeart/2018/2/layout/IconVerticalSolidList"/>
    <dgm:cxn modelId="{712B977D-3DD9-467D-9E5F-844793BC3D60}" type="presParOf" srcId="{50474C85-05A9-4E8B-9292-7AB014063EF7}" destId="{7462D568-2EB6-42A9-8B3E-C7573F5F4E6B}" srcOrd="0" destOrd="0" presId="urn:microsoft.com/office/officeart/2018/2/layout/IconVerticalSolidList"/>
    <dgm:cxn modelId="{254F322E-97BE-42A4-B11D-DCC14B7F890C}" type="presParOf" srcId="{7462D568-2EB6-42A9-8B3E-C7573F5F4E6B}" destId="{78329B06-A400-4A9C-9D87-D6C1376B3902}" srcOrd="0" destOrd="0" presId="urn:microsoft.com/office/officeart/2018/2/layout/IconVerticalSolidList"/>
    <dgm:cxn modelId="{43B77686-AF85-4626-B7F3-58A19318623A}" type="presParOf" srcId="{7462D568-2EB6-42A9-8B3E-C7573F5F4E6B}" destId="{B8AC99FC-9A5E-4A66-9244-DCFAB7DBDE1A}" srcOrd="1" destOrd="0" presId="urn:microsoft.com/office/officeart/2018/2/layout/IconVerticalSolidList"/>
    <dgm:cxn modelId="{5B9AF9C9-6FB6-4E64-8D58-E82171699519}" type="presParOf" srcId="{7462D568-2EB6-42A9-8B3E-C7573F5F4E6B}" destId="{331E91A8-78E8-4310-9C86-F2190F725976}" srcOrd="2" destOrd="0" presId="urn:microsoft.com/office/officeart/2018/2/layout/IconVerticalSolidList"/>
    <dgm:cxn modelId="{E8C00D26-1679-4C08-9910-5C894BA5CDE4}" type="presParOf" srcId="{7462D568-2EB6-42A9-8B3E-C7573F5F4E6B}" destId="{BB62F804-CFEA-43B9-8A2A-11AB0A153F63}" srcOrd="3" destOrd="0" presId="urn:microsoft.com/office/officeart/2018/2/layout/IconVerticalSolidList"/>
    <dgm:cxn modelId="{8C291675-091C-452D-86BD-788520BAA1D6}" type="presParOf" srcId="{50474C85-05A9-4E8B-9292-7AB014063EF7}" destId="{396B00EC-0352-446A-BCF1-62A631945037}" srcOrd="1" destOrd="0" presId="urn:microsoft.com/office/officeart/2018/2/layout/IconVerticalSolidList"/>
    <dgm:cxn modelId="{78CF803F-03F8-414A-96D5-1912C132A997}" type="presParOf" srcId="{50474C85-05A9-4E8B-9292-7AB014063EF7}" destId="{6B2A1D4E-DB1A-4A44-80BA-184C16640725}" srcOrd="2" destOrd="0" presId="urn:microsoft.com/office/officeart/2018/2/layout/IconVerticalSolidList"/>
    <dgm:cxn modelId="{3D386750-B095-4573-8908-59F510AD552F}" type="presParOf" srcId="{6B2A1D4E-DB1A-4A44-80BA-184C16640725}" destId="{F7EF4583-6787-4CD1-9A28-0836458B49D5}" srcOrd="0" destOrd="0" presId="urn:microsoft.com/office/officeart/2018/2/layout/IconVerticalSolidList"/>
    <dgm:cxn modelId="{F654186A-304D-4D4A-9B85-75F9962D0F6E}" type="presParOf" srcId="{6B2A1D4E-DB1A-4A44-80BA-184C16640725}" destId="{B15CF645-9F28-4A9B-AADB-78CF4CED234A}" srcOrd="1" destOrd="0" presId="urn:microsoft.com/office/officeart/2018/2/layout/IconVerticalSolidList"/>
    <dgm:cxn modelId="{8162C175-9787-487B-B33C-8D963B98F184}" type="presParOf" srcId="{6B2A1D4E-DB1A-4A44-80BA-184C16640725}" destId="{76C9D54B-FF13-453F-B856-07EDE6BA2258}" srcOrd="2" destOrd="0" presId="urn:microsoft.com/office/officeart/2018/2/layout/IconVerticalSolidList"/>
    <dgm:cxn modelId="{D0BCF333-0140-42A1-A0B5-E3258960F2BC}" type="presParOf" srcId="{6B2A1D4E-DB1A-4A44-80BA-184C16640725}" destId="{674E5B0D-B020-4526-99FF-8C466D7CE36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984BE6A-ED38-4CFE-9D93-609AB65A3A87}" type="doc">
      <dgm:prSet loTypeId="urn:microsoft.com/office/officeart/2018/2/layout/IconVerticalSolidList" loCatId="icon" qsTypeId="urn:microsoft.com/office/officeart/2005/8/quickstyle/simple1#2" qsCatId="simple" csTypeId="urn:microsoft.com/office/officeart/2005/8/colors/accent2_2#2" csCatId="accent2" phldr="1"/>
      <dgm:spPr/>
      <dgm:t>
        <a:bodyPr/>
        <a:lstStyle/>
        <a:p>
          <a:endParaRPr lang="en-US"/>
        </a:p>
      </dgm:t>
    </dgm:pt>
    <dgm:pt modelId="{0E205159-1A49-4B30-B186-E277B891A311}">
      <dgm:prSet/>
      <dgm:spPr/>
      <dgm:t>
        <a:bodyPr/>
        <a:lstStyle/>
        <a:p>
          <a:r>
            <a:rPr lang="en-GB"/>
            <a:t>Between now and next week, listen to the audio recording on Moodle which is an example of the role play required for Assessment 1. </a:t>
          </a:r>
          <a:endParaRPr lang="en-US"/>
        </a:p>
      </dgm:t>
    </dgm:pt>
    <dgm:pt modelId="{BE8D3E10-974F-4546-BD41-5157FEC8CCA7}" type="parTrans" cxnId="{408C91CD-750E-4C4E-BF7E-A8B8E6B4A627}">
      <dgm:prSet/>
      <dgm:spPr/>
      <dgm:t>
        <a:bodyPr/>
        <a:lstStyle/>
        <a:p>
          <a:endParaRPr lang="en-US"/>
        </a:p>
      </dgm:t>
    </dgm:pt>
    <dgm:pt modelId="{FE8A11E5-FDBE-44BD-95E3-3C72B45687DB}" type="sibTrans" cxnId="{408C91CD-750E-4C4E-BF7E-A8B8E6B4A627}">
      <dgm:prSet/>
      <dgm:spPr/>
      <dgm:t>
        <a:bodyPr/>
        <a:lstStyle/>
        <a:p>
          <a:endParaRPr lang="en-US"/>
        </a:p>
      </dgm:t>
    </dgm:pt>
    <dgm:pt modelId="{CBF09687-017F-45C8-941D-6E9272A2476C}">
      <dgm:prSet/>
      <dgm:spPr/>
      <dgm:t>
        <a:bodyPr/>
        <a:lstStyle/>
        <a:p>
          <a:r>
            <a:rPr lang="en-GB"/>
            <a:t>Takes notes and consider what feedback you would provide for the participants. </a:t>
          </a:r>
          <a:endParaRPr lang="en-US"/>
        </a:p>
      </dgm:t>
    </dgm:pt>
    <dgm:pt modelId="{A2C76318-CDEC-4AEF-809F-0A839C2865D4}" type="parTrans" cxnId="{4CEABD3A-286C-4B7E-BCF8-9DBA2359E60B}">
      <dgm:prSet/>
      <dgm:spPr/>
      <dgm:t>
        <a:bodyPr/>
        <a:lstStyle/>
        <a:p>
          <a:endParaRPr lang="en-US"/>
        </a:p>
      </dgm:t>
    </dgm:pt>
    <dgm:pt modelId="{E1B49CAC-5546-4232-A184-8D1C701EC06B}" type="sibTrans" cxnId="{4CEABD3A-286C-4B7E-BCF8-9DBA2359E60B}">
      <dgm:prSet/>
      <dgm:spPr/>
      <dgm:t>
        <a:bodyPr/>
        <a:lstStyle/>
        <a:p>
          <a:endParaRPr lang="en-US"/>
        </a:p>
      </dgm:t>
    </dgm:pt>
    <dgm:pt modelId="{E79061AF-AA6F-47B1-BCC3-07DD60A763B3}">
      <dgm:prSet/>
      <dgm:spPr/>
      <dgm:t>
        <a:bodyPr/>
        <a:lstStyle/>
        <a:p>
          <a:r>
            <a:rPr lang="en-GB"/>
            <a:t>Are there any theories missing that you feel could have been included?</a:t>
          </a:r>
          <a:endParaRPr lang="en-US"/>
        </a:p>
      </dgm:t>
    </dgm:pt>
    <dgm:pt modelId="{611D94F3-D49F-4F56-9522-64E5EB40E592}" type="parTrans" cxnId="{C5FB951E-9FE1-42CE-975A-4E2E0182BEA2}">
      <dgm:prSet/>
      <dgm:spPr/>
      <dgm:t>
        <a:bodyPr/>
        <a:lstStyle/>
        <a:p>
          <a:endParaRPr lang="en-US"/>
        </a:p>
      </dgm:t>
    </dgm:pt>
    <dgm:pt modelId="{59A1F67E-C8E2-414B-BAFE-FD7C5114934A}" type="sibTrans" cxnId="{C5FB951E-9FE1-42CE-975A-4E2E0182BEA2}">
      <dgm:prSet/>
      <dgm:spPr/>
      <dgm:t>
        <a:bodyPr/>
        <a:lstStyle/>
        <a:p>
          <a:endParaRPr lang="en-US"/>
        </a:p>
      </dgm:t>
    </dgm:pt>
    <dgm:pt modelId="{5CB79529-FE71-446D-AB51-A73D31BF61B6}">
      <dgm:prSet/>
      <dgm:spPr/>
      <dgm:t>
        <a:bodyPr/>
        <a:lstStyle/>
        <a:p>
          <a:r>
            <a:rPr lang="en-GB"/>
            <a:t>We will discuss this at the start of next week’s lecture.</a:t>
          </a:r>
          <a:endParaRPr lang="en-US"/>
        </a:p>
      </dgm:t>
    </dgm:pt>
    <dgm:pt modelId="{A229DB5C-CB73-49CC-A789-CA72E6FC268B}" type="parTrans" cxnId="{1799FC86-6544-496B-877F-5497A28CCB93}">
      <dgm:prSet/>
      <dgm:spPr/>
      <dgm:t>
        <a:bodyPr/>
        <a:lstStyle/>
        <a:p>
          <a:endParaRPr lang="en-US"/>
        </a:p>
      </dgm:t>
    </dgm:pt>
    <dgm:pt modelId="{9F0CE167-82FA-417A-AC32-6D36E0008399}" type="sibTrans" cxnId="{1799FC86-6544-496B-877F-5497A28CCB93}">
      <dgm:prSet/>
      <dgm:spPr/>
      <dgm:t>
        <a:bodyPr/>
        <a:lstStyle/>
        <a:p>
          <a:endParaRPr lang="en-US"/>
        </a:p>
      </dgm:t>
    </dgm:pt>
    <dgm:pt modelId="{0DB364EF-5ECA-4A81-A57C-EC44DAFB078E}">
      <dgm:prSet/>
      <dgm:spPr/>
      <dgm:t>
        <a:bodyPr/>
        <a:lstStyle/>
        <a:p>
          <a:r>
            <a:rPr lang="en-GB"/>
            <a:t>Next week, we will also introduce you to the case study for Assessment 2. </a:t>
          </a:r>
          <a:endParaRPr lang="en-US"/>
        </a:p>
      </dgm:t>
    </dgm:pt>
    <dgm:pt modelId="{E04505C5-9319-4FD9-BDEA-109ADC483BA9}" type="parTrans" cxnId="{CC89CA73-A6CD-4109-80FD-62E51122FDE4}">
      <dgm:prSet/>
      <dgm:spPr/>
      <dgm:t>
        <a:bodyPr/>
        <a:lstStyle/>
        <a:p>
          <a:endParaRPr lang="en-US"/>
        </a:p>
      </dgm:t>
    </dgm:pt>
    <dgm:pt modelId="{C8C54564-368A-4E5B-AF05-C6424273F4CB}" type="sibTrans" cxnId="{CC89CA73-A6CD-4109-80FD-62E51122FDE4}">
      <dgm:prSet/>
      <dgm:spPr/>
      <dgm:t>
        <a:bodyPr/>
        <a:lstStyle/>
        <a:p>
          <a:endParaRPr lang="en-US"/>
        </a:p>
      </dgm:t>
    </dgm:pt>
    <dgm:pt modelId="{FAE80492-DAEA-4C1D-A069-9BB04110559D}" type="pres">
      <dgm:prSet presAssocID="{8984BE6A-ED38-4CFE-9D93-609AB65A3A87}" presName="root" presStyleCnt="0">
        <dgm:presLayoutVars>
          <dgm:dir/>
          <dgm:resizeHandles val="exact"/>
        </dgm:presLayoutVars>
      </dgm:prSet>
      <dgm:spPr/>
    </dgm:pt>
    <dgm:pt modelId="{742C3F06-73FB-4A84-9E9B-B17BE1D5496E}" type="pres">
      <dgm:prSet presAssocID="{0E205159-1A49-4B30-B186-E277B891A311}" presName="compNode" presStyleCnt="0"/>
      <dgm:spPr/>
    </dgm:pt>
    <dgm:pt modelId="{4DBB6033-5AE7-497D-9943-889FED6C169E}" type="pres">
      <dgm:prSet presAssocID="{0E205159-1A49-4B30-B186-E277B891A311}" presName="bgRect" presStyleLbl="bgShp" presStyleIdx="0" presStyleCnt="5"/>
      <dgm:spPr/>
    </dgm:pt>
    <dgm:pt modelId="{6902E271-3D91-43F5-9A16-96FEC7487144}" type="pres">
      <dgm:prSet presAssocID="{0E205159-1A49-4B30-B186-E277B891A311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phones"/>
        </a:ext>
      </dgm:extLst>
    </dgm:pt>
    <dgm:pt modelId="{3B9D8199-28A5-47F3-8EBE-1AEA525894E8}" type="pres">
      <dgm:prSet presAssocID="{0E205159-1A49-4B30-B186-E277B891A311}" presName="spaceRect" presStyleCnt="0"/>
      <dgm:spPr/>
    </dgm:pt>
    <dgm:pt modelId="{02A45A0F-84F3-41D9-9A9E-62665FBE622B}" type="pres">
      <dgm:prSet presAssocID="{0E205159-1A49-4B30-B186-E277B891A311}" presName="parTx" presStyleLbl="revTx" presStyleIdx="0" presStyleCnt="5">
        <dgm:presLayoutVars>
          <dgm:chMax val="0"/>
          <dgm:chPref val="0"/>
        </dgm:presLayoutVars>
      </dgm:prSet>
      <dgm:spPr/>
    </dgm:pt>
    <dgm:pt modelId="{91F1EADC-1127-413A-B3DA-4EFD6613F1F8}" type="pres">
      <dgm:prSet presAssocID="{FE8A11E5-FDBE-44BD-95E3-3C72B45687DB}" presName="sibTrans" presStyleCnt="0"/>
      <dgm:spPr/>
    </dgm:pt>
    <dgm:pt modelId="{4CFFCAF0-C482-4B7D-896D-BCFD339B0C78}" type="pres">
      <dgm:prSet presAssocID="{CBF09687-017F-45C8-941D-6E9272A2476C}" presName="compNode" presStyleCnt="0"/>
      <dgm:spPr/>
    </dgm:pt>
    <dgm:pt modelId="{DBEB5E32-6EDE-49B8-9BD0-E0D3A2C289F2}" type="pres">
      <dgm:prSet presAssocID="{CBF09687-017F-45C8-941D-6E9272A2476C}" presName="bgRect" presStyleLbl="bgShp" presStyleIdx="1" presStyleCnt="5"/>
      <dgm:spPr/>
    </dgm:pt>
    <dgm:pt modelId="{DD3592C4-7C2A-426C-8314-65E5142DE802}" type="pres">
      <dgm:prSet presAssocID="{CBF09687-017F-45C8-941D-6E9272A2476C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5CE88370-012E-49C8-9E99-5517DD7A2197}" type="pres">
      <dgm:prSet presAssocID="{CBF09687-017F-45C8-941D-6E9272A2476C}" presName="spaceRect" presStyleCnt="0"/>
      <dgm:spPr/>
    </dgm:pt>
    <dgm:pt modelId="{8911A029-9AF2-46F0-B7D8-866C0F0CC647}" type="pres">
      <dgm:prSet presAssocID="{CBF09687-017F-45C8-941D-6E9272A2476C}" presName="parTx" presStyleLbl="revTx" presStyleIdx="1" presStyleCnt="5">
        <dgm:presLayoutVars>
          <dgm:chMax val="0"/>
          <dgm:chPref val="0"/>
        </dgm:presLayoutVars>
      </dgm:prSet>
      <dgm:spPr/>
    </dgm:pt>
    <dgm:pt modelId="{5D5F4FC2-96B9-4403-8789-7979CFFC98DE}" type="pres">
      <dgm:prSet presAssocID="{E1B49CAC-5546-4232-A184-8D1C701EC06B}" presName="sibTrans" presStyleCnt="0"/>
      <dgm:spPr/>
    </dgm:pt>
    <dgm:pt modelId="{DB0172F5-65A1-44AF-857B-78CA9A87BC50}" type="pres">
      <dgm:prSet presAssocID="{E79061AF-AA6F-47B1-BCC3-07DD60A763B3}" presName="compNode" presStyleCnt="0"/>
      <dgm:spPr/>
    </dgm:pt>
    <dgm:pt modelId="{A3B0ADB9-0DB8-4C20-8814-CA10FA232E75}" type="pres">
      <dgm:prSet presAssocID="{E79061AF-AA6F-47B1-BCC3-07DD60A763B3}" presName="bgRect" presStyleLbl="bgShp" presStyleIdx="2" presStyleCnt="5"/>
      <dgm:spPr/>
    </dgm:pt>
    <dgm:pt modelId="{CA4D05E7-4D41-4B3D-BA46-68110BE82569}" type="pres">
      <dgm:prSet presAssocID="{E79061AF-AA6F-47B1-BCC3-07DD60A763B3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004190CE-EE15-4857-A5DD-040F5D2F8615}" type="pres">
      <dgm:prSet presAssocID="{E79061AF-AA6F-47B1-BCC3-07DD60A763B3}" presName="spaceRect" presStyleCnt="0"/>
      <dgm:spPr/>
    </dgm:pt>
    <dgm:pt modelId="{FEB8A913-55E7-4EFB-92EE-2E0E3AE850B1}" type="pres">
      <dgm:prSet presAssocID="{E79061AF-AA6F-47B1-BCC3-07DD60A763B3}" presName="parTx" presStyleLbl="revTx" presStyleIdx="2" presStyleCnt="5">
        <dgm:presLayoutVars>
          <dgm:chMax val="0"/>
          <dgm:chPref val="0"/>
        </dgm:presLayoutVars>
      </dgm:prSet>
      <dgm:spPr/>
    </dgm:pt>
    <dgm:pt modelId="{18EE8CAB-6698-40D9-B23C-6E9669360C78}" type="pres">
      <dgm:prSet presAssocID="{59A1F67E-C8E2-414B-BAFE-FD7C5114934A}" presName="sibTrans" presStyleCnt="0"/>
      <dgm:spPr/>
    </dgm:pt>
    <dgm:pt modelId="{4A85BD1F-1E07-4CA3-B392-84B66EA28FC7}" type="pres">
      <dgm:prSet presAssocID="{5CB79529-FE71-446D-AB51-A73D31BF61B6}" presName="compNode" presStyleCnt="0"/>
      <dgm:spPr/>
    </dgm:pt>
    <dgm:pt modelId="{3BD12539-A309-487A-B305-7F2C3ECFAFB7}" type="pres">
      <dgm:prSet presAssocID="{5CB79529-FE71-446D-AB51-A73D31BF61B6}" presName="bgRect" presStyleLbl="bgShp" presStyleIdx="3" presStyleCnt="5"/>
      <dgm:spPr/>
    </dgm:pt>
    <dgm:pt modelId="{53B7109D-FE90-4BFC-857F-F13DC9155F07}" type="pres">
      <dgm:prSet presAssocID="{5CB79529-FE71-446D-AB51-A73D31BF61B6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4E1AFA70-765F-4924-A8A6-ACA27527FC92}" type="pres">
      <dgm:prSet presAssocID="{5CB79529-FE71-446D-AB51-A73D31BF61B6}" presName="spaceRect" presStyleCnt="0"/>
      <dgm:spPr/>
    </dgm:pt>
    <dgm:pt modelId="{4F27E1D4-8704-43F3-BF1D-E908A434554E}" type="pres">
      <dgm:prSet presAssocID="{5CB79529-FE71-446D-AB51-A73D31BF61B6}" presName="parTx" presStyleLbl="revTx" presStyleIdx="3" presStyleCnt="5">
        <dgm:presLayoutVars>
          <dgm:chMax val="0"/>
          <dgm:chPref val="0"/>
        </dgm:presLayoutVars>
      </dgm:prSet>
      <dgm:spPr/>
    </dgm:pt>
    <dgm:pt modelId="{9DD1942A-C445-403E-BB8A-711CBB40534D}" type="pres">
      <dgm:prSet presAssocID="{9F0CE167-82FA-417A-AC32-6D36E0008399}" presName="sibTrans" presStyleCnt="0"/>
      <dgm:spPr/>
    </dgm:pt>
    <dgm:pt modelId="{6E6265C3-432F-4FCC-B792-F11C81024695}" type="pres">
      <dgm:prSet presAssocID="{0DB364EF-5ECA-4A81-A57C-EC44DAFB078E}" presName="compNode" presStyleCnt="0"/>
      <dgm:spPr/>
    </dgm:pt>
    <dgm:pt modelId="{95311AD4-9FDB-48C3-9457-CC9EC053D0B1}" type="pres">
      <dgm:prSet presAssocID="{0DB364EF-5ECA-4A81-A57C-EC44DAFB078E}" presName="bgRect" presStyleLbl="bgShp" presStyleIdx="4" presStyleCnt="5"/>
      <dgm:spPr/>
    </dgm:pt>
    <dgm:pt modelId="{F38C57AC-5C2D-483A-8244-480792709605}" type="pres">
      <dgm:prSet presAssocID="{0DB364EF-5ECA-4A81-A57C-EC44DAFB078E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6E25FDA8-9C9C-47C2-B8E6-6044373997E3}" type="pres">
      <dgm:prSet presAssocID="{0DB364EF-5ECA-4A81-A57C-EC44DAFB078E}" presName="spaceRect" presStyleCnt="0"/>
      <dgm:spPr/>
    </dgm:pt>
    <dgm:pt modelId="{456A0997-AE9A-4458-92C8-5BF30CD13FB4}" type="pres">
      <dgm:prSet presAssocID="{0DB364EF-5ECA-4A81-A57C-EC44DAFB078E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C5FB951E-9FE1-42CE-975A-4E2E0182BEA2}" srcId="{8984BE6A-ED38-4CFE-9D93-609AB65A3A87}" destId="{E79061AF-AA6F-47B1-BCC3-07DD60A763B3}" srcOrd="2" destOrd="0" parTransId="{611D94F3-D49F-4F56-9522-64E5EB40E592}" sibTransId="{59A1F67E-C8E2-414B-BAFE-FD7C5114934A}"/>
    <dgm:cxn modelId="{8550D62C-DD3B-44EE-9DB7-A02D336D661F}" type="presOf" srcId="{0DB364EF-5ECA-4A81-A57C-EC44DAFB078E}" destId="{456A0997-AE9A-4458-92C8-5BF30CD13FB4}" srcOrd="0" destOrd="0" presId="urn:microsoft.com/office/officeart/2018/2/layout/IconVerticalSolidList"/>
    <dgm:cxn modelId="{4CEABD3A-286C-4B7E-BCF8-9DBA2359E60B}" srcId="{8984BE6A-ED38-4CFE-9D93-609AB65A3A87}" destId="{CBF09687-017F-45C8-941D-6E9272A2476C}" srcOrd="1" destOrd="0" parTransId="{A2C76318-CDEC-4AEF-809F-0A839C2865D4}" sibTransId="{E1B49CAC-5546-4232-A184-8D1C701EC06B}"/>
    <dgm:cxn modelId="{CC89CA73-A6CD-4109-80FD-62E51122FDE4}" srcId="{8984BE6A-ED38-4CFE-9D93-609AB65A3A87}" destId="{0DB364EF-5ECA-4A81-A57C-EC44DAFB078E}" srcOrd="4" destOrd="0" parTransId="{E04505C5-9319-4FD9-BDEA-109ADC483BA9}" sibTransId="{C8C54564-368A-4E5B-AF05-C6424273F4CB}"/>
    <dgm:cxn modelId="{7777CE5A-E320-4EB5-B08E-33FFFDD31481}" type="presOf" srcId="{8984BE6A-ED38-4CFE-9D93-609AB65A3A87}" destId="{FAE80492-DAEA-4C1D-A069-9BB04110559D}" srcOrd="0" destOrd="0" presId="urn:microsoft.com/office/officeart/2018/2/layout/IconVerticalSolidList"/>
    <dgm:cxn modelId="{1799FC86-6544-496B-877F-5497A28CCB93}" srcId="{8984BE6A-ED38-4CFE-9D93-609AB65A3A87}" destId="{5CB79529-FE71-446D-AB51-A73D31BF61B6}" srcOrd="3" destOrd="0" parTransId="{A229DB5C-CB73-49CC-A789-CA72E6FC268B}" sibTransId="{9F0CE167-82FA-417A-AC32-6D36E0008399}"/>
    <dgm:cxn modelId="{F46A899B-9BD6-4B87-886A-B1E320F91A0E}" type="presOf" srcId="{0E205159-1A49-4B30-B186-E277B891A311}" destId="{02A45A0F-84F3-41D9-9A9E-62665FBE622B}" srcOrd="0" destOrd="0" presId="urn:microsoft.com/office/officeart/2018/2/layout/IconVerticalSolidList"/>
    <dgm:cxn modelId="{63E1E7BA-E15D-4019-805C-0FFAF9E82E0C}" type="presOf" srcId="{E79061AF-AA6F-47B1-BCC3-07DD60A763B3}" destId="{FEB8A913-55E7-4EFB-92EE-2E0E3AE850B1}" srcOrd="0" destOrd="0" presId="urn:microsoft.com/office/officeart/2018/2/layout/IconVerticalSolidList"/>
    <dgm:cxn modelId="{408C91CD-750E-4C4E-BF7E-A8B8E6B4A627}" srcId="{8984BE6A-ED38-4CFE-9D93-609AB65A3A87}" destId="{0E205159-1A49-4B30-B186-E277B891A311}" srcOrd="0" destOrd="0" parTransId="{BE8D3E10-974F-4546-BD41-5157FEC8CCA7}" sibTransId="{FE8A11E5-FDBE-44BD-95E3-3C72B45687DB}"/>
    <dgm:cxn modelId="{84497CE3-95E8-4186-B510-BC4795208E92}" type="presOf" srcId="{CBF09687-017F-45C8-941D-6E9272A2476C}" destId="{8911A029-9AF2-46F0-B7D8-866C0F0CC647}" srcOrd="0" destOrd="0" presId="urn:microsoft.com/office/officeart/2018/2/layout/IconVerticalSolidList"/>
    <dgm:cxn modelId="{0E006CFB-C8FD-46F0-8C03-3C1304DA6BDB}" type="presOf" srcId="{5CB79529-FE71-446D-AB51-A73D31BF61B6}" destId="{4F27E1D4-8704-43F3-BF1D-E908A434554E}" srcOrd="0" destOrd="0" presId="urn:microsoft.com/office/officeart/2018/2/layout/IconVerticalSolidList"/>
    <dgm:cxn modelId="{041D3CED-13BF-42C4-A779-7195E934519B}" type="presParOf" srcId="{FAE80492-DAEA-4C1D-A069-9BB04110559D}" destId="{742C3F06-73FB-4A84-9E9B-B17BE1D5496E}" srcOrd="0" destOrd="0" presId="urn:microsoft.com/office/officeart/2018/2/layout/IconVerticalSolidList"/>
    <dgm:cxn modelId="{7BA384D3-F34F-4507-8340-8B5C6046F476}" type="presParOf" srcId="{742C3F06-73FB-4A84-9E9B-B17BE1D5496E}" destId="{4DBB6033-5AE7-497D-9943-889FED6C169E}" srcOrd="0" destOrd="0" presId="urn:microsoft.com/office/officeart/2018/2/layout/IconVerticalSolidList"/>
    <dgm:cxn modelId="{3CE9AE16-3293-439A-9034-9C3FB8A85EEE}" type="presParOf" srcId="{742C3F06-73FB-4A84-9E9B-B17BE1D5496E}" destId="{6902E271-3D91-43F5-9A16-96FEC7487144}" srcOrd="1" destOrd="0" presId="urn:microsoft.com/office/officeart/2018/2/layout/IconVerticalSolidList"/>
    <dgm:cxn modelId="{F52AA305-4DCF-4064-84D4-560DBE357F01}" type="presParOf" srcId="{742C3F06-73FB-4A84-9E9B-B17BE1D5496E}" destId="{3B9D8199-28A5-47F3-8EBE-1AEA525894E8}" srcOrd="2" destOrd="0" presId="urn:microsoft.com/office/officeart/2018/2/layout/IconVerticalSolidList"/>
    <dgm:cxn modelId="{36DCF136-3B30-4A39-9BC4-F8C01D9C8194}" type="presParOf" srcId="{742C3F06-73FB-4A84-9E9B-B17BE1D5496E}" destId="{02A45A0F-84F3-41D9-9A9E-62665FBE622B}" srcOrd="3" destOrd="0" presId="urn:microsoft.com/office/officeart/2018/2/layout/IconVerticalSolidList"/>
    <dgm:cxn modelId="{78B3B7C7-5DAA-49B5-8D7A-AEA85BF3A21E}" type="presParOf" srcId="{FAE80492-DAEA-4C1D-A069-9BB04110559D}" destId="{91F1EADC-1127-413A-B3DA-4EFD6613F1F8}" srcOrd="1" destOrd="0" presId="urn:microsoft.com/office/officeart/2018/2/layout/IconVerticalSolidList"/>
    <dgm:cxn modelId="{26DC8287-D139-4D31-ADFC-4507478BC178}" type="presParOf" srcId="{FAE80492-DAEA-4C1D-A069-9BB04110559D}" destId="{4CFFCAF0-C482-4B7D-896D-BCFD339B0C78}" srcOrd="2" destOrd="0" presId="urn:microsoft.com/office/officeart/2018/2/layout/IconVerticalSolidList"/>
    <dgm:cxn modelId="{D3F8F74A-AE3E-4641-807D-15C4F36A5136}" type="presParOf" srcId="{4CFFCAF0-C482-4B7D-896D-BCFD339B0C78}" destId="{DBEB5E32-6EDE-49B8-9BD0-E0D3A2C289F2}" srcOrd="0" destOrd="0" presId="urn:microsoft.com/office/officeart/2018/2/layout/IconVerticalSolidList"/>
    <dgm:cxn modelId="{0F6CACE0-8053-4302-8333-C4E3501EAE9F}" type="presParOf" srcId="{4CFFCAF0-C482-4B7D-896D-BCFD339B0C78}" destId="{DD3592C4-7C2A-426C-8314-65E5142DE802}" srcOrd="1" destOrd="0" presId="urn:microsoft.com/office/officeart/2018/2/layout/IconVerticalSolidList"/>
    <dgm:cxn modelId="{D5E91476-05A5-4D5F-B7CC-3E8ED234BCA5}" type="presParOf" srcId="{4CFFCAF0-C482-4B7D-896D-BCFD339B0C78}" destId="{5CE88370-012E-49C8-9E99-5517DD7A2197}" srcOrd="2" destOrd="0" presId="urn:microsoft.com/office/officeart/2018/2/layout/IconVerticalSolidList"/>
    <dgm:cxn modelId="{C9EADF80-9F31-4486-9BD8-113B699261B4}" type="presParOf" srcId="{4CFFCAF0-C482-4B7D-896D-BCFD339B0C78}" destId="{8911A029-9AF2-46F0-B7D8-866C0F0CC647}" srcOrd="3" destOrd="0" presId="urn:microsoft.com/office/officeart/2018/2/layout/IconVerticalSolidList"/>
    <dgm:cxn modelId="{4C87E31E-678D-4A99-831A-FF96148D4351}" type="presParOf" srcId="{FAE80492-DAEA-4C1D-A069-9BB04110559D}" destId="{5D5F4FC2-96B9-4403-8789-7979CFFC98DE}" srcOrd="3" destOrd="0" presId="urn:microsoft.com/office/officeart/2018/2/layout/IconVerticalSolidList"/>
    <dgm:cxn modelId="{7267AAAC-357C-4BE4-A17A-5C13D3827911}" type="presParOf" srcId="{FAE80492-DAEA-4C1D-A069-9BB04110559D}" destId="{DB0172F5-65A1-44AF-857B-78CA9A87BC50}" srcOrd="4" destOrd="0" presId="urn:microsoft.com/office/officeart/2018/2/layout/IconVerticalSolidList"/>
    <dgm:cxn modelId="{1E874828-6208-4955-8C05-C41EFF51BE45}" type="presParOf" srcId="{DB0172F5-65A1-44AF-857B-78CA9A87BC50}" destId="{A3B0ADB9-0DB8-4C20-8814-CA10FA232E75}" srcOrd="0" destOrd="0" presId="urn:microsoft.com/office/officeart/2018/2/layout/IconVerticalSolidList"/>
    <dgm:cxn modelId="{587E9B2B-9E3E-4315-89EF-7B5A067352C2}" type="presParOf" srcId="{DB0172F5-65A1-44AF-857B-78CA9A87BC50}" destId="{CA4D05E7-4D41-4B3D-BA46-68110BE82569}" srcOrd="1" destOrd="0" presId="urn:microsoft.com/office/officeart/2018/2/layout/IconVerticalSolidList"/>
    <dgm:cxn modelId="{71D6E709-EE52-41B2-81E5-C2EE810D35C0}" type="presParOf" srcId="{DB0172F5-65A1-44AF-857B-78CA9A87BC50}" destId="{004190CE-EE15-4857-A5DD-040F5D2F8615}" srcOrd="2" destOrd="0" presId="urn:microsoft.com/office/officeart/2018/2/layout/IconVerticalSolidList"/>
    <dgm:cxn modelId="{67FABC7F-13F0-4FFE-ADA8-697E726D37A7}" type="presParOf" srcId="{DB0172F5-65A1-44AF-857B-78CA9A87BC50}" destId="{FEB8A913-55E7-4EFB-92EE-2E0E3AE850B1}" srcOrd="3" destOrd="0" presId="urn:microsoft.com/office/officeart/2018/2/layout/IconVerticalSolidList"/>
    <dgm:cxn modelId="{43B6E368-2410-48F4-9D46-9C0D77DCBBBB}" type="presParOf" srcId="{FAE80492-DAEA-4C1D-A069-9BB04110559D}" destId="{18EE8CAB-6698-40D9-B23C-6E9669360C78}" srcOrd="5" destOrd="0" presId="urn:microsoft.com/office/officeart/2018/2/layout/IconVerticalSolidList"/>
    <dgm:cxn modelId="{03AD6621-A466-4127-8645-1523A2C886AC}" type="presParOf" srcId="{FAE80492-DAEA-4C1D-A069-9BB04110559D}" destId="{4A85BD1F-1E07-4CA3-B392-84B66EA28FC7}" srcOrd="6" destOrd="0" presId="urn:microsoft.com/office/officeart/2018/2/layout/IconVerticalSolidList"/>
    <dgm:cxn modelId="{4EAD19DE-FB55-4D30-A233-0F7D926F9FD5}" type="presParOf" srcId="{4A85BD1F-1E07-4CA3-B392-84B66EA28FC7}" destId="{3BD12539-A309-487A-B305-7F2C3ECFAFB7}" srcOrd="0" destOrd="0" presId="urn:microsoft.com/office/officeart/2018/2/layout/IconVerticalSolidList"/>
    <dgm:cxn modelId="{E80A55E1-8EE3-4376-B850-F89E6A64041A}" type="presParOf" srcId="{4A85BD1F-1E07-4CA3-B392-84B66EA28FC7}" destId="{53B7109D-FE90-4BFC-857F-F13DC9155F07}" srcOrd="1" destOrd="0" presId="urn:microsoft.com/office/officeart/2018/2/layout/IconVerticalSolidList"/>
    <dgm:cxn modelId="{4DE62146-70E8-433C-86E9-AF9F37A3B293}" type="presParOf" srcId="{4A85BD1F-1E07-4CA3-B392-84B66EA28FC7}" destId="{4E1AFA70-765F-4924-A8A6-ACA27527FC92}" srcOrd="2" destOrd="0" presId="urn:microsoft.com/office/officeart/2018/2/layout/IconVerticalSolidList"/>
    <dgm:cxn modelId="{F1094B09-411C-4851-B00D-8541ACFFB59E}" type="presParOf" srcId="{4A85BD1F-1E07-4CA3-B392-84B66EA28FC7}" destId="{4F27E1D4-8704-43F3-BF1D-E908A434554E}" srcOrd="3" destOrd="0" presId="urn:microsoft.com/office/officeart/2018/2/layout/IconVerticalSolidList"/>
    <dgm:cxn modelId="{40BF146F-E792-4F54-B99C-39CE4086F769}" type="presParOf" srcId="{FAE80492-DAEA-4C1D-A069-9BB04110559D}" destId="{9DD1942A-C445-403E-BB8A-711CBB40534D}" srcOrd="7" destOrd="0" presId="urn:microsoft.com/office/officeart/2018/2/layout/IconVerticalSolidList"/>
    <dgm:cxn modelId="{36673E23-8159-4501-A3AF-E4CEB5AA0541}" type="presParOf" srcId="{FAE80492-DAEA-4C1D-A069-9BB04110559D}" destId="{6E6265C3-432F-4FCC-B792-F11C81024695}" srcOrd="8" destOrd="0" presId="urn:microsoft.com/office/officeart/2018/2/layout/IconVerticalSolidList"/>
    <dgm:cxn modelId="{B4C52FD3-68BB-42DA-874C-395A32DE8C82}" type="presParOf" srcId="{6E6265C3-432F-4FCC-B792-F11C81024695}" destId="{95311AD4-9FDB-48C3-9457-CC9EC053D0B1}" srcOrd="0" destOrd="0" presId="urn:microsoft.com/office/officeart/2018/2/layout/IconVerticalSolidList"/>
    <dgm:cxn modelId="{6D223329-2921-4054-998C-F05E73F4075F}" type="presParOf" srcId="{6E6265C3-432F-4FCC-B792-F11C81024695}" destId="{F38C57AC-5C2D-483A-8244-480792709605}" srcOrd="1" destOrd="0" presId="urn:microsoft.com/office/officeart/2018/2/layout/IconVerticalSolidList"/>
    <dgm:cxn modelId="{4F2FCDA0-587D-492D-952B-837AB973F0EC}" type="presParOf" srcId="{6E6265C3-432F-4FCC-B792-F11C81024695}" destId="{6E25FDA8-9C9C-47C2-B8E6-6044373997E3}" srcOrd="2" destOrd="0" presId="urn:microsoft.com/office/officeart/2018/2/layout/IconVerticalSolidList"/>
    <dgm:cxn modelId="{845BB106-32F1-464F-BB02-58B5C32742C3}" type="presParOf" srcId="{6E6265C3-432F-4FCC-B792-F11C81024695}" destId="{456A0997-AE9A-4458-92C8-5BF30CD13FB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8C14FB6-9244-40A4-8D2C-C0B24DB37673}" type="doc">
      <dgm:prSet loTypeId="urn:microsoft.com/office/officeart/2008/layout/LinedList" loCatId="list" qsTypeId="urn:microsoft.com/office/officeart/2005/8/quickstyle/simple1#83" qsCatId="simple" csTypeId="urn:microsoft.com/office/officeart/2005/8/colors/accent1_2#45" csCatId="accent1"/>
      <dgm:spPr/>
      <dgm:t>
        <a:bodyPr/>
        <a:lstStyle/>
        <a:p>
          <a:endParaRPr lang="en-US"/>
        </a:p>
      </dgm:t>
    </dgm:pt>
    <dgm:pt modelId="{F5B8A662-CB07-478F-9C9E-428B1707EBCE}">
      <dgm:prSet/>
      <dgm:spPr/>
      <dgm:t>
        <a:bodyPr/>
        <a:lstStyle/>
        <a:p>
          <a:r>
            <a:rPr lang="en-GB"/>
            <a:t>Discussed leadership and management</a:t>
          </a:r>
          <a:endParaRPr lang="en-US"/>
        </a:p>
      </dgm:t>
    </dgm:pt>
    <dgm:pt modelId="{296086E2-4677-4333-A981-0240E89CA4DA}" type="parTrans" cxnId="{7026C5B3-FB6A-4FC6-9432-898CABA0FF23}">
      <dgm:prSet/>
      <dgm:spPr/>
      <dgm:t>
        <a:bodyPr/>
        <a:lstStyle/>
        <a:p>
          <a:endParaRPr lang="en-US"/>
        </a:p>
      </dgm:t>
    </dgm:pt>
    <dgm:pt modelId="{34142984-E7D7-429B-883B-529281C58C45}" type="sibTrans" cxnId="{7026C5B3-FB6A-4FC6-9432-898CABA0FF23}">
      <dgm:prSet/>
      <dgm:spPr/>
      <dgm:t>
        <a:bodyPr/>
        <a:lstStyle/>
        <a:p>
          <a:endParaRPr lang="en-US"/>
        </a:p>
      </dgm:t>
    </dgm:pt>
    <dgm:pt modelId="{D3A13CDB-13FC-4C68-92B7-0F669587FE45}">
      <dgm:prSet/>
      <dgm:spPr/>
      <dgm:t>
        <a:bodyPr/>
        <a:lstStyle/>
        <a:p>
          <a:r>
            <a:rPr lang="en-GB"/>
            <a:t>Learnt about autocratic, democratic and laissez-faire leadership</a:t>
          </a:r>
          <a:endParaRPr lang="en-US"/>
        </a:p>
      </dgm:t>
    </dgm:pt>
    <dgm:pt modelId="{A72B36FE-603D-4A9B-ADA6-F754047B676C}" type="parTrans" cxnId="{32BDD5D7-D435-4CF0-AC76-9637E489580A}">
      <dgm:prSet/>
      <dgm:spPr/>
      <dgm:t>
        <a:bodyPr/>
        <a:lstStyle/>
        <a:p>
          <a:endParaRPr lang="en-US"/>
        </a:p>
      </dgm:t>
    </dgm:pt>
    <dgm:pt modelId="{63F0F59C-BBBE-4AB7-B15C-3C40DC1866A0}" type="sibTrans" cxnId="{32BDD5D7-D435-4CF0-AC76-9637E489580A}">
      <dgm:prSet/>
      <dgm:spPr/>
      <dgm:t>
        <a:bodyPr/>
        <a:lstStyle/>
        <a:p>
          <a:endParaRPr lang="en-US"/>
        </a:p>
      </dgm:t>
    </dgm:pt>
    <dgm:pt modelId="{6340D863-2058-408B-8C76-0F8279E37C99}">
      <dgm:prSet/>
      <dgm:spPr/>
      <dgm:t>
        <a:bodyPr/>
        <a:lstStyle/>
        <a:p>
          <a:r>
            <a:rPr lang="en-GB"/>
            <a:t>Analysed our own personal leadership preferences</a:t>
          </a:r>
          <a:endParaRPr lang="en-US"/>
        </a:p>
      </dgm:t>
    </dgm:pt>
    <dgm:pt modelId="{02A7CD81-AFD8-468C-A92D-B7BEEF1D5A48}" type="parTrans" cxnId="{F4FD8415-B860-4E34-90BF-DB39A9081123}">
      <dgm:prSet/>
      <dgm:spPr/>
      <dgm:t>
        <a:bodyPr/>
        <a:lstStyle/>
        <a:p>
          <a:endParaRPr lang="en-US"/>
        </a:p>
      </dgm:t>
    </dgm:pt>
    <dgm:pt modelId="{3C19F413-5C9B-4C3C-8D0F-BCD5AD1D1171}" type="sibTrans" cxnId="{F4FD8415-B860-4E34-90BF-DB39A9081123}">
      <dgm:prSet/>
      <dgm:spPr/>
      <dgm:t>
        <a:bodyPr/>
        <a:lstStyle/>
        <a:p>
          <a:endParaRPr lang="en-US"/>
        </a:p>
      </dgm:t>
    </dgm:pt>
    <dgm:pt modelId="{73B8C2F0-BA86-416A-A478-5369F198F719}">
      <dgm:prSet/>
      <dgm:spPr/>
      <dgm:t>
        <a:bodyPr/>
        <a:lstStyle/>
        <a:p>
          <a:r>
            <a:rPr lang="en-GB"/>
            <a:t>Identified traits of Transformational and Transactional leadership</a:t>
          </a:r>
          <a:endParaRPr lang="en-US"/>
        </a:p>
      </dgm:t>
    </dgm:pt>
    <dgm:pt modelId="{1D42CEE4-B18C-4EA0-B0CE-34CC6FBA5126}" type="parTrans" cxnId="{1488C315-8FB9-4F76-9B84-033713551AC0}">
      <dgm:prSet/>
      <dgm:spPr/>
      <dgm:t>
        <a:bodyPr/>
        <a:lstStyle/>
        <a:p>
          <a:endParaRPr lang="en-US"/>
        </a:p>
      </dgm:t>
    </dgm:pt>
    <dgm:pt modelId="{4542473F-A031-4BF4-A553-6B9C032A466D}" type="sibTrans" cxnId="{1488C315-8FB9-4F76-9B84-033713551AC0}">
      <dgm:prSet/>
      <dgm:spPr/>
      <dgm:t>
        <a:bodyPr/>
        <a:lstStyle/>
        <a:p>
          <a:endParaRPr lang="en-US"/>
        </a:p>
      </dgm:t>
    </dgm:pt>
    <dgm:pt modelId="{9D96591D-8F71-418D-A218-BEFF680546CA}">
      <dgm:prSet/>
      <dgm:spPr/>
      <dgm:t>
        <a:bodyPr/>
        <a:lstStyle/>
        <a:p>
          <a:r>
            <a:rPr lang="en-GB"/>
            <a:t>Applied Situational leadership to different situations</a:t>
          </a:r>
          <a:endParaRPr lang="en-US"/>
        </a:p>
      </dgm:t>
    </dgm:pt>
    <dgm:pt modelId="{33B5B2D8-90EB-49BB-B64D-AB55F21CB045}" type="parTrans" cxnId="{B1EA7215-C2C9-444E-8323-55134EEFC84B}">
      <dgm:prSet/>
      <dgm:spPr/>
      <dgm:t>
        <a:bodyPr/>
        <a:lstStyle/>
        <a:p>
          <a:endParaRPr lang="en-US"/>
        </a:p>
      </dgm:t>
    </dgm:pt>
    <dgm:pt modelId="{464B5FD7-3714-4149-B3BA-5C20562E7F1A}" type="sibTrans" cxnId="{B1EA7215-C2C9-444E-8323-55134EEFC84B}">
      <dgm:prSet/>
      <dgm:spPr/>
      <dgm:t>
        <a:bodyPr/>
        <a:lstStyle/>
        <a:p>
          <a:endParaRPr lang="en-US"/>
        </a:p>
      </dgm:t>
    </dgm:pt>
    <dgm:pt modelId="{E58FD7E9-0F19-47CE-BD24-DB5A0374D93F}" type="pres">
      <dgm:prSet presAssocID="{E8C14FB6-9244-40A4-8D2C-C0B24DB37673}" presName="vert0" presStyleCnt="0">
        <dgm:presLayoutVars>
          <dgm:dir/>
          <dgm:animOne val="branch"/>
          <dgm:animLvl val="lvl"/>
        </dgm:presLayoutVars>
      </dgm:prSet>
      <dgm:spPr/>
    </dgm:pt>
    <dgm:pt modelId="{2BD3E242-0740-4E1E-A0CA-29DBCE2984C9}" type="pres">
      <dgm:prSet presAssocID="{F5B8A662-CB07-478F-9C9E-428B1707EBCE}" presName="thickLine" presStyleLbl="alignNode1" presStyleIdx="0" presStyleCnt="5"/>
      <dgm:spPr/>
    </dgm:pt>
    <dgm:pt modelId="{08767A46-4CD2-411D-90E3-253E1CFFD558}" type="pres">
      <dgm:prSet presAssocID="{F5B8A662-CB07-478F-9C9E-428B1707EBCE}" presName="horz1" presStyleCnt="0"/>
      <dgm:spPr/>
    </dgm:pt>
    <dgm:pt modelId="{446DA7A7-AB40-47E6-8329-7101A9BC1948}" type="pres">
      <dgm:prSet presAssocID="{F5B8A662-CB07-478F-9C9E-428B1707EBCE}" presName="tx1" presStyleLbl="revTx" presStyleIdx="0" presStyleCnt="5"/>
      <dgm:spPr/>
    </dgm:pt>
    <dgm:pt modelId="{A569BC07-0407-4912-9F03-EBFC333E623F}" type="pres">
      <dgm:prSet presAssocID="{F5B8A662-CB07-478F-9C9E-428B1707EBCE}" presName="vert1" presStyleCnt="0"/>
      <dgm:spPr/>
    </dgm:pt>
    <dgm:pt modelId="{15C502F4-8201-4929-BA4B-63A76593C9A8}" type="pres">
      <dgm:prSet presAssocID="{D3A13CDB-13FC-4C68-92B7-0F669587FE45}" presName="thickLine" presStyleLbl="alignNode1" presStyleIdx="1" presStyleCnt="5"/>
      <dgm:spPr/>
    </dgm:pt>
    <dgm:pt modelId="{93EC87FE-20F5-486B-9CE8-D2A31A588D0D}" type="pres">
      <dgm:prSet presAssocID="{D3A13CDB-13FC-4C68-92B7-0F669587FE45}" presName="horz1" presStyleCnt="0"/>
      <dgm:spPr/>
    </dgm:pt>
    <dgm:pt modelId="{8E20AD18-230D-44F2-BD5B-DCC5647BC9F2}" type="pres">
      <dgm:prSet presAssocID="{D3A13CDB-13FC-4C68-92B7-0F669587FE45}" presName="tx1" presStyleLbl="revTx" presStyleIdx="1" presStyleCnt="5"/>
      <dgm:spPr/>
    </dgm:pt>
    <dgm:pt modelId="{99D83133-D40C-4EA0-8F57-8BF1FB623D82}" type="pres">
      <dgm:prSet presAssocID="{D3A13CDB-13FC-4C68-92B7-0F669587FE45}" presName="vert1" presStyleCnt="0"/>
      <dgm:spPr/>
    </dgm:pt>
    <dgm:pt modelId="{069B8FFD-B336-42FA-8FB9-8B90B0E508AF}" type="pres">
      <dgm:prSet presAssocID="{6340D863-2058-408B-8C76-0F8279E37C99}" presName="thickLine" presStyleLbl="alignNode1" presStyleIdx="2" presStyleCnt="5"/>
      <dgm:spPr/>
    </dgm:pt>
    <dgm:pt modelId="{E5815B03-1D94-4990-A258-0C84BA1C93BB}" type="pres">
      <dgm:prSet presAssocID="{6340D863-2058-408B-8C76-0F8279E37C99}" presName="horz1" presStyleCnt="0"/>
      <dgm:spPr/>
    </dgm:pt>
    <dgm:pt modelId="{71D53B88-E1AA-42C7-B576-2408A4B99714}" type="pres">
      <dgm:prSet presAssocID="{6340D863-2058-408B-8C76-0F8279E37C99}" presName="tx1" presStyleLbl="revTx" presStyleIdx="2" presStyleCnt="5"/>
      <dgm:spPr/>
    </dgm:pt>
    <dgm:pt modelId="{14C663A9-ECFC-4C1E-A3EA-9944E3A29ED2}" type="pres">
      <dgm:prSet presAssocID="{6340D863-2058-408B-8C76-0F8279E37C99}" presName="vert1" presStyleCnt="0"/>
      <dgm:spPr/>
    </dgm:pt>
    <dgm:pt modelId="{24F8DE7C-8348-4725-847A-38210934AEB9}" type="pres">
      <dgm:prSet presAssocID="{73B8C2F0-BA86-416A-A478-5369F198F719}" presName="thickLine" presStyleLbl="alignNode1" presStyleIdx="3" presStyleCnt="5"/>
      <dgm:spPr/>
    </dgm:pt>
    <dgm:pt modelId="{4FFC9B65-AAAC-4DB8-970A-10106F137E95}" type="pres">
      <dgm:prSet presAssocID="{73B8C2F0-BA86-416A-A478-5369F198F719}" presName="horz1" presStyleCnt="0"/>
      <dgm:spPr/>
    </dgm:pt>
    <dgm:pt modelId="{40B38DE5-5F84-4D42-94A5-88BC64FEF7EF}" type="pres">
      <dgm:prSet presAssocID="{73B8C2F0-BA86-416A-A478-5369F198F719}" presName="tx1" presStyleLbl="revTx" presStyleIdx="3" presStyleCnt="5"/>
      <dgm:spPr/>
    </dgm:pt>
    <dgm:pt modelId="{888211BA-3799-4C85-8453-5291DFCF0AC6}" type="pres">
      <dgm:prSet presAssocID="{73B8C2F0-BA86-416A-A478-5369F198F719}" presName="vert1" presStyleCnt="0"/>
      <dgm:spPr/>
    </dgm:pt>
    <dgm:pt modelId="{EA23246B-29D6-45A0-93C3-F015F5E23FB3}" type="pres">
      <dgm:prSet presAssocID="{9D96591D-8F71-418D-A218-BEFF680546CA}" presName="thickLine" presStyleLbl="alignNode1" presStyleIdx="4" presStyleCnt="5"/>
      <dgm:spPr/>
    </dgm:pt>
    <dgm:pt modelId="{B0EC9887-95EB-4E91-A302-33735D89BA4E}" type="pres">
      <dgm:prSet presAssocID="{9D96591D-8F71-418D-A218-BEFF680546CA}" presName="horz1" presStyleCnt="0"/>
      <dgm:spPr/>
    </dgm:pt>
    <dgm:pt modelId="{7697C8BB-0399-4DEF-93DE-9D50569698A2}" type="pres">
      <dgm:prSet presAssocID="{9D96591D-8F71-418D-A218-BEFF680546CA}" presName="tx1" presStyleLbl="revTx" presStyleIdx="4" presStyleCnt="5"/>
      <dgm:spPr/>
    </dgm:pt>
    <dgm:pt modelId="{C6ED2D46-C441-4DF2-89DD-D27C9DCC8513}" type="pres">
      <dgm:prSet presAssocID="{9D96591D-8F71-418D-A218-BEFF680546CA}" presName="vert1" presStyleCnt="0"/>
      <dgm:spPr/>
    </dgm:pt>
  </dgm:ptLst>
  <dgm:cxnLst>
    <dgm:cxn modelId="{0D6AE30C-A9D9-474A-89AF-C4B70204FB32}" type="presOf" srcId="{73B8C2F0-BA86-416A-A478-5369F198F719}" destId="{40B38DE5-5F84-4D42-94A5-88BC64FEF7EF}" srcOrd="0" destOrd="0" presId="urn:microsoft.com/office/officeart/2008/layout/LinedList"/>
    <dgm:cxn modelId="{B1EA7215-C2C9-444E-8323-55134EEFC84B}" srcId="{E8C14FB6-9244-40A4-8D2C-C0B24DB37673}" destId="{9D96591D-8F71-418D-A218-BEFF680546CA}" srcOrd="4" destOrd="0" parTransId="{33B5B2D8-90EB-49BB-B64D-AB55F21CB045}" sibTransId="{464B5FD7-3714-4149-B3BA-5C20562E7F1A}"/>
    <dgm:cxn modelId="{F4FD8415-B860-4E34-90BF-DB39A9081123}" srcId="{E8C14FB6-9244-40A4-8D2C-C0B24DB37673}" destId="{6340D863-2058-408B-8C76-0F8279E37C99}" srcOrd="2" destOrd="0" parTransId="{02A7CD81-AFD8-468C-A92D-B7BEEF1D5A48}" sibTransId="{3C19F413-5C9B-4C3C-8D0F-BCD5AD1D1171}"/>
    <dgm:cxn modelId="{1488C315-8FB9-4F76-9B84-033713551AC0}" srcId="{E8C14FB6-9244-40A4-8D2C-C0B24DB37673}" destId="{73B8C2F0-BA86-416A-A478-5369F198F719}" srcOrd="3" destOrd="0" parTransId="{1D42CEE4-B18C-4EA0-B0CE-34CC6FBA5126}" sibTransId="{4542473F-A031-4BF4-A553-6B9C032A466D}"/>
    <dgm:cxn modelId="{D4278637-04CF-4E32-AA36-89E88CBF42E6}" type="presOf" srcId="{D3A13CDB-13FC-4C68-92B7-0F669587FE45}" destId="{8E20AD18-230D-44F2-BD5B-DCC5647BC9F2}" srcOrd="0" destOrd="0" presId="urn:microsoft.com/office/officeart/2008/layout/LinedList"/>
    <dgm:cxn modelId="{6E4D378D-57EF-4E56-8B94-13C49CCC25D5}" type="presOf" srcId="{9D96591D-8F71-418D-A218-BEFF680546CA}" destId="{7697C8BB-0399-4DEF-93DE-9D50569698A2}" srcOrd="0" destOrd="0" presId="urn:microsoft.com/office/officeart/2008/layout/LinedList"/>
    <dgm:cxn modelId="{7026C5B3-FB6A-4FC6-9432-898CABA0FF23}" srcId="{E8C14FB6-9244-40A4-8D2C-C0B24DB37673}" destId="{F5B8A662-CB07-478F-9C9E-428B1707EBCE}" srcOrd="0" destOrd="0" parTransId="{296086E2-4677-4333-A981-0240E89CA4DA}" sibTransId="{34142984-E7D7-429B-883B-529281C58C45}"/>
    <dgm:cxn modelId="{477126CD-48D2-476F-A912-18ABC4210C3C}" type="presOf" srcId="{6340D863-2058-408B-8C76-0F8279E37C99}" destId="{71D53B88-E1AA-42C7-B576-2408A4B99714}" srcOrd="0" destOrd="0" presId="urn:microsoft.com/office/officeart/2008/layout/LinedList"/>
    <dgm:cxn modelId="{32BDD5D7-D435-4CF0-AC76-9637E489580A}" srcId="{E8C14FB6-9244-40A4-8D2C-C0B24DB37673}" destId="{D3A13CDB-13FC-4C68-92B7-0F669587FE45}" srcOrd="1" destOrd="0" parTransId="{A72B36FE-603D-4A9B-ADA6-F754047B676C}" sibTransId="{63F0F59C-BBBE-4AB7-B15C-3C40DC1866A0}"/>
    <dgm:cxn modelId="{EEDEF2E1-C53A-4A8E-A07D-B0388BBAA4F2}" type="presOf" srcId="{F5B8A662-CB07-478F-9C9E-428B1707EBCE}" destId="{446DA7A7-AB40-47E6-8329-7101A9BC1948}" srcOrd="0" destOrd="0" presId="urn:microsoft.com/office/officeart/2008/layout/LinedList"/>
    <dgm:cxn modelId="{A292C4E4-559F-4675-9C59-87055BF31A49}" type="presOf" srcId="{E8C14FB6-9244-40A4-8D2C-C0B24DB37673}" destId="{E58FD7E9-0F19-47CE-BD24-DB5A0374D93F}" srcOrd="0" destOrd="0" presId="urn:microsoft.com/office/officeart/2008/layout/LinedList"/>
    <dgm:cxn modelId="{CEFE187D-AF78-4084-ADCD-C35A6285F2C9}" type="presParOf" srcId="{E58FD7E9-0F19-47CE-BD24-DB5A0374D93F}" destId="{2BD3E242-0740-4E1E-A0CA-29DBCE2984C9}" srcOrd="0" destOrd="0" presId="urn:microsoft.com/office/officeart/2008/layout/LinedList"/>
    <dgm:cxn modelId="{4E10219A-E99A-4B7D-BB2F-4E458CDD5BB8}" type="presParOf" srcId="{E58FD7E9-0F19-47CE-BD24-DB5A0374D93F}" destId="{08767A46-4CD2-411D-90E3-253E1CFFD558}" srcOrd="1" destOrd="0" presId="urn:microsoft.com/office/officeart/2008/layout/LinedList"/>
    <dgm:cxn modelId="{46AA9BC9-1EB5-40F7-BF25-59BD792E856D}" type="presParOf" srcId="{08767A46-4CD2-411D-90E3-253E1CFFD558}" destId="{446DA7A7-AB40-47E6-8329-7101A9BC1948}" srcOrd="0" destOrd="0" presId="urn:microsoft.com/office/officeart/2008/layout/LinedList"/>
    <dgm:cxn modelId="{F4675C4D-04DF-4261-A27F-1F95E46C31AD}" type="presParOf" srcId="{08767A46-4CD2-411D-90E3-253E1CFFD558}" destId="{A569BC07-0407-4912-9F03-EBFC333E623F}" srcOrd="1" destOrd="0" presId="urn:microsoft.com/office/officeart/2008/layout/LinedList"/>
    <dgm:cxn modelId="{CBC4DBE1-943E-4631-A548-EFC2BD527207}" type="presParOf" srcId="{E58FD7E9-0F19-47CE-BD24-DB5A0374D93F}" destId="{15C502F4-8201-4929-BA4B-63A76593C9A8}" srcOrd="2" destOrd="0" presId="urn:microsoft.com/office/officeart/2008/layout/LinedList"/>
    <dgm:cxn modelId="{FB935D1E-DF44-4BA2-96FA-7345AAD91119}" type="presParOf" srcId="{E58FD7E9-0F19-47CE-BD24-DB5A0374D93F}" destId="{93EC87FE-20F5-486B-9CE8-D2A31A588D0D}" srcOrd="3" destOrd="0" presId="urn:microsoft.com/office/officeart/2008/layout/LinedList"/>
    <dgm:cxn modelId="{A9D24009-7C6B-4811-91F8-A182975BD3D1}" type="presParOf" srcId="{93EC87FE-20F5-486B-9CE8-D2A31A588D0D}" destId="{8E20AD18-230D-44F2-BD5B-DCC5647BC9F2}" srcOrd="0" destOrd="0" presId="urn:microsoft.com/office/officeart/2008/layout/LinedList"/>
    <dgm:cxn modelId="{23F15AEF-C0B6-4ABC-9627-DF4735CED5C4}" type="presParOf" srcId="{93EC87FE-20F5-486B-9CE8-D2A31A588D0D}" destId="{99D83133-D40C-4EA0-8F57-8BF1FB623D82}" srcOrd="1" destOrd="0" presId="urn:microsoft.com/office/officeart/2008/layout/LinedList"/>
    <dgm:cxn modelId="{6C2DAE96-C0BD-4712-9E12-6E60182979AC}" type="presParOf" srcId="{E58FD7E9-0F19-47CE-BD24-DB5A0374D93F}" destId="{069B8FFD-B336-42FA-8FB9-8B90B0E508AF}" srcOrd="4" destOrd="0" presId="urn:microsoft.com/office/officeart/2008/layout/LinedList"/>
    <dgm:cxn modelId="{E52B4242-355B-432F-BD8D-615F09542327}" type="presParOf" srcId="{E58FD7E9-0F19-47CE-BD24-DB5A0374D93F}" destId="{E5815B03-1D94-4990-A258-0C84BA1C93BB}" srcOrd="5" destOrd="0" presId="urn:microsoft.com/office/officeart/2008/layout/LinedList"/>
    <dgm:cxn modelId="{F8FEF4D0-04D4-49CE-8634-C14CEB53AEE3}" type="presParOf" srcId="{E5815B03-1D94-4990-A258-0C84BA1C93BB}" destId="{71D53B88-E1AA-42C7-B576-2408A4B99714}" srcOrd="0" destOrd="0" presId="urn:microsoft.com/office/officeart/2008/layout/LinedList"/>
    <dgm:cxn modelId="{060EAA45-5829-4D29-AE08-F9F74146D236}" type="presParOf" srcId="{E5815B03-1D94-4990-A258-0C84BA1C93BB}" destId="{14C663A9-ECFC-4C1E-A3EA-9944E3A29ED2}" srcOrd="1" destOrd="0" presId="urn:microsoft.com/office/officeart/2008/layout/LinedList"/>
    <dgm:cxn modelId="{3856F13B-5496-40E1-890C-96773AC0DD01}" type="presParOf" srcId="{E58FD7E9-0F19-47CE-BD24-DB5A0374D93F}" destId="{24F8DE7C-8348-4725-847A-38210934AEB9}" srcOrd="6" destOrd="0" presId="urn:microsoft.com/office/officeart/2008/layout/LinedList"/>
    <dgm:cxn modelId="{843519DE-9E4C-45A9-99B2-BDBBB4694C57}" type="presParOf" srcId="{E58FD7E9-0F19-47CE-BD24-DB5A0374D93F}" destId="{4FFC9B65-AAAC-4DB8-970A-10106F137E95}" srcOrd="7" destOrd="0" presId="urn:microsoft.com/office/officeart/2008/layout/LinedList"/>
    <dgm:cxn modelId="{9701C4F9-ED4C-45F3-B6B0-0C6C26E130FC}" type="presParOf" srcId="{4FFC9B65-AAAC-4DB8-970A-10106F137E95}" destId="{40B38DE5-5F84-4D42-94A5-88BC64FEF7EF}" srcOrd="0" destOrd="0" presId="urn:microsoft.com/office/officeart/2008/layout/LinedList"/>
    <dgm:cxn modelId="{1BEEAD50-F8B4-4FE0-9536-2876746D4CFB}" type="presParOf" srcId="{4FFC9B65-AAAC-4DB8-970A-10106F137E95}" destId="{888211BA-3799-4C85-8453-5291DFCF0AC6}" srcOrd="1" destOrd="0" presId="urn:microsoft.com/office/officeart/2008/layout/LinedList"/>
    <dgm:cxn modelId="{53AFCDCF-3C53-4536-9E9B-D770C26E578C}" type="presParOf" srcId="{E58FD7E9-0F19-47CE-BD24-DB5A0374D93F}" destId="{EA23246B-29D6-45A0-93C3-F015F5E23FB3}" srcOrd="8" destOrd="0" presId="urn:microsoft.com/office/officeart/2008/layout/LinedList"/>
    <dgm:cxn modelId="{FF3AC7B7-425B-49F5-855C-9483F84F935A}" type="presParOf" srcId="{E58FD7E9-0F19-47CE-BD24-DB5A0374D93F}" destId="{B0EC9887-95EB-4E91-A302-33735D89BA4E}" srcOrd="9" destOrd="0" presId="urn:microsoft.com/office/officeart/2008/layout/LinedList"/>
    <dgm:cxn modelId="{E769139D-5214-4F96-A166-D4D8294A3FC5}" type="presParOf" srcId="{B0EC9887-95EB-4E91-A302-33735D89BA4E}" destId="{7697C8BB-0399-4DEF-93DE-9D50569698A2}" srcOrd="0" destOrd="0" presId="urn:microsoft.com/office/officeart/2008/layout/LinedList"/>
    <dgm:cxn modelId="{A5945E86-93CC-4FB8-9E08-F022EB237D16}" type="presParOf" srcId="{B0EC9887-95EB-4E91-A302-33735D89BA4E}" destId="{C6ED2D46-C441-4DF2-89DD-D27C9DCC851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514713-4B88-4B4A-BAA4-CA9DA2BEF377}">
      <dsp:nvSpPr>
        <dsp:cNvPr id="0" name=""/>
        <dsp:cNvSpPr/>
      </dsp:nvSpPr>
      <dsp:spPr>
        <a:xfrm>
          <a:off x="376144" y="63550"/>
          <a:ext cx="1420461" cy="1420461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57BBCC-7741-4B57-A97E-4B9F3830E3A3}">
      <dsp:nvSpPr>
        <dsp:cNvPr id="0" name=""/>
        <dsp:cNvSpPr/>
      </dsp:nvSpPr>
      <dsp:spPr>
        <a:xfrm>
          <a:off x="674441" y="361847"/>
          <a:ext cx="823867" cy="8238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E5E764-7A77-415B-935A-958327D708E2}">
      <dsp:nvSpPr>
        <dsp:cNvPr id="0" name=""/>
        <dsp:cNvSpPr/>
      </dsp:nvSpPr>
      <dsp:spPr>
        <a:xfrm>
          <a:off x="2100990" y="63550"/>
          <a:ext cx="3348230" cy="1420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Explain key leadership approaches and styles, including situational and transformational leadership.</a:t>
          </a:r>
          <a:endParaRPr lang="en-US" sz="2200" kern="1200"/>
        </a:p>
      </dsp:txBody>
      <dsp:txXfrm>
        <a:off x="2100990" y="63550"/>
        <a:ext cx="3348230" cy="1420461"/>
      </dsp:txXfrm>
    </dsp:sp>
    <dsp:sp modelId="{0DDD59F1-3147-4F27-9E7C-9A4667921536}">
      <dsp:nvSpPr>
        <dsp:cNvPr id="0" name=""/>
        <dsp:cNvSpPr/>
      </dsp:nvSpPr>
      <dsp:spPr>
        <a:xfrm>
          <a:off x="6032625" y="63550"/>
          <a:ext cx="1420461" cy="1420461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031459-C556-4FEC-955A-465907E1AA32}">
      <dsp:nvSpPr>
        <dsp:cNvPr id="0" name=""/>
        <dsp:cNvSpPr/>
      </dsp:nvSpPr>
      <dsp:spPr>
        <a:xfrm>
          <a:off x="6330922" y="361847"/>
          <a:ext cx="823867" cy="8238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D1C992-B61A-406F-8290-E71FAA552F22}">
      <dsp:nvSpPr>
        <dsp:cNvPr id="0" name=""/>
        <dsp:cNvSpPr/>
      </dsp:nvSpPr>
      <dsp:spPr>
        <a:xfrm>
          <a:off x="7757471" y="63550"/>
          <a:ext cx="3348230" cy="1420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Compare the effectiveness of different leadership styles in workplace contexts.</a:t>
          </a:r>
          <a:endParaRPr lang="en-US" sz="2200" kern="1200"/>
        </a:p>
      </dsp:txBody>
      <dsp:txXfrm>
        <a:off x="7757471" y="63550"/>
        <a:ext cx="3348230" cy="1420461"/>
      </dsp:txXfrm>
    </dsp:sp>
    <dsp:sp modelId="{BD654077-C09A-442D-972A-782FFD193CB5}">
      <dsp:nvSpPr>
        <dsp:cNvPr id="0" name=""/>
        <dsp:cNvSpPr/>
      </dsp:nvSpPr>
      <dsp:spPr>
        <a:xfrm>
          <a:off x="376144" y="2091921"/>
          <a:ext cx="1420461" cy="1420461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3428E8-EEEF-4CB7-BE5A-35449A1FC288}">
      <dsp:nvSpPr>
        <dsp:cNvPr id="0" name=""/>
        <dsp:cNvSpPr/>
      </dsp:nvSpPr>
      <dsp:spPr>
        <a:xfrm>
          <a:off x="674441" y="2390218"/>
          <a:ext cx="823867" cy="8238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76966E-7769-444C-93E7-89E52E08FDCC}">
      <dsp:nvSpPr>
        <dsp:cNvPr id="0" name=""/>
        <dsp:cNvSpPr/>
      </dsp:nvSpPr>
      <dsp:spPr>
        <a:xfrm>
          <a:off x="2100990" y="2091921"/>
          <a:ext cx="3348230" cy="1420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Apply leadership theories to practical organisational scenarios.</a:t>
          </a:r>
          <a:endParaRPr lang="en-US" sz="2200" kern="1200"/>
        </a:p>
      </dsp:txBody>
      <dsp:txXfrm>
        <a:off x="2100990" y="2091921"/>
        <a:ext cx="3348230" cy="1420461"/>
      </dsp:txXfrm>
    </dsp:sp>
    <dsp:sp modelId="{B9FEC77C-E13F-4AAB-A1CF-1796D2B345FD}">
      <dsp:nvSpPr>
        <dsp:cNvPr id="0" name=""/>
        <dsp:cNvSpPr/>
      </dsp:nvSpPr>
      <dsp:spPr>
        <a:xfrm>
          <a:off x="6032625" y="2091921"/>
          <a:ext cx="1420461" cy="1420461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9CDEC4-4FD1-4151-BC65-7F6C4FBB998B}">
      <dsp:nvSpPr>
        <dsp:cNvPr id="0" name=""/>
        <dsp:cNvSpPr/>
      </dsp:nvSpPr>
      <dsp:spPr>
        <a:xfrm>
          <a:off x="6330922" y="2390218"/>
          <a:ext cx="823867" cy="8238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1703C4-A2E7-4489-B536-4A5E6F3DC821}">
      <dsp:nvSpPr>
        <dsp:cNvPr id="0" name=""/>
        <dsp:cNvSpPr/>
      </dsp:nvSpPr>
      <dsp:spPr>
        <a:xfrm>
          <a:off x="7757471" y="2091921"/>
          <a:ext cx="3348230" cy="14204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Evaluate the leadership approach of a recognised organisational leader.</a:t>
          </a:r>
          <a:endParaRPr lang="en-US" sz="2200" kern="1200"/>
        </a:p>
      </dsp:txBody>
      <dsp:txXfrm>
        <a:off x="7757471" y="2091921"/>
        <a:ext cx="3348230" cy="142046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6DD553-7F13-4521-9CD1-0D86555FAD94}">
      <dsp:nvSpPr>
        <dsp:cNvPr id="0" name=""/>
        <dsp:cNvSpPr/>
      </dsp:nvSpPr>
      <dsp:spPr>
        <a:xfrm>
          <a:off x="0" y="28415"/>
          <a:ext cx="11519175" cy="7945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/>
            <a:t>Leadership</a:t>
          </a:r>
          <a:endParaRPr lang="en-US" sz="2000" kern="1200"/>
        </a:p>
      </dsp:txBody>
      <dsp:txXfrm>
        <a:off x="38784" y="67199"/>
        <a:ext cx="11441607" cy="716935"/>
      </dsp:txXfrm>
    </dsp:sp>
    <dsp:sp modelId="{A1C43EC2-1A42-4A15-B1C6-5FB3943C7B94}">
      <dsp:nvSpPr>
        <dsp:cNvPr id="0" name=""/>
        <dsp:cNvSpPr/>
      </dsp:nvSpPr>
      <dsp:spPr>
        <a:xfrm>
          <a:off x="0" y="880518"/>
          <a:ext cx="11519175" cy="7945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	"We need to become the most sustainable retailer in the UK within five years."</a:t>
          </a:r>
          <a:endParaRPr lang="en-US" sz="2000" kern="1200" dirty="0"/>
        </a:p>
      </dsp:txBody>
      <dsp:txXfrm>
        <a:off x="38784" y="919302"/>
        <a:ext cx="11441607" cy="716935"/>
      </dsp:txXfrm>
    </dsp:sp>
    <dsp:sp modelId="{3BA49801-EE18-44F4-AEBE-7BEB0816FCC1}">
      <dsp:nvSpPr>
        <dsp:cNvPr id="0" name=""/>
        <dsp:cNvSpPr/>
      </dsp:nvSpPr>
      <dsp:spPr>
        <a:xfrm>
          <a:off x="0" y="1732621"/>
          <a:ext cx="11519175" cy="7945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/>
            <a:t>Management</a:t>
          </a:r>
          <a:endParaRPr lang="en-US" sz="2000" kern="1200"/>
        </a:p>
      </dsp:txBody>
      <dsp:txXfrm>
        <a:off x="38784" y="1771405"/>
        <a:ext cx="11441607" cy="716935"/>
      </dsp:txXfrm>
    </dsp:sp>
    <dsp:sp modelId="{0887E1A8-0F1F-4433-B857-70C6B5FFC0FD}">
      <dsp:nvSpPr>
        <dsp:cNvPr id="0" name=""/>
        <dsp:cNvSpPr/>
      </dsp:nvSpPr>
      <dsp:spPr>
        <a:xfrm>
          <a:off x="0" y="2584724"/>
          <a:ext cx="11519175" cy="7945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	"Let's create an action plan, allocate budgets, assign responsibilities, and monitor progress towards 	that sustainability goal."</a:t>
          </a:r>
          <a:endParaRPr lang="en-US" sz="2000" kern="1200" dirty="0"/>
        </a:p>
      </dsp:txBody>
      <dsp:txXfrm>
        <a:off x="38784" y="2623508"/>
        <a:ext cx="11441607" cy="716935"/>
      </dsp:txXfrm>
    </dsp:sp>
    <dsp:sp modelId="{BA6B123D-8546-40B9-885D-B001A979AECD}">
      <dsp:nvSpPr>
        <dsp:cNvPr id="0" name=""/>
        <dsp:cNvSpPr/>
      </dsp:nvSpPr>
      <dsp:spPr>
        <a:xfrm>
          <a:off x="0" y="3436827"/>
          <a:ext cx="11519175" cy="7945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Questions for consideration</a:t>
          </a:r>
          <a:endParaRPr lang="en-US" sz="2000" kern="1200" dirty="0"/>
        </a:p>
      </dsp:txBody>
      <dsp:txXfrm>
        <a:off x="38784" y="3475611"/>
        <a:ext cx="11441607" cy="716935"/>
      </dsp:txXfrm>
    </dsp:sp>
    <dsp:sp modelId="{93807300-4993-4ED2-BEEE-A86225FF04DC}">
      <dsp:nvSpPr>
        <dsp:cNvPr id="0" name=""/>
        <dsp:cNvSpPr/>
      </dsp:nvSpPr>
      <dsp:spPr>
        <a:xfrm>
          <a:off x="0" y="4288930"/>
          <a:ext cx="11519175" cy="7945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	Can you be an effective manager without being a leader? Can you be a leader without holding a 	management </a:t>
          </a:r>
          <a:r>
            <a:rPr lang="en-GB" sz="2000" kern="1200"/>
            <a:t>position?</a:t>
          </a:r>
          <a:endParaRPr lang="en-US" sz="2000" kern="1200" dirty="0"/>
        </a:p>
      </dsp:txBody>
      <dsp:txXfrm>
        <a:off x="38784" y="4327714"/>
        <a:ext cx="11441607" cy="7169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954E8C-0F40-4593-ACD0-3E9D378A94D6}">
      <dsp:nvSpPr>
        <dsp:cNvPr id="0" name=""/>
        <dsp:cNvSpPr/>
      </dsp:nvSpPr>
      <dsp:spPr>
        <a:xfrm>
          <a:off x="0" y="0"/>
          <a:ext cx="9185477" cy="78670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Were you surprised by your result?</a:t>
          </a:r>
          <a:endParaRPr lang="en-US" sz="2000" kern="1200"/>
        </a:p>
      </dsp:txBody>
      <dsp:txXfrm>
        <a:off x="23042" y="23042"/>
        <a:ext cx="8270084" cy="740621"/>
      </dsp:txXfrm>
    </dsp:sp>
    <dsp:sp modelId="{C4B59E40-9C42-41CF-A1FA-E60075875012}">
      <dsp:nvSpPr>
        <dsp:cNvPr id="0" name=""/>
        <dsp:cNvSpPr/>
      </dsp:nvSpPr>
      <dsp:spPr>
        <a:xfrm>
          <a:off x="769283" y="929742"/>
          <a:ext cx="9185477" cy="78670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Would your preferred style work in every situation?</a:t>
          </a:r>
          <a:endParaRPr lang="en-US" sz="2000" kern="1200"/>
        </a:p>
      </dsp:txBody>
      <dsp:txXfrm>
        <a:off x="792325" y="952784"/>
        <a:ext cx="7858751" cy="740621"/>
      </dsp:txXfrm>
    </dsp:sp>
    <dsp:sp modelId="{FA13CEC4-E98D-4008-94FD-BD96F2209686}">
      <dsp:nvSpPr>
        <dsp:cNvPr id="0" name=""/>
        <dsp:cNvSpPr/>
      </dsp:nvSpPr>
      <dsp:spPr>
        <a:xfrm>
          <a:off x="1527085" y="1859485"/>
          <a:ext cx="9185477" cy="78670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What might happen if you used only one style?</a:t>
          </a:r>
          <a:endParaRPr lang="en-US" sz="2000" kern="1200"/>
        </a:p>
      </dsp:txBody>
      <dsp:txXfrm>
        <a:off x="1550127" y="1882527"/>
        <a:ext cx="7870233" cy="740621"/>
      </dsp:txXfrm>
    </dsp:sp>
    <dsp:sp modelId="{75FF8125-97A8-43C7-941B-E0732C8AD777}">
      <dsp:nvSpPr>
        <dsp:cNvPr id="0" name=""/>
        <dsp:cNvSpPr/>
      </dsp:nvSpPr>
      <dsp:spPr>
        <a:xfrm>
          <a:off x="2296369" y="2789228"/>
          <a:ext cx="9185477" cy="78670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Effective leaders adapt their approach to the needs of the situation and workforce rather than relying exclusively on a single style (CIPD, 2025).</a:t>
          </a:r>
          <a:endParaRPr lang="en-US" sz="2000" kern="1200" dirty="0"/>
        </a:p>
      </dsp:txBody>
      <dsp:txXfrm>
        <a:off x="2319411" y="2812270"/>
        <a:ext cx="7858751" cy="740621"/>
      </dsp:txXfrm>
    </dsp:sp>
    <dsp:sp modelId="{CEF9827D-FA9A-4AB8-9068-8DD60ABFE7D9}">
      <dsp:nvSpPr>
        <dsp:cNvPr id="0" name=""/>
        <dsp:cNvSpPr/>
      </dsp:nvSpPr>
      <dsp:spPr>
        <a:xfrm>
          <a:off x="8674119" y="602544"/>
          <a:ext cx="511358" cy="51135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8789175" y="602544"/>
        <a:ext cx="281246" cy="384797"/>
      </dsp:txXfrm>
    </dsp:sp>
    <dsp:sp modelId="{6B642B7E-F226-4ED5-968A-42A53F7BC784}">
      <dsp:nvSpPr>
        <dsp:cNvPr id="0" name=""/>
        <dsp:cNvSpPr/>
      </dsp:nvSpPr>
      <dsp:spPr>
        <a:xfrm>
          <a:off x="9443402" y="1532287"/>
          <a:ext cx="511358" cy="51135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9558458" y="1532287"/>
        <a:ext cx="281246" cy="384797"/>
      </dsp:txXfrm>
    </dsp:sp>
    <dsp:sp modelId="{7B636F05-04F5-4BEA-B151-904FB3B62CE1}">
      <dsp:nvSpPr>
        <dsp:cNvPr id="0" name=""/>
        <dsp:cNvSpPr/>
      </dsp:nvSpPr>
      <dsp:spPr>
        <a:xfrm>
          <a:off x="10201204" y="2462030"/>
          <a:ext cx="511358" cy="51135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10316260" y="2462030"/>
        <a:ext cx="281246" cy="38479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60A5D0-D491-4414-9738-73D94B7FEF82}">
      <dsp:nvSpPr>
        <dsp:cNvPr id="0" name=""/>
        <dsp:cNvSpPr/>
      </dsp:nvSpPr>
      <dsp:spPr>
        <a:xfrm>
          <a:off x="0" y="478"/>
          <a:ext cx="10972800" cy="111887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81DA6E-E924-459F-A19C-30714F9CC614}">
      <dsp:nvSpPr>
        <dsp:cNvPr id="0" name=""/>
        <dsp:cNvSpPr/>
      </dsp:nvSpPr>
      <dsp:spPr>
        <a:xfrm>
          <a:off x="338460" y="252225"/>
          <a:ext cx="615383" cy="6153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5DB108-049D-4DA1-AC4B-A045FDDD4636}">
      <dsp:nvSpPr>
        <dsp:cNvPr id="0" name=""/>
        <dsp:cNvSpPr/>
      </dsp:nvSpPr>
      <dsp:spPr>
        <a:xfrm>
          <a:off x="1292304" y="478"/>
          <a:ext cx="9680495" cy="11188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415" tIns="118415" rIns="118415" bIns="118415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Transformational leadership - Creates a compelling vision. Inspires and motivates followers. Encourages innovation. Drives organisational change.</a:t>
          </a:r>
          <a:endParaRPr lang="en-US" sz="2100" kern="1200"/>
        </a:p>
      </dsp:txBody>
      <dsp:txXfrm>
        <a:off x="1292304" y="478"/>
        <a:ext cx="9680495" cy="1118878"/>
      </dsp:txXfrm>
    </dsp:sp>
    <dsp:sp modelId="{EF45001E-4AC0-4E5D-A184-97D008355637}">
      <dsp:nvSpPr>
        <dsp:cNvPr id="0" name=""/>
        <dsp:cNvSpPr/>
      </dsp:nvSpPr>
      <dsp:spPr>
        <a:xfrm>
          <a:off x="0" y="1399076"/>
          <a:ext cx="10972800" cy="111887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376E7D-82C2-47A0-9B9A-99276928A97D}">
      <dsp:nvSpPr>
        <dsp:cNvPr id="0" name=""/>
        <dsp:cNvSpPr/>
      </dsp:nvSpPr>
      <dsp:spPr>
        <a:xfrm>
          <a:off x="338460" y="1650824"/>
          <a:ext cx="615383" cy="6153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9C1D29-C54B-4803-8084-B6E048642F02}">
      <dsp:nvSpPr>
        <dsp:cNvPr id="0" name=""/>
        <dsp:cNvSpPr/>
      </dsp:nvSpPr>
      <dsp:spPr>
        <a:xfrm>
          <a:off x="1292304" y="1399076"/>
          <a:ext cx="9680495" cy="11188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415" tIns="118415" rIns="118415" bIns="118415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Transactional leadership – Prioritises structured tasks with clear guidelines to ensure that employees stay on task with minimal error. Focus on goals and rewards.</a:t>
          </a:r>
          <a:endParaRPr lang="en-US" sz="2100" kern="1200" dirty="0"/>
        </a:p>
      </dsp:txBody>
      <dsp:txXfrm>
        <a:off x="1292304" y="1399076"/>
        <a:ext cx="9680495" cy="1118878"/>
      </dsp:txXfrm>
    </dsp:sp>
    <dsp:sp modelId="{B7DEC036-D708-4F5B-9430-D7B7A6A905C1}">
      <dsp:nvSpPr>
        <dsp:cNvPr id="0" name=""/>
        <dsp:cNvSpPr/>
      </dsp:nvSpPr>
      <dsp:spPr>
        <a:xfrm>
          <a:off x="0" y="2797675"/>
          <a:ext cx="10972800" cy="111887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CB14E2-F6E1-42C3-8CB3-646F5843FFCB}">
      <dsp:nvSpPr>
        <dsp:cNvPr id="0" name=""/>
        <dsp:cNvSpPr/>
      </dsp:nvSpPr>
      <dsp:spPr>
        <a:xfrm>
          <a:off x="338460" y="3049422"/>
          <a:ext cx="615383" cy="6153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FFCFDD-550D-4CFE-903F-5F6292261795}">
      <dsp:nvSpPr>
        <dsp:cNvPr id="0" name=""/>
        <dsp:cNvSpPr/>
      </dsp:nvSpPr>
      <dsp:spPr>
        <a:xfrm>
          <a:off x="1292304" y="2797675"/>
          <a:ext cx="9680495" cy="11188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415" tIns="118415" rIns="118415" bIns="118415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Situational leadership - No single leader. The theory suggests effective leaders adapt their style to the situation.</a:t>
          </a:r>
          <a:endParaRPr lang="en-US" sz="2100" kern="1200"/>
        </a:p>
      </dsp:txBody>
      <dsp:txXfrm>
        <a:off x="1292304" y="2797675"/>
        <a:ext cx="9680495" cy="111887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B7152E-E996-438E-B85F-D406BFFBA837}">
      <dsp:nvSpPr>
        <dsp:cNvPr id="0" name=""/>
        <dsp:cNvSpPr/>
      </dsp:nvSpPr>
      <dsp:spPr>
        <a:xfrm>
          <a:off x="0" y="636517"/>
          <a:ext cx="10972800" cy="117510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E79D8A-6C6F-403D-B823-F7CF06740B8D}">
      <dsp:nvSpPr>
        <dsp:cNvPr id="0" name=""/>
        <dsp:cNvSpPr/>
      </dsp:nvSpPr>
      <dsp:spPr>
        <a:xfrm>
          <a:off x="355470" y="900917"/>
          <a:ext cx="646310" cy="64631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5D847C-481E-4268-8D3E-461C76F5E6A4}">
      <dsp:nvSpPr>
        <dsp:cNvPr id="0" name=""/>
        <dsp:cNvSpPr/>
      </dsp:nvSpPr>
      <dsp:spPr>
        <a:xfrm>
          <a:off x="1357251" y="636517"/>
          <a:ext cx="9615548" cy="11751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366" tIns="124366" rIns="124366" bIns="12436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People follow the vision.</a:t>
          </a:r>
          <a:endParaRPr lang="en-US" sz="1900" kern="1200"/>
        </a:p>
      </dsp:txBody>
      <dsp:txXfrm>
        <a:off x="1357251" y="636517"/>
        <a:ext cx="9615548" cy="1175109"/>
      </dsp:txXfrm>
    </dsp:sp>
    <dsp:sp modelId="{E6054AC0-CDC7-468F-95B4-53F7939B6F60}">
      <dsp:nvSpPr>
        <dsp:cNvPr id="0" name=""/>
        <dsp:cNvSpPr/>
      </dsp:nvSpPr>
      <dsp:spPr>
        <a:xfrm>
          <a:off x="0" y="2105404"/>
          <a:ext cx="10972800" cy="117510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B6D234-45F5-4A28-B490-F38A558CB72A}">
      <dsp:nvSpPr>
        <dsp:cNvPr id="0" name=""/>
        <dsp:cNvSpPr/>
      </dsp:nvSpPr>
      <dsp:spPr>
        <a:xfrm>
          <a:off x="355470" y="2369804"/>
          <a:ext cx="646310" cy="64631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D87E03-F139-49B1-A52B-D1C9A3F88FA9}">
      <dsp:nvSpPr>
        <dsp:cNvPr id="0" name=""/>
        <dsp:cNvSpPr/>
      </dsp:nvSpPr>
      <dsp:spPr>
        <a:xfrm>
          <a:off x="1357251" y="2105404"/>
          <a:ext cx="9615548" cy="11751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366" tIns="124366" rIns="124366" bIns="12436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Imagine UWTSD wants to become the best student experience provider in Wales. A transformational leader creates excitement around this vision, inspires staff to contribute ideas and motivates people to go beyond their normal duties.</a:t>
          </a:r>
          <a:endParaRPr lang="en-US" sz="1900" kern="1200" dirty="0"/>
        </a:p>
      </dsp:txBody>
      <dsp:txXfrm>
        <a:off x="1357251" y="2105404"/>
        <a:ext cx="9615548" cy="117510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B5FE2B-17E0-4EB9-8111-B651937EACF9}">
      <dsp:nvSpPr>
        <dsp:cNvPr id="0" name=""/>
        <dsp:cNvSpPr/>
      </dsp:nvSpPr>
      <dsp:spPr>
        <a:xfrm>
          <a:off x="0" y="636517"/>
          <a:ext cx="10972800" cy="117510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1B78C8-58A1-4A88-A8D8-F14E656B1BB2}">
      <dsp:nvSpPr>
        <dsp:cNvPr id="0" name=""/>
        <dsp:cNvSpPr/>
      </dsp:nvSpPr>
      <dsp:spPr>
        <a:xfrm>
          <a:off x="355470" y="900917"/>
          <a:ext cx="646310" cy="64631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21C14-A9CC-4C5D-A65E-AC6C339DF32B}">
      <dsp:nvSpPr>
        <dsp:cNvPr id="0" name=""/>
        <dsp:cNvSpPr/>
      </dsp:nvSpPr>
      <dsp:spPr>
        <a:xfrm>
          <a:off x="1357251" y="636517"/>
          <a:ext cx="9615548" cy="11751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366" tIns="124366" rIns="124366" bIns="12436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People follow the process.</a:t>
          </a:r>
          <a:endParaRPr lang="en-US" sz="1900" kern="1200"/>
        </a:p>
      </dsp:txBody>
      <dsp:txXfrm>
        <a:off x="1357251" y="636517"/>
        <a:ext cx="9615548" cy="1175109"/>
      </dsp:txXfrm>
    </dsp:sp>
    <dsp:sp modelId="{05E27C49-767D-4E5F-8684-094977C5D439}">
      <dsp:nvSpPr>
        <dsp:cNvPr id="0" name=""/>
        <dsp:cNvSpPr/>
      </dsp:nvSpPr>
      <dsp:spPr>
        <a:xfrm>
          <a:off x="0" y="2105404"/>
          <a:ext cx="10972800" cy="117510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F4AFE9-B18D-4081-8C17-4FD3AE3C04A9}">
      <dsp:nvSpPr>
        <dsp:cNvPr id="0" name=""/>
        <dsp:cNvSpPr/>
      </dsp:nvSpPr>
      <dsp:spPr>
        <a:xfrm>
          <a:off x="355470" y="2369804"/>
          <a:ext cx="646310" cy="64631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4784A0-A36D-43F0-8CF8-9A384B3B5C34}">
      <dsp:nvSpPr>
        <dsp:cNvPr id="0" name=""/>
        <dsp:cNvSpPr/>
      </dsp:nvSpPr>
      <dsp:spPr>
        <a:xfrm>
          <a:off x="1357251" y="2105404"/>
          <a:ext cx="9615548" cy="11751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366" tIns="124366" rIns="124366" bIns="12436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Imagine a call centre where advisors must answer 50 calls per day, maintain quality scores and follow procedures. Managers monitor performance and reward those who achieve targets.</a:t>
          </a:r>
          <a:endParaRPr lang="en-US" sz="1900" kern="1200"/>
        </a:p>
      </dsp:txBody>
      <dsp:txXfrm>
        <a:off x="1357251" y="2105404"/>
        <a:ext cx="9615548" cy="117510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329B06-A400-4A9C-9D87-D6C1376B3902}">
      <dsp:nvSpPr>
        <dsp:cNvPr id="0" name=""/>
        <dsp:cNvSpPr/>
      </dsp:nvSpPr>
      <dsp:spPr>
        <a:xfrm>
          <a:off x="0" y="636517"/>
          <a:ext cx="10972800" cy="117510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AC99FC-9A5E-4A66-9244-DCFAB7DBDE1A}">
      <dsp:nvSpPr>
        <dsp:cNvPr id="0" name=""/>
        <dsp:cNvSpPr/>
      </dsp:nvSpPr>
      <dsp:spPr>
        <a:xfrm>
          <a:off x="355470" y="900917"/>
          <a:ext cx="646310" cy="64631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62F804-CFEA-43B9-8A2A-11AB0A153F63}">
      <dsp:nvSpPr>
        <dsp:cNvPr id="0" name=""/>
        <dsp:cNvSpPr/>
      </dsp:nvSpPr>
      <dsp:spPr>
        <a:xfrm>
          <a:off x="1357251" y="636517"/>
          <a:ext cx="9615548" cy="11751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366" tIns="124366" rIns="124366" bIns="12436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If you became a team leader tomorrow, which three leadership behaviours would you demonstrate in your first week?</a:t>
          </a:r>
          <a:endParaRPr lang="en-US" sz="2500" kern="1200"/>
        </a:p>
      </dsp:txBody>
      <dsp:txXfrm>
        <a:off x="1357251" y="636517"/>
        <a:ext cx="9615548" cy="1175109"/>
      </dsp:txXfrm>
    </dsp:sp>
    <dsp:sp modelId="{F7EF4583-6787-4CD1-9A28-0836458B49D5}">
      <dsp:nvSpPr>
        <dsp:cNvPr id="0" name=""/>
        <dsp:cNvSpPr/>
      </dsp:nvSpPr>
      <dsp:spPr>
        <a:xfrm>
          <a:off x="0" y="2105404"/>
          <a:ext cx="10972800" cy="117510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5CF645-9F28-4A9B-AADB-78CF4CED234A}">
      <dsp:nvSpPr>
        <dsp:cNvPr id="0" name=""/>
        <dsp:cNvSpPr/>
      </dsp:nvSpPr>
      <dsp:spPr>
        <a:xfrm>
          <a:off x="355470" y="2369804"/>
          <a:ext cx="646310" cy="64631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4E5B0D-B020-4526-99FF-8C466D7CE360}">
      <dsp:nvSpPr>
        <dsp:cNvPr id="0" name=""/>
        <dsp:cNvSpPr/>
      </dsp:nvSpPr>
      <dsp:spPr>
        <a:xfrm>
          <a:off x="1357251" y="2105404"/>
          <a:ext cx="9615548" cy="11751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366" tIns="124366" rIns="124366" bIns="12436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Consider your role in the role play for Assessment 1. Which leadership style would you recommend and why? </a:t>
          </a:r>
          <a:endParaRPr lang="en-US" sz="2500" kern="1200" dirty="0"/>
        </a:p>
      </dsp:txBody>
      <dsp:txXfrm>
        <a:off x="1357251" y="2105404"/>
        <a:ext cx="9615548" cy="117510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BB6033-5AE7-497D-9943-889FED6C169E}">
      <dsp:nvSpPr>
        <dsp:cNvPr id="0" name=""/>
        <dsp:cNvSpPr/>
      </dsp:nvSpPr>
      <dsp:spPr>
        <a:xfrm>
          <a:off x="0" y="3060"/>
          <a:ext cx="10972800" cy="65181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02E271-3D91-43F5-9A16-96FEC7487144}">
      <dsp:nvSpPr>
        <dsp:cNvPr id="0" name=""/>
        <dsp:cNvSpPr/>
      </dsp:nvSpPr>
      <dsp:spPr>
        <a:xfrm>
          <a:off x="197175" y="149719"/>
          <a:ext cx="358500" cy="3585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A45A0F-84F3-41D9-9A9E-62665FBE622B}">
      <dsp:nvSpPr>
        <dsp:cNvPr id="0" name=""/>
        <dsp:cNvSpPr/>
      </dsp:nvSpPr>
      <dsp:spPr>
        <a:xfrm>
          <a:off x="752850" y="3060"/>
          <a:ext cx="10219949" cy="6518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984" tIns="68984" rIns="68984" bIns="68984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Between now and next week, listen to the audio recording on Moodle which is an example of the role play required for Assessment 1. </a:t>
          </a:r>
          <a:endParaRPr lang="en-US" sz="1800" kern="1200"/>
        </a:p>
      </dsp:txBody>
      <dsp:txXfrm>
        <a:off x="752850" y="3060"/>
        <a:ext cx="10219949" cy="651818"/>
      </dsp:txXfrm>
    </dsp:sp>
    <dsp:sp modelId="{DBEB5E32-6EDE-49B8-9BD0-E0D3A2C289F2}">
      <dsp:nvSpPr>
        <dsp:cNvPr id="0" name=""/>
        <dsp:cNvSpPr/>
      </dsp:nvSpPr>
      <dsp:spPr>
        <a:xfrm>
          <a:off x="0" y="817833"/>
          <a:ext cx="10972800" cy="65181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3592C4-7C2A-426C-8314-65E5142DE802}">
      <dsp:nvSpPr>
        <dsp:cNvPr id="0" name=""/>
        <dsp:cNvSpPr/>
      </dsp:nvSpPr>
      <dsp:spPr>
        <a:xfrm>
          <a:off x="197175" y="964492"/>
          <a:ext cx="358500" cy="3585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11A029-9AF2-46F0-B7D8-866C0F0CC647}">
      <dsp:nvSpPr>
        <dsp:cNvPr id="0" name=""/>
        <dsp:cNvSpPr/>
      </dsp:nvSpPr>
      <dsp:spPr>
        <a:xfrm>
          <a:off x="752850" y="817833"/>
          <a:ext cx="10219949" cy="6518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984" tIns="68984" rIns="68984" bIns="68984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Takes notes and consider what feedback you would provide for the participants. </a:t>
          </a:r>
          <a:endParaRPr lang="en-US" sz="1800" kern="1200"/>
        </a:p>
      </dsp:txBody>
      <dsp:txXfrm>
        <a:off x="752850" y="817833"/>
        <a:ext cx="10219949" cy="651818"/>
      </dsp:txXfrm>
    </dsp:sp>
    <dsp:sp modelId="{A3B0ADB9-0DB8-4C20-8814-CA10FA232E75}">
      <dsp:nvSpPr>
        <dsp:cNvPr id="0" name=""/>
        <dsp:cNvSpPr/>
      </dsp:nvSpPr>
      <dsp:spPr>
        <a:xfrm>
          <a:off x="0" y="1632606"/>
          <a:ext cx="10972800" cy="65181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4D05E7-4D41-4B3D-BA46-68110BE82569}">
      <dsp:nvSpPr>
        <dsp:cNvPr id="0" name=""/>
        <dsp:cNvSpPr/>
      </dsp:nvSpPr>
      <dsp:spPr>
        <a:xfrm>
          <a:off x="197175" y="1779265"/>
          <a:ext cx="358500" cy="3585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B8A913-55E7-4EFB-92EE-2E0E3AE850B1}">
      <dsp:nvSpPr>
        <dsp:cNvPr id="0" name=""/>
        <dsp:cNvSpPr/>
      </dsp:nvSpPr>
      <dsp:spPr>
        <a:xfrm>
          <a:off x="752850" y="1632606"/>
          <a:ext cx="10219949" cy="6518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984" tIns="68984" rIns="68984" bIns="68984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Are there any theories missing that you feel could have been included?</a:t>
          </a:r>
          <a:endParaRPr lang="en-US" sz="1800" kern="1200"/>
        </a:p>
      </dsp:txBody>
      <dsp:txXfrm>
        <a:off x="752850" y="1632606"/>
        <a:ext cx="10219949" cy="651818"/>
      </dsp:txXfrm>
    </dsp:sp>
    <dsp:sp modelId="{3BD12539-A309-487A-B305-7F2C3ECFAFB7}">
      <dsp:nvSpPr>
        <dsp:cNvPr id="0" name=""/>
        <dsp:cNvSpPr/>
      </dsp:nvSpPr>
      <dsp:spPr>
        <a:xfrm>
          <a:off x="0" y="2447379"/>
          <a:ext cx="10972800" cy="65181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B7109D-FE90-4BFC-857F-F13DC9155F07}">
      <dsp:nvSpPr>
        <dsp:cNvPr id="0" name=""/>
        <dsp:cNvSpPr/>
      </dsp:nvSpPr>
      <dsp:spPr>
        <a:xfrm>
          <a:off x="197175" y="2594039"/>
          <a:ext cx="358500" cy="3585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27E1D4-8704-43F3-BF1D-E908A434554E}">
      <dsp:nvSpPr>
        <dsp:cNvPr id="0" name=""/>
        <dsp:cNvSpPr/>
      </dsp:nvSpPr>
      <dsp:spPr>
        <a:xfrm>
          <a:off x="752850" y="2447379"/>
          <a:ext cx="10219949" cy="6518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984" tIns="68984" rIns="68984" bIns="68984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We will discuss this at the start of next week’s lecture.</a:t>
          </a:r>
          <a:endParaRPr lang="en-US" sz="1800" kern="1200"/>
        </a:p>
      </dsp:txBody>
      <dsp:txXfrm>
        <a:off x="752850" y="2447379"/>
        <a:ext cx="10219949" cy="651818"/>
      </dsp:txXfrm>
    </dsp:sp>
    <dsp:sp modelId="{95311AD4-9FDB-48C3-9457-CC9EC053D0B1}">
      <dsp:nvSpPr>
        <dsp:cNvPr id="0" name=""/>
        <dsp:cNvSpPr/>
      </dsp:nvSpPr>
      <dsp:spPr>
        <a:xfrm>
          <a:off x="0" y="3262153"/>
          <a:ext cx="10972800" cy="65181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8C57AC-5C2D-483A-8244-480792709605}">
      <dsp:nvSpPr>
        <dsp:cNvPr id="0" name=""/>
        <dsp:cNvSpPr/>
      </dsp:nvSpPr>
      <dsp:spPr>
        <a:xfrm>
          <a:off x="197175" y="3408812"/>
          <a:ext cx="358500" cy="3585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6A0997-AE9A-4458-92C8-5BF30CD13FB4}">
      <dsp:nvSpPr>
        <dsp:cNvPr id="0" name=""/>
        <dsp:cNvSpPr/>
      </dsp:nvSpPr>
      <dsp:spPr>
        <a:xfrm>
          <a:off x="752850" y="3262153"/>
          <a:ext cx="10219949" cy="6518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984" tIns="68984" rIns="68984" bIns="68984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Next week, we will also introduce you to the case study for Assessment 2. </a:t>
          </a:r>
          <a:endParaRPr lang="en-US" sz="1800" kern="1200"/>
        </a:p>
      </dsp:txBody>
      <dsp:txXfrm>
        <a:off x="752850" y="3262153"/>
        <a:ext cx="10219949" cy="65181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D3E242-0740-4E1E-A0CA-29DBCE2984C9}">
      <dsp:nvSpPr>
        <dsp:cNvPr id="0" name=""/>
        <dsp:cNvSpPr/>
      </dsp:nvSpPr>
      <dsp:spPr>
        <a:xfrm>
          <a:off x="0" y="436"/>
          <a:ext cx="114818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6DA7A7-AB40-47E6-8329-7101A9BC1948}">
      <dsp:nvSpPr>
        <dsp:cNvPr id="0" name=""/>
        <dsp:cNvSpPr/>
      </dsp:nvSpPr>
      <dsp:spPr>
        <a:xfrm>
          <a:off x="0" y="436"/>
          <a:ext cx="11481847" cy="7150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Discussed leadership and management</a:t>
          </a:r>
          <a:endParaRPr lang="en-US" sz="3300" kern="1200"/>
        </a:p>
      </dsp:txBody>
      <dsp:txXfrm>
        <a:off x="0" y="436"/>
        <a:ext cx="11481847" cy="715012"/>
      </dsp:txXfrm>
    </dsp:sp>
    <dsp:sp modelId="{15C502F4-8201-4929-BA4B-63A76593C9A8}">
      <dsp:nvSpPr>
        <dsp:cNvPr id="0" name=""/>
        <dsp:cNvSpPr/>
      </dsp:nvSpPr>
      <dsp:spPr>
        <a:xfrm>
          <a:off x="0" y="715448"/>
          <a:ext cx="114818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20AD18-230D-44F2-BD5B-DCC5647BC9F2}">
      <dsp:nvSpPr>
        <dsp:cNvPr id="0" name=""/>
        <dsp:cNvSpPr/>
      </dsp:nvSpPr>
      <dsp:spPr>
        <a:xfrm>
          <a:off x="0" y="715448"/>
          <a:ext cx="11481847" cy="7150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Learnt about autocratic, democratic and laissez-faire leadership</a:t>
          </a:r>
          <a:endParaRPr lang="en-US" sz="3300" kern="1200"/>
        </a:p>
      </dsp:txBody>
      <dsp:txXfrm>
        <a:off x="0" y="715448"/>
        <a:ext cx="11481847" cy="715012"/>
      </dsp:txXfrm>
    </dsp:sp>
    <dsp:sp modelId="{069B8FFD-B336-42FA-8FB9-8B90B0E508AF}">
      <dsp:nvSpPr>
        <dsp:cNvPr id="0" name=""/>
        <dsp:cNvSpPr/>
      </dsp:nvSpPr>
      <dsp:spPr>
        <a:xfrm>
          <a:off x="0" y="1430460"/>
          <a:ext cx="114818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D53B88-E1AA-42C7-B576-2408A4B99714}">
      <dsp:nvSpPr>
        <dsp:cNvPr id="0" name=""/>
        <dsp:cNvSpPr/>
      </dsp:nvSpPr>
      <dsp:spPr>
        <a:xfrm>
          <a:off x="0" y="1430460"/>
          <a:ext cx="11481847" cy="7150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Analysed our own personal leadership preferences</a:t>
          </a:r>
          <a:endParaRPr lang="en-US" sz="3300" kern="1200"/>
        </a:p>
      </dsp:txBody>
      <dsp:txXfrm>
        <a:off x="0" y="1430460"/>
        <a:ext cx="11481847" cy="715012"/>
      </dsp:txXfrm>
    </dsp:sp>
    <dsp:sp modelId="{24F8DE7C-8348-4725-847A-38210934AEB9}">
      <dsp:nvSpPr>
        <dsp:cNvPr id="0" name=""/>
        <dsp:cNvSpPr/>
      </dsp:nvSpPr>
      <dsp:spPr>
        <a:xfrm>
          <a:off x="0" y="2145473"/>
          <a:ext cx="114818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B38DE5-5F84-4D42-94A5-88BC64FEF7EF}">
      <dsp:nvSpPr>
        <dsp:cNvPr id="0" name=""/>
        <dsp:cNvSpPr/>
      </dsp:nvSpPr>
      <dsp:spPr>
        <a:xfrm>
          <a:off x="0" y="2145473"/>
          <a:ext cx="11481847" cy="7150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Identified traits of Transformational and Transactional leadership</a:t>
          </a:r>
          <a:endParaRPr lang="en-US" sz="3300" kern="1200"/>
        </a:p>
      </dsp:txBody>
      <dsp:txXfrm>
        <a:off x="0" y="2145473"/>
        <a:ext cx="11481847" cy="715012"/>
      </dsp:txXfrm>
    </dsp:sp>
    <dsp:sp modelId="{EA23246B-29D6-45A0-93C3-F015F5E23FB3}">
      <dsp:nvSpPr>
        <dsp:cNvPr id="0" name=""/>
        <dsp:cNvSpPr/>
      </dsp:nvSpPr>
      <dsp:spPr>
        <a:xfrm>
          <a:off x="0" y="2860485"/>
          <a:ext cx="1148184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97C8BB-0399-4DEF-93DE-9D50569698A2}">
      <dsp:nvSpPr>
        <dsp:cNvPr id="0" name=""/>
        <dsp:cNvSpPr/>
      </dsp:nvSpPr>
      <dsp:spPr>
        <a:xfrm>
          <a:off x="0" y="2860485"/>
          <a:ext cx="11481847" cy="7150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Applied Situational leadership to different situations</a:t>
          </a:r>
          <a:endParaRPr lang="en-US" sz="3300" kern="1200"/>
        </a:p>
      </dsp:txBody>
      <dsp:txXfrm>
        <a:off x="0" y="2860485"/>
        <a:ext cx="11481847" cy="7150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#4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2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2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6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#8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140406-9590-4B8A-BA89-BB415953F736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8E68DC-5393-47CB-B4D4-26765A63A6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601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90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CA80BE-CF32-4054-DAB8-B1D4A7E7F1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9C21AE-5B60-63F3-2CEA-F97E2202A3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B5471A-3964-74B5-53F8-5054BEC167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F463F4-2FB5-5DCF-DF7A-97EAC09F4F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736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2542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Research consistently links effective leadership to: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Employee engagement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Team performance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Job satisfaction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Retention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Organisational culture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5618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Link back to earlier lectures where discussions have been around engaging employees for better business outcomes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430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the students: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Which leader would they most like to work for?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Which leader would they trust during a crisis?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Which leader appears most inspiring?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44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Likely themes: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Confidence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Communication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Expertise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Vision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Trust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Motivation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Are great leaders born with these qualities, or can they be developed?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370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4691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2395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B3258E-F5B6-79D7-1258-36C8D528E5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998FF5-61B9-6A39-EB3D-A9C48C2458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1CA9FA-33BE-E659-19AE-0BD7C56E11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B07429-6723-3CF7-FD3F-64B49F00E2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431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Talk through the and explain the different types of leadership as per below. Handout the leadership styles worksheet. </a:t>
            </a:r>
          </a:p>
          <a:p>
            <a:endParaRPr lang="en-GB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Autocratic Leadership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Example: Steve Jobs (Apple)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Characteristics: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Leader makes decisions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Clear direction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Tight control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Advantages: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Fast decisions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Clear expectations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Limitations: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Less employee involvement</a:t>
            </a:r>
          </a:p>
          <a:p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Democratic Leadership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Example: Mary Barra (General Motors)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Characteristics: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Employee consultation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Shared decision-making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Collaboration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Advantages: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Higher engagement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Increased commitment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Limitations: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Slower decision-making</a:t>
            </a:r>
          </a:p>
          <a:p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Laissez-Faire Leadership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Example: Early Google Leadership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Characteristics: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High employee autonomy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Freedom to innovate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Advantages: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Creativity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Empowerment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Limitations: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Lack of direction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2298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Provide each student with the leadership questionnaire and explain how to complete it.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868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7554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32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141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Transformational Leaders</a:t>
            </a:r>
          </a:p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Steve Jobs (Apple)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Created a compelling vision.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Encouraged innovation.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Changed entire industries.</a:t>
            </a:r>
          </a:p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Satya Nadella (Microsoft)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Transformed organisational culture.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Encouraged learning and collaboration.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Shifted Microsoft towards cloud technology.</a:t>
            </a:r>
          </a:p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Elon Musk (Tesla/SpaceX)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Motivates employees around ambitious goals.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Focuses on innovation and long-term vision.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644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Transactional Leaders</a:t>
            </a:r>
          </a:p>
          <a:p>
            <a:pPr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students to think about: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Retail managers in Tesco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Shift managers at McDonald's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Warehouse supervisors at Amazon</a:t>
            </a:r>
          </a:p>
          <a:p>
            <a:pPr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These managers often rely upon: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Targets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Performance measures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Rewards</a:t>
            </a:r>
          </a:p>
          <a:p>
            <a:pPr lvl="0"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Corrective action</a:t>
            </a:r>
          </a:p>
          <a:p>
            <a:pPr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Explain that this does </a:t>
            </a: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not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mean they are poor leaders. It simply reflects the needs of the role.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4875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2721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Talk through the different types of leadership according to the model and make links to earlier lecture regarding motivation. </a:t>
            </a:r>
          </a:p>
          <a:p>
            <a:endParaRPr lang="en-GB" dirty="0"/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Directing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High guidance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Coaching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Guidance and support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Supporting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Encouragement and involvement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Delegating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Autonomy and trust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3675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Match the scenario with the leadership style required: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algn="l">
              <a:buNone/>
            </a:pPr>
            <a:r>
              <a:rPr lang="en-GB" b="0" i="0" dirty="0">
                <a:effectLst/>
                <a:latin typeface="fkGroteskNeue"/>
              </a:rPr>
              <a:t>Situational leadership is often described using four main styles, each matched to the maturity or readiness level of the team member: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fkGroteskNeue"/>
              </a:rPr>
              <a:t>S4 - Delegating: Low direction, low support - used when team members are both skilled and confident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i="0" dirty="0">
                <a:effectLst/>
                <a:latin typeface="fkGroteskNeue"/>
              </a:rPr>
              <a:t>S3 - Supporting: Low direction, high support - used when team members are skilled but lack confidence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i="0" dirty="0">
                <a:effectLst/>
                <a:latin typeface="fkGroteskNeue"/>
              </a:rPr>
              <a:t>S2 - Coaching: High direction, high support - used when team members are motivated but still developing skills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fkGroteskNeue"/>
              </a:rPr>
              <a:t>S1 - Directing: High direction, low support - used when team members are new or lack skills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endParaRPr lang="en-GB" b="0" i="0" dirty="0">
              <a:effectLst/>
              <a:latin typeface="fkGroteskNeue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insert header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6045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2C3A7B-0EC2-438A-8D47-6A243C4D46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E71CF4-0C6D-F942-4AA6-80444308EE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1FCB90-9FB2-A300-192A-FB08DFE1A1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Match the scenario with the leadership style required: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algn="l">
              <a:buNone/>
            </a:pPr>
            <a:r>
              <a:rPr lang="en-GB" b="0" i="0" dirty="0">
                <a:effectLst/>
                <a:latin typeface="fkGroteskNeue"/>
              </a:rPr>
              <a:t>Situational leadership is often described using four main styles, each matched to the maturity or readiness level of the team member: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fkGroteskNeue"/>
              </a:rPr>
              <a:t>S4 - Delegating: Low direction, low support - used when team members are both skilled and confident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i="0" dirty="0">
                <a:effectLst/>
                <a:latin typeface="fkGroteskNeue"/>
              </a:rPr>
              <a:t>S3 - Supporting: Low direction, high support - used when team members are skilled but lack confidence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i="0" dirty="0">
                <a:effectLst/>
                <a:latin typeface="fkGroteskNeue"/>
              </a:rPr>
              <a:t>S2 - Coaching: High direction, high support - used when team members are motivated but still developing skills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>
                <a:effectLst/>
                <a:latin typeface="fkGroteskNeue"/>
              </a:rPr>
              <a:t>S1 - Directing: High direction, low support - used when team members are new or lack skills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endParaRPr lang="en-GB" b="0" i="0" dirty="0">
              <a:effectLst/>
              <a:latin typeface="fkGroteskNeue"/>
            </a:endParaRPr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2B31B13B-692A-FB44-E1A9-9E489563EFA5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insert header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125607-8C64-B6F5-7CFA-D807AAE86F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0344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279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2049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9519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8E68DC-5393-47CB-B4D4-26765A63A6E2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189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5551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background with a logo&#10;&#10;Description automatically generated">
            <a:extLst>
              <a:ext uri="{FF2B5EF4-FFF2-40B4-BE49-F238E27FC236}">
                <a16:creationId xmlns:a16="http://schemas.microsoft.com/office/drawing/2014/main" id="{428A2852-A043-B582-AD32-FD952299B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68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AA46EE6A-794A-EBEE-BBD4-A789F25C3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409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58AF0-E09E-CEFA-C2E5-87BCA01889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5F7A81-7AB0-DB9C-3B44-921885D9E9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7958C1-FC14-22AB-27F9-1145E7D63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675DF-F5A5-48CD-893D-5E6615A77BF6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3AFA2B-9FC0-E83D-5330-EFC2156BA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79B9B2-0C68-05B5-4162-AB920A4D5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F6AFA6-CA01-40FD-92EC-09926BE24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32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266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01/10/2026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736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60106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63B6A318-EF11-49E8-E8AE-15107F6C17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564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36349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0CB99F05-75D2-06B1-964A-A54B3F6131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892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5491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96750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87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515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9675DF-F5A5-48CD-893D-5E6615A77BF6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6AFA6-CA01-40FD-92EC-09926BE24D75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334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82" r:id="rId5"/>
    <p:sldLayoutId id="2147483683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308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80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4574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www.rawpixel.com/search/decision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ipd.org/uk/knowledge/factsheets/leadership-factsheet/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4411887-1C80-260F-D87D-7AC07129A70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>
                <a:solidFill>
                  <a:schemeClr val="bg1"/>
                </a:solidFill>
              </a:rPr>
              <a:t>BMBS4004 – Managing People and Teams</a:t>
            </a:r>
          </a:p>
        </p:txBody>
      </p:sp>
    </p:spTree>
    <p:extLst>
      <p:ext uri="{BB962C8B-B14F-4D97-AF65-F5344CB8AC3E}">
        <p14:creationId xmlns:p14="http://schemas.microsoft.com/office/powerpoint/2010/main" val="6213307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10954D-238F-AC66-B2A0-1873F8C2B4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1252C-3181-E437-B4F0-59DC29658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Recap of Week 4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63868A-BA2F-E845-5176-1B37152D0D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 fontAlgn="t"/>
            <a:r>
              <a:rPr lang="en-GB" dirty="0"/>
              <a:t>Explored communication models and identified how barriers, feedback and context can affect shared understanding.</a:t>
            </a:r>
          </a:p>
          <a:p>
            <a:pPr marL="342900" lvl="0" indent="-342900" fontAlgn="t"/>
            <a:r>
              <a:rPr lang="en-GB" dirty="0"/>
              <a:t>Examined how words, tone, non-verbal behaviour and paralinguistic cues contribute to communication.</a:t>
            </a:r>
          </a:p>
          <a:p>
            <a:pPr marL="342900" lvl="0" indent="-342900" fontAlgn="t"/>
            <a:r>
              <a:rPr lang="en-GB" dirty="0"/>
              <a:t>Practised active listening and used open, probing, clarifying and closed questions to develop conversations.</a:t>
            </a:r>
          </a:p>
          <a:p>
            <a:pPr marL="342900" lvl="0" indent="-342900" fontAlgn="t"/>
            <a:r>
              <a:rPr lang="en-GB" dirty="0"/>
              <a:t>Applied communication skills to workplace scenarios and considered how to demonstrate them effectively in the assessed role play.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53746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63307-F9B6-B121-C10F-BED9DA103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Learning Outcomes – By the end of today, you will be able to…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4E4348F-964C-9C9A-A753-8878D2A52D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0727632"/>
              </p:ext>
            </p:extLst>
          </p:nvPr>
        </p:nvGraphicFramePr>
        <p:xfrm>
          <a:off x="358219" y="1825625"/>
          <a:ext cx="11481847" cy="3575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28367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E55E4-6ACF-74F3-192B-266653C178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Why does leadership matter? </a:t>
            </a:r>
          </a:p>
        </p:txBody>
      </p:sp>
      <p:pic>
        <p:nvPicPr>
          <p:cNvPr id="6" name="Picture 5" descr="A group of yellow figures and a red figure on the other side">
            <a:extLst>
              <a:ext uri="{FF2B5EF4-FFF2-40B4-BE49-F238E27FC236}">
                <a16:creationId xmlns:a16="http://schemas.microsoft.com/office/drawing/2014/main" id="{9384B283-0FF8-D7A7-1AC4-605B2A4DA9A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0426" b="6094"/>
          <a:stretch>
            <a:fillRect/>
          </a:stretch>
        </p:blipFill>
        <p:spPr>
          <a:xfrm>
            <a:off x="609600" y="1600201"/>
            <a:ext cx="10972800" cy="39170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280938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542F5-7AF9-3699-BEDF-3EC22539C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importance of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67C097-E1C3-0B5D-5CBA-71F98BD6F7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Bailey </a:t>
            </a:r>
            <a:r>
              <a:rPr lang="en-GB" i="1" dirty="0"/>
              <a:t>et al </a:t>
            </a:r>
            <a:r>
              <a:rPr lang="en-GB" dirty="0"/>
              <a:t>(2017, cited in Taylor and Woodhams, 2022) recommend focusing on five factors as potential drivers of employee </a:t>
            </a:r>
            <a:r>
              <a:rPr lang="en-GB" dirty="0" err="1"/>
              <a:t>engagment</a:t>
            </a:r>
            <a:r>
              <a:rPr lang="en-GB" dirty="0"/>
              <a:t>:</a:t>
            </a:r>
          </a:p>
          <a:p>
            <a:pPr lvl="0"/>
            <a:r>
              <a:rPr lang="en-GB" dirty="0"/>
              <a:t>individual psychological states (e.g. individual differences and personal characteristics);</a:t>
            </a:r>
          </a:p>
          <a:p>
            <a:pPr lvl="0"/>
            <a:r>
              <a:rPr lang="en-GB" dirty="0"/>
              <a:t>job design;</a:t>
            </a:r>
          </a:p>
          <a:p>
            <a:pPr lvl="0"/>
            <a:r>
              <a:rPr lang="en-GB" b="1" dirty="0"/>
              <a:t>perceived leadership and management;</a:t>
            </a:r>
          </a:p>
          <a:p>
            <a:pPr lvl="0"/>
            <a:r>
              <a:rPr lang="en-GB" dirty="0"/>
              <a:t>individual perceptions of team and organisational factors;</a:t>
            </a:r>
          </a:p>
          <a:p>
            <a:pPr lvl="0"/>
            <a:r>
              <a:rPr lang="en-GB" dirty="0"/>
              <a:t>organisational interventions.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57490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BEEAFAED-13EE-3A6D-3D21-FCD252AF8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/>
          <a:lstStyle/>
          <a:p>
            <a:r>
              <a:rPr lang="en-US" dirty="0"/>
              <a:t>Which leader would you most like to work for?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F10DB8A-443F-BF6E-2CE4-3FB605F82C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158728" y="1600200"/>
            <a:ext cx="5874544" cy="391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336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D83A3-D53E-8752-FC91-A240171E2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What makes someone a leader?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AE74080-1E74-607C-FD13-96C6779F29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394598" y="1600201"/>
            <a:ext cx="5402803" cy="3917032"/>
          </a:xfrm>
          <a:noFill/>
        </p:spPr>
      </p:pic>
    </p:spTree>
    <p:extLst>
      <p:ext uri="{BB962C8B-B14F-4D97-AF65-F5344CB8AC3E}">
        <p14:creationId xmlns:p14="http://schemas.microsoft.com/office/powerpoint/2010/main" val="2349886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18760-CBF7-0DC4-31A4-AAC901E0C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DF645B79-EC23-D14D-D8C1-768C5711EB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10695" y="221225"/>
            <a:ext cx="7920883" cy="5280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1447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50BD7222-14CC-C19D-36E3-F7FBF7F49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/>
          <a:lstStyle/>
          <a:p>
            <a:r>
              <a:rPr lang="en-US" dirty="0"/>
              <a:t>According to CIPD (2025)...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C5DDA84-B131-BCA6-310B-8A79EFD40F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" y="1624762"/>
            <a:ext cx="10972800" cy="38679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628303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E85B6655-398A-D9C6-A958-A71FAD5BB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</p:spPr>
        <p:txBody>
          <a:bodyPr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B8321D6-525D-4603-42FD-C99384B26C5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7008427"/>
              </p:ext>
            </p:extLst>
          </p:nvPr>
        </p:nvGraphicFramePr>
        <p:xfrm>
          <a:off x="301657" y="1420926"/>
          <a:ext cx="11519175" cy="5111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18882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782568-F474-7CDB-8C15-F6D965CAD7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10763-07B1-39AE-6918-C6816DE7C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/>
              <a:t>Break</a:t>
            </a:r>
          </a:p>
        </p:txBody>
      </p:sp>
      <p:pic>
        <p:nvPicPr>
          <p:cNvPr id="8" name="Content Placeholder 7" descr="Blue and grey mugs with steam coming out">
            <a:extLst>
              <a:ext uri="{FF2B5EF4-FFF2-40B4-BE49-F238E27FC236}">
                <a16:creationId xmlns:a16="http://schemas.microsoft.com/office/drawing/2014/main" id="{D2B013A8-AF34-EC67-5EB7-ABDFFA7F76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881" b="11640"/>
          <a:stretch>
            <a:fillRect/>
          </a:stretch>
        </p:blipFill>
        <p:spPr>
          <a:xfrm>
            <a:off x="609600" y="1600201"/>
            <a:ext cx="10972800" cy="3917032"/>
          </a:xfrm>
          <a:noFill/>
        </p:spPr>
      </p:pic>
    </p:spTree>
    <p:extLst>
      <p:ext uri="{BB962C8B-B14F-4D97-AF65-F5344CB8AC3E}">
        <p14:creationId xmlns:p14="http://schemas.microsoft.com/office/powerpoint/2010/main" val="19002474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48D79-B111-6217-05C5-96F53AF42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dirty="0"/>
              <a:t>Leadership styles – an introduction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525494B-0398-DF6B-9866-91E84C29F2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5555884" cy="357593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Autocratic</a:t>
            </a:r>
          </a:p>
          <a:p>
            <a:r>
              <a:rPr lang="en-GB" dirty="0"/>
              <a:t>Democratic</a:t>
            </a:r>
          </a:p>
          <a:p>
            <a:r>
              <a:rPr lang="en-GB" dirty="0"/>
              <a:t>Laissez-Faire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Work your way through the worksheet in pairs/groups.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Is there a best leadership style, or does leadership effectiveness depend on the situation?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 descr="One in a crowd">
            <a:extLst>
              <a:ext uri="{FF2B5EF4-FFF2-40B4-BE49-F238E27FC236}">
                <a16:creationId xmlns:a16="http://schemas.microsoft.com/office/drawing/2014/main" id="{F201AF75-4DE6-61AA-A5FF-4BE26B641F9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4240" r="-1" b="33772"/>
          <a:stretch>
            <a:fillRect/>
          </a:stretch>
        </p:blipFill>
        <p:spPr>
          <a:xfrm>
            <a:off x="5914104" y="1602789"/>
            <a:ext cx="5449528" cy="38625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26852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B37F11-7E2B-B93F-4704-CB999E1BB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What is your leadership style?</a:t>
            </a:r>
          </a:p>
        </p:txBody>
      </p:sp>
      <p:pic>
        <p:nvPicPr>
          <p:cNvPr id="6" name="Video 5" descr="People Discussing">
            <a:extLst>
              <a:ext uri="{FF2B5EF4-FFF2-40B4-BE49-F238E27FC236}">
                <a16:creationId xmlns:a16="http://schemas.microsoft.com/office/drawing/2014/main" id="{15BCADEA-C89D-1460-8648-A56E1644AB3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t="22693" r="-1" b="14024"/>
          <a:stretch>
            <a:fillRect/>
          </a:stretch>
        </p:blipFill>
        <p:spPr>
          <a:xfrm>
            <a:off x="609600" y="1600201"/>
            <a:ext cx="10972800" cy="39170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7883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3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B5B6D-DC83-93A8-5DD1-926764790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Reflection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9C79DA8-7BB5-C1CF-9ED4-EF920E729E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6099061"/>
              </p:ext>
            </p:extLst>
          </p:nvPr>
        </p:nvGraphicFramePr>
        <p:xfrm>
          <a:off x="358219" y="1825625"/>
          <a:ext cx="11481847" cy="3575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898654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2FB31-AB06-553A-B8CE-122BCC5C4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/>
              <a:t>Break</a:t>
            </a:r>
          </a:p>
        </p:txBody>
      </p:sp>
      <p:pic>
        <p:nvPicPr>
          <p:cNvPr id="8" name="Content Placeholder 7" descr="Blue and grey mugs with steam coming out">
            <a:extLst>
              <a:ext uri="{FF2B5EF4-FFF2-40B4-BE49-F238E27FC236}">
                <a16:creationId xmlns:a16="http://schemas.microsoft.com/office/drawing/2014/main" id="{7451A1B0-3BBB-9B76-9669-E5FD40F133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881" b="11640"/>
          <a:stretch>
            <a:fillRect/>
          </a:stretch>
        </p:blipFill>
        <p:spPr>
          <a:xfrm>
            <a:off x="609600" y="1600201"/>
            <a:ext cx="10972800" cy="3917032"/>
          </a:xfrm>
          <a:noFill/>
        </p:spPr>
      </p:pic>
    </p:spTree>
    <p:extLst>
      <p:ext uri="{BB962C8B-B14F-4D97-AF65-F5344CB8AC3E}">
        <p14:creationId xmlns:p14="http://schemas.microsoft.com/office/powerpoint/2010/main" val="28807375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E0CB9-91FE-29BE-43B4-F01D353D93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Modern styles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72F004D-3657-68E4-A173-79588878033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5701319"/>
              </p:ext>
            </p:extLst>
          </p:nvPr>
        </p:nvGraphicFramePr>
        <p:xfrm>
          <a:off x="609600" y="1600201"/>
          <a:ext cx="10972800" cy="3917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002364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B5AEC0-1247-5EA2-F932-B5634D1E2D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Transformational leadership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45DC317-44E5-D5D0-EA38-7783339E33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2097773"/>
              </p:ext>
            </p:extLst>
          </p:nvPr>
        </p:nvGraphicFramePr>
        <p:xfrm>
          <a:off x="609600" y="1600201"/>
          <a:ext cx="10972800" cy="3917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571782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E4214-2EB9-2508-A7DB-BF11198DC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Transactional leadership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DD7F448-802E-C5F7-DDAB-9C7DFD3CDA9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5235441"/>
              </p:ext>
            </p:extLst>
          </p:nvPr>
        </p:nvGraphicFramePr>
        <p:xfrm>
          <a:off x="609600" y="1600201"/>
          <a:ext cx="10972800" cy="3917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388423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FEDCA-4E46-EF76-6C6F-AB2C25CC71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Activity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A348F9F-BCD7-D76F-05BD-3EB2AE477B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11353800" cy="447293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Working in pairs, discuss how each leadership style would behave in the situations in the table. You can make use of the following words:</a:t>
            </a:r>
          </a:p>
          <a:p>
            <a:pPr lvl="1"/>
            <a:r>
              <a:rPr lang="en-GB" sz="2200" dirty="0"/>
              <a:t>Vision</a:t>
            </a:r>
          </a:p>
          <a:p>
            <a:pPr lvl="1"/>
            <a:r>
              <a:rPr lang="en-GB" sz="2200" dirty="0"/>
              <a:t>Targets</a:t>
            </a:r>
          </a:p>
          <a:p>
            <a:pPr lvl="1"/>
            <a:r>
              <a:rPr lang="en-GB" sz="2200" dirty="0"/>
              <a:t>Innovation</a:t>
            </a:r>
          </a:p>
          <a:p>
            <a:pPr lvl="1"/>
            <a:r>
              <a:rPr lang="en-GB" sz="2200" dirty="0"/>
              <a:t>Rewards</a:t>
            </a:r>
          </a:p>
          <a:p>
            <a:pPr lvl="1"/>
            <a:r>
              <a:rPr lang="en-GB" sz="2200" dirty="0"/>
              <a:t>Performance</a:t>
            </a:r>
          </a:p>
          <a:p>
            <a:pPr lvl="1" fontAlgn="t"/>
            <a:r>
              <a:rPr lang="en-GB" sz="2200" dirty="0"/>
              <a:t>Inspiration</a:t>
            </a:r>
          </a:p>
          <a:p>
            <a:pPr lvl="1" fontAlgn="t"/>
            <a:r>
              <a:rPr lang="en-GB" sz="2200" dirty="0"/>
              <a:t>Monitoring</a:t>
            </a:r>
          </a:p>
          <a:p>
            <a:pPr lvl="1" fontAlgn="t"/>
            <a:r>
              <a:rPr lang="en-GB" sz="2200" dirty="0"/>
              <a:t>Change</a:t>
            </a:r>
          </a:p>
          <a:p>
            <a:pPr lvl="1" fontAlgn="t"/>
            <a:r>
              <a:rPr lang="en-GB" sz="2200" dirty="0"/>
              <a:t>Compliance</a:t>
            </a:r>
          </a:p>
          <a:p>
            <a:pPr lvl="1" fontAlgn="t"/>
            <a:r>
              <a:rPr lang="en-GB" sz="2200" dirty="0"/>
              <a:t>Coaching</a:t>
            </a:r>
          </a:p>
          <a:p>
            <a:pPr lvl="1" fontAlgn="t"/>
            <a:r>
              <a:rPr lang="en-GB" sz="2200" dirty="0"/>
              <a:t>KPIs</a:t>
            </a:r>
          </a:p>
          <a:p>
            <a:pPr lvl="1" fontAlgn="t"/>
            <a:r>
              <a:rPr lang="en-GB" sz="2200" dirty="0"/>
              <a:t>Creativity</a:t>
            </a:r>
          </a:p>
          <a:p>
            <a:pPr lvl="1"/>
            <a:endParaRPr lang="en-GB" dirty="0"/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41C9DEDD-0813-5A38-1AD4-90FEA1336B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054" y="2350294"/>
            <a:ext cx="6587615" cy="30632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765080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1890B-AC17-6B49-B12E-B56550BB0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Hersey and Blanchard's Situational Leadership Model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32FCC48-1EF0-0FD2-CD87-2A032B5F3B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850828" y="1047137"/>
            <a:ext cx="4665999" cy="441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5900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D021F-9DBB-A750-0380-469416FFE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Group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452A38-5126-F6E4-2CE2-827905CEE7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726" y="1147604"/>
            <a:ext cx="5901664" cy="4890351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 sz="6000" b="1"/>
              <a:t>A. </a:t>
            </a:r>
            <a:r>
              <a:rPr lang="en-GB" sz="6000" b="0" i="0">
                <a:effectLst/>
                <a:latin typeface="fkGroteskNeue"/>
              </a:rPr>
              <a:t>An experienced team member has the skills but is hesitant to take on a new challenge. The leader asks for their input, supports their ideas, and encourages them to take ownership.</a:t>
            </a:r>
          </a:p>
          <a:p>
            <a:pPr marL="0" indent="0">
              <a:buNone/>
            </a:pPr>
            <a:r>
              <a:rPr lang="en-GB" sz="6000" b="1">
                <a:latin typeface="fkGroteskNeue"/>
              </a:rPr>
              <a:t>B. </a:t>
            </a:r>
            <a:r>
              <a:rPr lang="en-GB" sz="6000" b="0" i="0">
                <a:effectLst/>
                <a:latin typeface="fkGroteskNeue"/>
              </a:rPr>
              <a:t>A highly skilled and confident team member is ready to work independently. The leader sets the goal, provides resources, and steps back to let the employee lead.</a:t>
            </a:r>
          </a:p>
          <a:p>
            <a:pPr marL="0" indent="0">
              <a:buNone/>
            </a:pPr>
            <a:r>
              <a:rPr lang="en-GB" sz="6000" b="1">
                <a:latin typeface="fkGroteskNeue"/>
              </a:rPr>
              <a:t>C. </a:t>
            </a:r>
            <a:r>
              <a:rPr lang="en-GB" sz="6000" b="0" i="0">
                <a:effectLst/>
                <a:latin typeface="fkGroteskNeue"/>
              </a:rPr>
              <a:t>A new employee is struggling with a basic task and is unsure how to proceed. The leader provides clear, step-by-step instructions and closely supervises the work.</a:t>
            </a:r>
          </a:p>
          <a:p>
            <a:pPr marL="0" indent="0">
              <a:buNone/>
            </a:pPr>
            <a:r>
              <a:rPr lang="en-GB" sz="6000" b="1" i="0">
                <a:effectLst/>
                <a:latin typeface="fkGroteskNeue"/>
              </a:rPr>
              <a:t>D. </a:t>
            </a:r>
            <a:r>
              <a:rPr lang="en-GB" sz="6000" b="0" i="0">
                <a:effectLst/>
                <a:latin typeface="fkGroteskNeue"/>
              </a:rPr>
              <a:t>A team member is motivated but lacks the skills needed for a project. The leader explains the task, provides encouragement, and coaches the employee through the process.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 b="0" i="0">
              <a:effectLst/>
              <a:latin typeface="fkGroteskNeue"/>
            </a:endParaRP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F9A3ED-0213-D57D-A0FA-6494795C7F81}"/>
              </a:ext>
            </a:extLst>
          </p:cNvPr>
          <p:cNvSpPr txBox="1"/>
          <p:nvPr/>
        </p:nvSpPr>
        <p:spPr>
          <a:xfrm>
            <a:off x="8002534" y="1318491"/>
            <a:ext cx="378647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/>
              <a:t>S1 – Directing</a:t>
            </a:r>
          </a:p>
          <a:p>
            <a:endParaRPr lang="en-GB" sz="3600"/>
          </a:p>
          <a:p>
            <a:r>
              <a:rPr lang="en-GB" sz="3600"/>
              <a:t>S2 – Coaching</a:t>
            </a:r>
          </a:p>
          <a:p>
            <a:endParaRPr lang="en-GB" sz="3600"/>
          </a:p>
          <a:p>
            <a:r>
              <a:rPr lang="en-GB" sz="3600"/>
              <a:t>S3 – Supporting</a:t>
            </a:r>
          </a:p>
          <a:p>
            <a:endParaRPr lang="en-GB" sz="3600"/>
          </a:p>
          <a:p>
            <a:r>
              <a:rPr lang="en-GB" sz="3600"/>
              <a:t>S4 - Delegating</a:t>
            </a:r>
          </a:p>
        </p:txBody>
      </p:sp>
    </p:spTree>
    <p:extLst>
      <p:ext uri="{BB962C8B-B14F-4D97-AF65-F5344CB8AC3E}">
        <p14:creationId xmlns:p14="http://schemas.microsoft.com/office/powerpoint/2010/main" val="1860353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26E8D0-01F0-A372-A012-C1A7DAC18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F76F8-AD6C-E689-1EF5-97FC45195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Group activity - 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4357E4-8EA2-7C30-4D53-1919A0FE85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726" y="1147604"/>
            <a:ext cx="5901664" cy="4890351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 sz="6000" b="1">
                <a:highlight>
                  <a:srgbClr val="FF00FF"/>
                </a:highlight>
              </a:rPr>
              <a:t>A. </a:t>
            </a:r>
            <a:r>
              <a:rPr lang="en-GB" sz="6000" b="0" i="0">
                <a:effectLst/>
                <a:highlight>
                  <a:srgbClr val="FF00FF"/>
                </a:highlight>
                <a:latin typeface="fkGroteskNeue"/>
              </a:rPr>
              <a:t>An experienced team member has the skills but is hesitant to take on a new challenge. The leader asks for their input, supports their ideas, and encourages them to take ownership.</a:t>
            </a:r>
          </a:p>
          <a:p>
            <a:pPr marL="0" indent="0">
              <a:buNone/>
            </a:pPr>
            <a:r>
              <a:rPr lang="en-GB" sz="6000" b="1">
                <a:highlight>
                  <a:srgbClr val="FF0000"/>
                </a:highlight>
                <a:latin typeface="fkGroteskNeue"/>
              </a:rPr>
              <a:t>B. </a:t>
            </a:r>
            <a:r>
              <a:rPr lang="en-GB" sz="6000" b="0" i="0">
                <a:effectLst/>
                <a:highlight>
                  <a:srgbClr val="FF0000"/>
                </a:highlight>
                <a:latin typeface="fkGroteskNeue"/>
              </a:rPr>
              <a:t>A highly skilled and confident team member is ready to work independently. The leader sets the goal, provides resources, and steps back to let the employee lead.</a:t>
            </a:r>
          </a:p>
          <a:p>
            <a:pPr marL="0" indent="0">
              <a:buNone/>
            </a:pPr>
            <a:r>
              <a:rPr lang="en-GB" sz="6000" b="1">
                <a:highlight>
                  <a:srgbClr val="00FFFF"/>
                </a:highlight>
                <a:latin typeface="fkGroteskNeue"/>
              </a:rPr>
              <a:t>C. </a:t>
            </a:r>
            <a:r>
              <a:rPr lang="en-GB" sz="6000" b="0" i="0">
                <a:effectLst/>
                <a:highlight>
                  <a:srgbClr val="00FFFF"/>
                </a:highlight>
                <a:latin typeface="fkGroteskNeue"/>
              </a:rPr>
              <a:t>A new employee is struggling with a basic task and is unsure how to proceed. The leader provides clear, step-by-step instructions and closely supervises the work.</a:t>
            </a:r>
          </a:p>
          <a:p>
            <a:pPr marL="0" indent="0">
              <a:buNone/>
            </a:pPr>
            <a:r>
              <a:rPr lang="en-GB" sz="6000" b="1" i="0">
                <a:effectLst/>
                <a:highlight>
                  <a:srgbClr val="FFFF00"/>
                </a:highlight>
                <a:latin typeface="fkGroteskNeue"/>
              </a:rPr>
              <a:t>D. </a:t>
            </a:r>
            <a:r>
              <a:rPr lang="en-GB" sz="6000" b="0" i="0">
                <a:effectLst/>
                <a:highlight>
                  <a:srgbClr val="FFFF00"/>
                </a:highlight>
                <a:latin typeface="fkGroteskNeue"/>
              </a:rPr>
              <a:t>A team member is motivated but lacks the skills needed for a project. The leader explains the task, provides encouragement, and coaches the employee through the process.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 b="0" i="0">
              <a:effectLst/>
              <a:latin typeface="fkGroteskNeue"/>
            </a:endParaRP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253286-F595-B641-1D38-6D18D235BA06}"/>
              </a:ext>
            </a:extLst>
          </p:cNvPr>
          <p:cNvSpPr txBox="1"/>
          <p:nvPr/>
        </p:nvSpPr>
        <p:spPr>
          <a:xfrm>
            <a:off x="8002534" y="1318491"/>
            <a:ext cx="378647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>
                <a:highlight>
                  <a:srgbClr val="00FFFF"/>
                </a:highlight>
              </a:rPr>
              <a:t>S1 – Directing</a:t>
            </a:r>
          </a:p>
          <a:p>
            <a:endParaRPr lang="en-GB" sz="3600"/>
          </a:p>
          <a:p>
            <a:r>
              <a:rPr lang="en-GB" sz="3600">
                <a:highlight>
                  <a:srgbClr val="FFFF00"/>
                </a:highlight>
              </a:rPr>
              <a:t>S2 – Coaching</a:t>
            </a:r>
          </a:p>
          <a:p>
            <a:endParaRPr lang="en-GB" sz="3600"/>
          </a:p>
          <a:p>
            <a:r>
              <a:rPr lang="en-GB" sz="3600">
                <a:highlight>
                  <a:srgbClr val="FF00FF"/>
                </a:highlight>
              </a:rPr>
              <a:t>S3 – Supporting</a:t>
            </a:r>
          </a:p>
          <a:p>
            <a:endParaRPr lang="en-GB" sz="3600"/>
          </a:p>
          <a:p>
            <a:r>
              <a:rPr lang="en-GB" sz="3600">
                <a:highlight>
                  <a:srgbClr val="FF0000"/>
                </a:highlight>
              </a:rPr>
              <a:t>S4 - Delegating</a:t>
            </a:r>
          </a:p>
        </p:txBody>
      </p:sp>
    </p:spTree>
    <p:extLst>
      <p:ext uri="{BB962C8B-B14F-4D97-AF65-F5344CB8AC3E}">
        <p14:creationId xmlns:p14="http://schemas.microsoft.com/office/powerpoint/2010/main" val="40667704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9C7E2-2457-0C49-A0D9-ADC96B1E6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Questions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4E43356-40C5-BD2D-31F1-BACFDF9CB5D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9648936"/>
              </p:ext>
            </p:extLst>
          </p:nvPr>
        </p:nvGraphicFramePr>
        <p:xfrm>
          <a:off x="609600" y="1600201"/>
          <a:ext cx="10972800" cy="3917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034398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85BC3-0008-8061-3EAA-8095E2A38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connections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1D0E9-AA19-2D5D-2FB7-FA50981C5D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fontAlgn="t">
              <a:buNone/>
            </a:pPr>
            <a:r>
              <a:rPr lang="en-GB" b="1" dirty="0"/>
              <a:t>Operations Director</a:t>
            </a:r>
          </a:p>
          <a:p>
            <a:pPr fontAlgn="t">
              <a:buNone/>
            </a:pPr>
            <a:r>
              <a:rPr lang="en-GB" dirty="0"/>
              <a:t>Could advocate Transactional Leadership</a:t>
            </a:r>
          </a:p>
          <a:p>
            <a:pPr fontAlgn="t">
              <a:buNone/>
            </a:pPr>
            <a:r>
              <a:rPr lang="en-GB" dirty="0"/>
              <a:t>"In the immediate crisis we need a transactional approach. Clear targets, responsibilities and accountability will help stabilise the organisation quickly.“</a:t>
            </a:r>
          </a:p>
          <a:p>
            <a:pPr fontAlgn="t">
              <a:buNone/>
            </a:pPr>
            <a:r>
              <a:rPr lang="en-GB" b="1" dirty="0"/>
              <a:t>HR Adviser</a:t>
            </a:r>
          </a:p>
          <a:p>
            <a:pPr fontAlgn="t">
              <a:buNone/>
            </a:pPr>
            <a:r>
              <a:rPr lang="en-GB" dirty="0"/>
              <a:t>Could advocate Transformational Leadership</a:t>
            </a:r>
          </a:p>
          <a:p>
            <a:pPr fontAlgn="t">
              <a:buNone/>
            </a:pPr>
            <a:r>
              <a:rPr lang="en-GB" dirty="0"/>
              <a:t>"A transformational approach is important for rebuilding trust and engagement. Employees need a shared vision and reassurance once the immediate crisis is under control.“</a:t>
            </a:r>
          </a:p>
          <a:p>
            <a:pPr fontAlgn="t">
              <a:buNone/>
            </a:pPr>
            <a:r>
              <a:rPr lang="en-GB" b="1" dirty="0"/>
              <a:t>Any Role</a:t>
            </a:r>
          </a:p>
          <a:p>
            <a:pPr fontAlgn="t">
              <a:buNone/>
            </a:pPr>
            <a:r>
              <a:rPr lang="en-GB" dirty="0"/>
              <a:t>Could apply Situational Leadership</a:t>
            </a:r>
          </a:p>
          <a:p>
            <a:pPr fontAlgn="t">
              <a:buNone/>
            </a:pPr>
            <a:r>
              <a:rPr lang="en-GB" dirty="0"/>
              <a:t>"Different leadership styles are needed at different stages. Initially a more directive approach may be required, but as the situation stabilises leaders should become more participative and supportive."</a:t>
            </a:r>
          </a:p>
          <a:p>
            <a:pPr fontAlgn="t">
              <a:buNone/>
            </a:pPr>
            <a:endParaRPr lang="en-GB" dirty="0"/>
          </a:p>
          <a:p>
            <a:pPr fontAlgn="t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7870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A51B3-9C5B-C185-597D-5591D9C55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Assessment preparation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07230FE-6F9E-6930-1C41-3223E72354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8581451"/>
              </p:ext>
            </p:extLst>
          </p:nvPr>
        </p:nvGraphicFramePr>
        <p:xfrm>
          <a:off x="609600" y="1600201"/>
          <a:ext cx="10972800" cy="3917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990030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69F02-DD00-E708-91A6-94FDBD3EE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/>
              <a:t>Recap – Today we have…</a:t>
            </a:r>
          </a:p>
        </p:txBody>
      </p:sp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51E7EF21-DABB-909F-8F28-E958F8C91B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3605684"/>
              </p:ext>
            </p:extLst>
          </p:nvPr>
        </p:nvGraphicFramePr>
        <p:xfrm>
          <a:off x="358219" y="1825625"/>
          <a:ext cx="11481847" cy="3575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391139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809E6-9005-90B6-E279-4AA61F489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GB"/>
              <a:t>Any questions?</a:t>
            </a:r>
          </a:p>
        </p:txBody>
      </p:sp>
      <p:pic>
        <p:nvPicPr>
          <p:cNvPr id="5" name="Content Placeholder 4" descr="Close-up of raised hands at office training with speaker out of focus in background">
            <a:extLst>
              <a:ext uri="{FF2B5EF4-FFF2-40B4-BE49-F238E27FC236}">
                <a16:creationId xmlns:a16="http://schemas.microsoft.com/office/drawing/2014/main" id="{110F3804-86D8-D38A-0260-6FEA669427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51" b="11769"/>
          <a:stretch>
            <a:fillRect/>
          </a:stretch>
        </p:blipFill>
        <p:spPr>
          <a:xfrm>
            <a:off x="609600" y="1600201"/>
            <a:ext cx="10972800" cy="3917032"/>
          </a:xfrm>
          <a:noFill/>
        </p:spPr>
      </p:pic>
    </p:spTree>
    <p:extLst>
      <p:ext uri="{BB962C8B-B14F-4D97-AF65-F5344CB8AC3E}">
        <p14:creationId xmlns:p14="http://schemas.microsoft.com/office/powerpoint/2010/main" val="15036560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CD57E33-860F-1DDE-C026-B0E081521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 List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6B30326-EC1B-A052-EAB0-9310DAF94A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CIPD (2025) </a:t>
            </a:r>
            <a:r>
              <a:rPr lang="en-GB" i="1" dirty="0"/>
              <a:t>Leadership in the workplace. </a:t>
            </a:r>
            <a:r>
              <a:rPr lang="en-GB" dirty="0"/>
              <a:t>Available at: </a:t>
            </a:r>
            <a:r>
              <a:rPr lang="en-GB" dirty="0">
                <a:hlinkClick r:id="rId3"/>
              </a:rPr>
              <a:t>https://www.cipd.org/uk/knowledge/factsheets/leadership-factsheet/</a:t>
            </a:r>
            <a:r>
              <a:rPr lang="en-GB" dirty="0"/>
              <a:t> (Accessed: 29 September 2026)</a:t>
            </a:r>
          </a:p>
          <a:p>
            <a:r>
              <a:rPr lang="en-GB" dirty="0"/>
              <a:t>Taylor and Woodhams (2022) </a:t>
            </a:r>
            <a:r>
              <a:rPr lang="en-GB" i="1" dirty="0"/>
              <a:t>Human resource management: People and organisations. </a:t>
            </a:r>
            <a:r>
              <a:rPr lang="en-GB" dirty="0"/>
              <a:t>3</a:t>
            </a:r>
            <a:r>
              <a:rPr lang="en-GB" baseline="30000" dirty="0"/>
              <a:t>rd</a:t>
            </a:r>
            <a:r>
              <a:rPr lang="en-GB" dirty="0"/>
              <a:t> edition. Kogan Page.</a:t>
            </a:r>
          </a:p>
        </p:txBody>
      </p:sp>
    </p:spTree>
    <p:extLst>
      <p:ext uri="{BB962C8B-B14F-4D97-AF65-F5344CB8AC3E}">
        <p14:creationId xmlns:p14="http://schemas.microsoft.com/office/powerpoint/2010/main" val="267603842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8BC233C5-51EC-479D-9954-BB2F19622AD4}" vid="{1AF3CB73-3F68-4CB4-A7F5-70C4C3B8968D}"/>
    </a:ext>
  </a:extLst>
</a:theme>
</file>

<file path=ppt/theme/theme2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0</TotalTime>
  <Words>1797</Words>
  <Application>Microsoft Office PowerPoint</Application>
  <PresentationFormat>Widescreen</PresentationFormat>
  <Paragraphs>261</Paragraphs>
  <Slides>28</Slides>
  <Notes>25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28</vt:i4>
      </vt:variant>
    </vt:vector>
  </HeadingPairs>
  <TitlesOfParts>
    <vt:vector size="36" baseType="lpstr">
      <vt:lpstr>fkGroteskNeue</vt:lpstr>
      <vt:lpstr>Aptos</vt:lpstr>
      <vt:lpstr>Arial</vt:lpstr>
      <vt:lpstr>Calibri</vt:lpstr>
      <vt:lpstr>Calibri Light</vt:lpstr>
      <vt:lpstr>Theme1</vt:lpstr>
      <vt:lpstr>UWTSD Text 2</vt:lpstr>
      <vt:lpstr>UWTSD Logo Variations place image in Background</vt:lpstr>
      <vt:lpstr>PowerPoint Presentation</vt:lpstr>
      <vt:lpstr>Recap of Week 4</vt:lpstr>
      <vt:lpstr>Learning Outcomes – By the end of today, you will be able to…</vt:lpstr>
      <vt:lpstr>Why does leadership matter? </vt:lpstr>
      <vt:lpstr>The importance of leadership</vt:lpstr>
      <vt:lpstr>Which leader would you most like to work for?</vt:lpstr>
      <vt:lpstr>What makes someone a leader?</vt:lpstr>
      <vt:lpstr>PowerPoint Presentation</vt:lpstr>
      <vt:lpstr>According to CIPD (2025)...</vt:lpstr>
      <vt:lpstr>PowerPoint Presentation</vt:lpstr>
      <vt:lpstr>Break</vt:lpstr>
      <vt:lpstr>Leadership styles – an introduction</vt:lpstr>
      <vt:lpstr>What is your leadership style?</vt:lpstr>
      <vt:lpstr>Reflection</vt:lpstr>
      <vt:lpstr>Break</vt:lpstr>
      <vt:lpstr>Modern styles</vt:lpstr>
      <vt:lpstr>Transformational leadership</vt:lpstr>
      <vt:lpstr>Transactional leadership</vt:lpstr>
      <vt:lpstr>Activity</vt:lpstr>
      <vt:lpstr>Hersey and Blanchard's Situational Leadership Model</vt:lpstr>
      <vt:lpstr>Group activity</vt:lpstr>
      <vt:lpstr>Group activity - Answers</vt:lpstr>
      <vt:lpstr>Questions</vt:lpstr>
      <vt:lpstr>Assessment connections</vt:lpstr>
      <vt:lpstr>Assessment preparation</vt:lpstr>
      <vt:lpstr>Recap – Today we have…</vt:lpstr>
      <vt:lpstr>Any questions?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Julie Thomas</dc:creator>
  <cp:lastModifiedBy>Rhiannon Akers</cp:lastModifiedBy>
  <cp:revision>45</cp:revision>
  <dcterms:created xsi:type="dcterms:W3CDTF">2025-11-20T10:37:10Z</dcterms:created>
  <dcterms:modified xsi:type="dcterms:W3CDTF">2026-10-01T13:29:57Z</dcterms:modified>
</cp:coreProperties>
</file>