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8" r:id="rId13"/>
    <p:sldId id="269" r:id="rId14"/>
    <p:sldId id="264" r:id="rId15"/>
    <p:sldId id="270" r:id="rId16"/>
    <p:sldId id="271" r:id="rId17"/>
    <p:sldId id="277" r:id="rId18"/>
    <p:sldId id="272" r:id="rId19"/>
    <p:sldId id="273" r:id="rId20"/>
    <p:sldId id="274" r:id="rId21"/>
    <p:sldId id="275" r:id="rId22"/>
    <p:sldId id="278" r:id="rId23"/>
    <p:sldId id="279" r:id="rId24"/>
    <p:sldId id="360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3" r:id="rId48"/>
    <p:sldId id="304" r:id="rId49"/>
    <p:sldId id="307" r:id="rId50"/>
    <p:sldId id="308" r:id="rId51"/>
    <p:sldId id="305" r:id="rId52"/>
    <p:sldId id="306" r:id="rId53"/>
    <p:sldId id="309" r:id="rId54"/>
    <p:sldId id="310" r:id="rId55"/>
    <p:sldId id="311" r:id="rId56"/>
    <p:sldId id="302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4" r:id="rId69"/>
    <p:sldId id="327" r:id="rId70"/>
    <p:sldId id="328" r:id="rId71"/>
    <p:sldId id="329" r:id="rId72"/>
    <p:sldId id="330" r:id="rId73"/>
    <p:sldId id="331" r:id="rId74"/>
    <p:sldId id="332" r:id="rId75"/>
    <p:sldId id="333" r:id="rId76"/>
    <p:sldId id="336" r:id="rId77"/>
    <p:sldId id="337" r:id="rId78"/>
    <p:sldId id="338" r:id="rId79"/>
    <p:sldId id="334" r:id="rId80"/>
    <p:sldId id="335" r:id="rId81"/>
    <p:sldId id="325" r:id="rId82"/>
    <p:sldId id="326" r:id="rId83"/>
    <p:sldId id="323" r:id="rId84"/>
    <p:sldId id="276" r:id="rId85"/>
    <p:sldId id="339" r:id="rId86"/>
    <p:sldId id="342" r:id="rId8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CCFE53-95C6-7B45-90C1-9846704E767E}" v="1" dt="2025-05-21T17:47:47.263"/>
    <p1510:client id="{C483F657-48D3-3897-6115-608E4A7EF4AB}" v="18" dt="2025-05-22T12:02:45.7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theme" Target="theme/theme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microsoft.com/office/2016/11/relationships/changesInfo" Target="changesInfos/changesInfo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F426D579-D388-08D8-F45F-29C05F806F3C}"/>
    <pc:docChg chg="modSld">
      <pc:chgData name="Moutushi Tanha" userId="S::m.tanha@uwtsd.ac.uk::62f9b1f3-ddcf-45d7-a6a4-b667feecf47e" providerId="AD" clId="Web-{F426D579-D388-08D8-F45F-29C05F806F3C}" dt="2025-05-15T12:23:05.656" v="153" actId="14100"/>
      <pc:docMkLst>
        <pc:docMk/>
      </pc:docMkLst>
      <pc:sldChg chg="addSp delSp modSp mod setBg">
        <pc:chgData name="Moutushi Tanha" userId="S::m.tanha@uwtsd.ac.uk::62f9b1f3-ddcf-45d7-a6a4-b667feecf47e" providerId="AD" clId="Web-{F426D579-D388-08D8-F45F-29C05F806F3C}" dt="2025-05-15T11:12:24.905" v="6"/>
        <pc:sldMkLst>
          <pc:docMk/>
          <pc:sldMk cId="4096712651" sldId="257"/>
        </pc:sldMkLst>
        <pc:spChg chg="add del">
          <ac:chgData name="Moutushi Tanha" userId="S::m.tanha@uwtsd.ac.uk::62f9b1f3-ddcf-45d7-a6a4-b667feecf47e" providerId="AD" clId="Web-{F426D579-D388-08D8-F45F-29C05F806F3C}" dt="2025-05-15T11:12:04.576" v="2"/>
          <ac:spMkLst>
            <pc:docMk/>
            <pc:sldMk cId="4096712651" sldId="25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426D579-D388-08D8-F45F-29C05F806F3C}" dt="2025-05-15T11:12:24.905" v="6"/>
          <ac:spMkLst>
            <pc:docMk/>
            <pc:sldMk cId="4096712651" sldId="257"/>
            <ac:spMk id="8" creationId="{AB8C311F-7253-4AED-9701-7FC0708C41C7}"/>
          </ac:spMkLst>
        </pc:spChg>
        <pc:spChg chg="add del">
          <ac:chgData name="Moutushi Tanha" userId="S::m.tanha@uwtsd.ac.uk::62f9b1f3-ddcf-45d7-a6a4-b667feecf47e" providerId="AD" clId="Web-{F426D579-D388-08D8-F45F-29C05F806F3C}" dt="2025-05-15T11:12:04.576" v="2"/>
          <ac:spMkLst>
            <pc:docMk/>
            <pc:sldMk cId="4096712651" sldId="25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426D579-D388-08D8-F45F-29C05F806F3C}" dt="2025-05-15T11:12:24.905" v="6"/>
          <ac:spMkLst>
            <pc:docMk/>
            <pc:sldMk cId="4096712651" sldId="257"/>
            <ac:spMk id="10" creationId="{E2384209-CB15-4CDF-9D31-C44FD9A3F20D}"/>
          </ac:spMkLst>
        </pc:spChg>
        <pc:spChg chg="add del">
          <ac:chgData name="Moutushi Tanha" userId="S::m.tanha@uwtsd.ac.uk::62f9b1f3-ddcf-45d7-a6a4-b667feecf47e" providerId="AD" clId="Web-{F426D579-D388-08D8-F45F-29C05F806F3C}" dt="2025-05-15T11:12:04.576" v="2"/>
          <ac:spMkLst>
            <pc:docMk/>
            <pc:sldMk cId="4096712651" sldId="25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426D579-D388-08D8-F45F-29C05F806F3C}" dt="2025-05-15T11:12:24.905" v="6"/>
          <ac:spMkLst>
            <pc:docMk/>
            <pc:sldMk cId="4096712651" sldId="257"/>
            <ac:spMk id="12" creationId="{2633B3B5-CC90-43F0-8714-D31D1F3F0209}"/>
          </ac:spMkLst>
        </pc:spChg>
        <pc:spChg chg="add del">
          <ac:chgData name="Moutushi Tanha" userId="S::m.tanha@uwtsd.ac.uk::62f9b1f3-ddcf-45d7-a6a4-b667feecf47e" providerId="AD" clId="Web-{F426D579-D388-08D8-F45F-29C05F806F3C}" dt="2025-05-15T11:12:04.576" v="2"/>
          <ac:spMkLst>
            <pc:docMk/>
            <pc:sldMk cId="4096712651" sldId="257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F426D579-D388-08D8-F45F-29C05F806F3C}" dt="2025-05-15T11:12:24.905" v="6"/>
          <ac:spMkLst>
            <pc:docMk/>
            <pc:sldMk cId="4096712651" sldId="257"/>
            <ac:spMk id="14" creationId="{A8D57A06-A426-446D-B02C-A2DC6B62E45E}"/>
          </ac:spMkLst>
        </pc:spChg>
        <pc:picChg chg="add del mod">
          <ac:chgData name="Moutushi Tanha" userId="S::m.tanha@uwtsd.ac.uk::62f9b1f3-ddcf-45d7-a6a4-b667feecf47e" providerId="AD" clId="Web-{F426D579-D388-08D8-F45F-29C05F806F3C}" dt="2025-05-15T11:12:09.576" v="3"/>
          <ac:picMkLst>
            <pc:docMk/>
            <pc:sldMk cId="4096712651" sldId="257"/>
            <ac:picMk id="2" creationId="{4A22B79C-07F3-4EF9-F011-F566669DE2B2}"/>
          </ac:picMkLst>
        </pc:picChg>
        <pc:picChg chg="add mod">
          <ac:chgData name="Moutushi Tanha" userId="S::m.tanha@uwtsd.ac.uk::62f9b1f3-ddcf-45d7-a6a4-b667feecf47e" providerId="AD" clId="Web-{F426D579-D388-08D8-F45F-29C05F806F3C}" dt="2025-05-15T11:12:24.905" v="6"/>
          <ac:picMkLst>
            <pc:docMk/>
            <pc:sldMk cId="4096712651" sldId="257"/>
            <ac:picMk id="3" creationId="{116B7E2F-78EF-55B8-93D0-32209011947B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6:27.381" v="15" actId="14100"/>
        <pc:sldMkLst>
          <pc:docMk/>
          <pc:sldMk cId="634107294" sldId="259"/>
        </pc:sldMkLst>
        <pc:picChg chg="mod">
          <ac:chgData name="Moutushi Tanha" userId="S::m.tanha@uwtsd.ac.uk::62f9b1f3-ddcf-45d7-a6a4-b667feecf47e" providerId="AD" clId="Web-{F426D579-D388-08D8-F45F-29C05F806F3C}" dt="2025-05-15T12:06:27.381" v="15" actId="14100"/>
          <ac:picMkLst>
            <pc:docMk/>
            <pc:sldMk cId="634107294" sldId="259"/>
            <ac:picMk id="3" creationId="{055DFE62-9146-6FD6-80A8-1C80837DEE10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6:53.053" v="20" actId="14100"/>
        <pc:sldMkLst>
          <pc:docMk/>
          <pc:sldMk cId="3812266783" sldId="260"/>
        </pc:sldMkLst>
        <pc:picChg chg="mod">
          <ac:chgData name="Moutushi Tanha" userId="S::m.tanha@uwtsd.ac.uk::62f9b1f3-ddcf-45d7-a6a4-b667feecf47e" providerId="AD" clId="Web-{F426D579-D388-08D8-F45F-29C05F806F3C}" dt="2025-05-15T12:06:53.053" v="20" actId="14100"/>
          <ac:picMkLst>
            <pc:docMk/>
            <pc:sldMk cId="3812266783" sldId="260"/>
            <ac:picMk id="3" creationId="{EF72E940-CBDD-9AAE-F637-373182FF57AF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7:17.773" v="24" actId="14100"/>
        <pc:sldMkLst>
          <pc:docMk/>
          <pc:sldMk cId="2153327263" sldId="261"/>
        </pc:sldMkLst>
        <pc:picChg chg="mod">
          <ac:chgData name="Moutushi Tanha" userId="S::m.tanha@uwtsd.ac.uk::62f9b1f3-ddcf-45d7-a6a4-b667feecf47e" providerId="AD" clId="Web-{F426D579-D388-08D8-F45F-29C05F806F3C}" dt="2025-05-15T12:07:17.773" v="24" actId="14100"/>
          <ac:picMkLst>
            <pc:docMk/>
            <pc:sldMk cId="2153327263" sldId="261"/>
            <ac:picMk id="3" creationId="{5616608A-8D31-74CC-5EAC-F9923DDC4972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7:41.758" v="28" actId="14100"/>
        <pc:sldMkLst>
          <pc:docMk/>
          <pc:sldMk cId="563168729" sldId="262"/>
        </pc:sldMkLst>
        <pc:picChg chg="mod">
          <ac:chgData name="Moutushi Tanha" userId="S::m.tanha@uwtsd.ac.uk::62f9b1f3-ddcf-45d7-a6a4-b667feecf47e" providerId="AD" clId="Web-{F426D579-D388-08D8-F45F-29C05F806F3C}" dt="2025-05-15T12:07:41.758" v="28" actId="14100"/>
          <ac:picMkLst>
            <pc:docMk/>
            <pc:sldMk cId="563168729" sldId="262"/>
            <ac:picMk id="3" creationId="{F0E67722-0D63-9BA3-F373-C37AAE984287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8:02.774" v="32" actId="14100"/>
        <pc:sldMkLst>
          <pc:docMk/>
          <pc:sldMk cId="4049616491" sldId="263"/>
        </pc:sldMkLst>
        <pc:picChg chg="mod">
          <ac:chgData name="Moutushi Tanha" userId="S::m.tanha@uwtsd.ac.uk::62f9b1f3-ddcf-45d7-a6a4-b667feecf47e" providerId="AD" clId="Web-{F426D579-D388-08D8-F45F-29C05F806F3C}" dt="2025-05-15T12:08:02.774" v="32" actId="14100"/>
          <ac:picMkLst>
            <pc:docMk/>
            <pc:sldMk cId="4049616491" sldId="263"/>
            <ac:picMk id="3" creationId="{EFE0C257-EEFA-985B-0340-2CE22A028D25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9:37.104" v="46" actId="14100"/>
        <pc:sldMkLst>
          <pc:docMk/>
          <pc:sldMk cId="4127457681" sldId="264"/>
        </pc:sldMkLst>
        <pc:picChg chg="mod">
          <ac:chgData name="Moutushi Tanha" userId="S::m.tanha@uwtsd.ac.uk::62f9b1f3-ddcf-45d7-a6a4-b667feecf47e" providerId="AD" clId="Web-{F426D579-D388-08D8-F45F-29C05F806F3C}" dt="2025-05-15T12:09:37.104" v="46" actId="14100"/>
          <ac:picMkLst>
            <pc:docMk/>
            <pc:sldMk cId="4127457681" sldId="264"/>
            <ac:picMk id="3" creationId="{5A27CDE0-29D0-98FC-1FFE-928F91B07344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1:13:50.454" v="10" actId="14100"/>
        <pc:sldMkLst>
          <pc:docMk/>
          <pc:sldMk cId="1497722805" sldId="265"/>
        </pc:sldMkLst>
        <pc:picChg chg="mod">
          <ac:chgData name="Moutushi Tanha" userId="S::m.tanha@uwtsd.ac.uk::62f9b1f3-ddcf-45d7-a6a4-b667feecf47e" providerId="AD" clId="Web-{F426D579-D388-08D8-F45F-29C05F806F3C}" dt="2025-05-15T11:13:50.454" v="10" actId="14100"/>
          <ac:picMkLst>
            <pc:docMk/>
            <pc:sldMk cId="1497722805" sldId="265"/>
            <ac:picMk id="3" creationId="{82C792E7-8842-53D6-5F3C-8F9E6B805FE1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8:23.399" v="36" actId="14100"/>
        <pc:sldMkLst>
          <pc:docMk/>
          <pc:sldMk cId="4197206878" sldId="266"/>
        </pc:sldMkLst>
        <pc:picChg chg="mod">
          <ac:chgData name="Moutushi Tanha" userId="S::m.tanha@uwtsd.ac.uk::62f9b1f3-ddcf-45d7-a6a4-b667feecf47e" providerId="AD" clId="Web-{F426D579-D388-08D8-F45F-29C05F806F3C}" dt="2025-05-15T12:08:23.399" v="36" actId="14100"/>
          <ac:picMkLst>
            <pc:docMk/>
            <pc:sldMk cId="4197206878" sldId="266"/>
            <ac:picMk id="3" creationId="{5E49EEE6-AC22-9D38-C520-B84E180604E1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8:56.510" v="40" actId="14100"/>
        <pc:sldMkLst>
          <pc:docMk/>
          <pc:sldMk cId="2151086473" sldId="268"/>
        </pc:sldMkLst>
        <pc:picChg chg="mod">
          <ac:chgData name="Moutushi Tanha" userId="S::m.tanha@uwtsd.ac.uk::62f9b1f3-ddcf-45d7-a6a4-b667feecf47e" providerId="AD" clId="Web-{F426D579-D388-08D8-F45F-29C05F806F3C}" dt="2025-05-15T12:08:56.510" v="40" actId="14100"/>
          <ac:picMkLst>
            <pc:docMk/>
            <pc:sldMk cId="2151086473" sldId="268"/>
            <ac:picMk id="3" creationId="{26B312CF-7056-2084-86EA-EBE6AB091F23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9:11.229" v="42" actId="14100"/>
        <pc:sldMkLst>
          <pc:docMk/>
          <pc:sldMk cId="1146476829" sldId="269"/>
        </pc:sldMkLst>
        <pc:picChg chg="mod">
          <ac:chgData name="Moutushi Tanha" userId="S::m.tanha@uwtsd.ac.uk::62f9b1f3-ddcf-45d7-a6a4-b667feecf47e" providerId="AD" clId="Web-{F426D579-D388-08D8-F45F-29C05F806F3C}" dt="2025-05-15T12:09:11.229" v="42" actId="14100"/>
          <ac:picMkLst>
            <pc:docMk/>
            <pc:sldMk cId="1146476829" sldId="269"/>
            <ac:picMk id="3" creationId="{2DD1B91F-577F-273A-7196-8821FD7F2A7C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09:59.996" v="50" actId="14100"/>
        <pc:sldMkLst>
          <pc:docMk/>
          <pc:sldMk cId="972709635" sldId="270"/>
        </pc:sldMkLst>
        <pc:picChg chg="mod">
          <ac:chgData name="Moutushi Tanha" userId="S::m.tanha@uwtsd.ac.uk::62f9b1f3-ddcf-45d7-a6a4-b667feecf47e" providerId="AD" clId="Web-{F426D579-D388-08D8-F45F-29C05F806F3C}" dt="2025-05-15T12:09:59.996" v="50" actId="14100"/>
          <ac:picMkLst>
            <pc:docMk/>
            <pc:sldMk cId="972709635" sldId="270"/>
            <ac:picMk id="3" creationId="{60966137-F9F0-6A14-5DA0-F7434600D2F4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0:36.481" v="55" actId="14100"/>
        <pc:sldMkLst>
          <pc:docMk/>
          <pc:sldMk cId="1720170597" sldId="275"/>
        </pc:sldMkLst>
        <pc:picChg chg="mod">
          <ac:chgData name="Moutushi Tanha" userId="S::m.tanha@uwtsd.ac.uk::62f9b1f3-ddcf-45d7-a6a4-b667feecf47e" providerId="AD" clId="Web-{F426D579-D388-08D8-F45F-29C05F806F3C}" dt="2025-05-15T12:10:36.481" v="55" actId="14100"/>
          <ac:picMkLst>
            <pc:docMk/>
            <pc:sldMk cId="1720170597" sldId="275"/>
            <ac:picMk id="2" creationId="{C970C35F-EE40-F735-98F1-40FBB0F5ED6A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1:14.013" v="59" actId="14100"/>
        <pc:sldMkLst>
          <pc:docMk/>
          <pc:sldMk cId="3907202181" sldId="278"/>
        </pc:sldMkLst>
        <pc:picChg chg="mod">
          <ac:chgData name="Moutushi Tanha" userId="S::m.tanha@uwtsd.ac.uk::62f9b1f3-ddcf-45d7-a6a4-b667feecf47e" providerId="AD" clId="Web-{F426D579-D388-08D8-F45F-29C05F806F3C}" dt="2025-05-15T12:11:00.669" v="57" actId="14100"/>
          <ac:picMkLst>
            <pc:docMk/>
            <pc:sldMk cId="3907202181" sldId="278"/>
            <ac:picMk id="2" creationId="{D853E9C7-83AD-03D1-DF2B-DB6D5E85CB5A}"/>
          </ac:picMkLst>
        </pc:picChg>
        <pc:picChg chg="mod">
          <ac:chgData name="Moutushi Tanha" userId="S::m.tanha@uwtsd.ac.uk::62f9b1f3-ddcf-45d7-a6a4-b667feecf47e" providerId="AD" clId="Web-{F426D579-D388-08D8-F45F-29C05F806F3C}" dt="2025-05-15T12:11:14.013" v="59" actId="14100"/>
          <ac:picMkLst>
            <pc:docMk/>
            <pc:sldMk cId="3907202181" sldId="278"/>
            <ac:picMk id="3" creationId="{C084C1B1-F9CB-85B8-D726-791FE56699E6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1:49.248" v="65" actId="14100"/>
        <pc:sldMkLst>
          <pc:docMk/>
          <pc:sldMk cId="3931486814" sldId="279"/>
        </pc:sldMkLst>
        <pc:picChg chg="mod">
          <ac:chgData name="Moutushi Tanha" userId="S::m.tanha@uwtsd.ac.uk::62f9b1f3-ddcf-45d7-a6a4-b667feecf47e" providerId="AD" clId="Web-{F426D579-D388-08D8-F45F-29C05F806F3C}" dt="2025-05-15T12:11:49.248" v="65" actId="14100"/>
          <ac:picMkLst>
            <pc:docMk/>
            <pc:sldMk cId="3931486814" sldId="279"/>
            <ac:picMk id="2" creationId="{055C543F-C2ED-0A54-6BD3-BB6EC5B9C764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2:11.561" v="69" actId="14100"/>
        <pc:sldMkLst>
          <pc:docMk/>
          <pc:sldMk cId="3257847823" sldId="281"/>
        </pc:sldMkLst>
        <pc:picChg chg="mod">
          <ac:chgData name="Moutushi Tanha" userId="S::m.tanha@uwtsd.ac.uk::62f9b1f3-ddcf-45d7-a6a4-b667feecf47e" providerId="AD" clId="Web-{F426D579-D388-08D8-F45F-29C05F806F3C}" dt="2025-05-15T12:12:11.561" v="69" actId="14100"/>
          <ac:picMkLst>
            <pc:docMk/>
            <pc:sldMk cId="3257847823" sldId="281"/>
            <ac:picMk id="2" creationId="{54307E3A-5B53-1501-BA34-54365515E5E8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2:36.624" v="73" actId="14100"/>
        <pc:sldMkLst>
          <pc:docMk/>
          <pc:sldMk cId="3960773972" sldId="282"/>
        </pc:sldMkLst>
        <pc:picChg chg="mod">
          <ac:chgData name="Moutushi Tanha" userId="S::m.tanha@uwtsd.ac.uk::62f9b1f3-ddcf-45d7-a6a4-b667feecf47e" providerId="AD" clId="Web-{F426D579-D388-08D8-F45F-29C05F806F3C}" dt="2025-05-15T12:12:36.624" v="73" actId="14100"/>
          <ac:picMkLst>
            <pc:docMk/>
            <pc:sldMk cId="3960773972" sldId="282"/>
            <ac:picMk id="2" creationId="{7D7BBB5F-ACA4-5C38-0FD3-4CB1F51A1B05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2:55.922" v="75" actId="14100"/>
        <pc:sldMkLst>
          <pc:docMk/>
          <pc:sldMk cId="1056467714" sldId="283"/>
        </pc:sldMkLst>
        <pc:picChg chg="mod">
          <ac:chgData name="Moutushi Tanha" userId="S::m.tanha@uwtsd.ac.uk::62f9b1f3-ddcf-45d7-a6a4-b667feecf47e" providerId="AD" clId="Web-{F426D579-D388-08D8-F45F-29C05F806F3C}" dt="2025-05-15T12:12:55.922" v="75" actId="14100"/>
          <ac:picMkLst>
            <pc:docMk/>
            <pc:sldMk cId="1056467714" sldId="283"/>
            <ac:picMk id="2" creationId="{DCC13400-A007-8BB5-D2CE-12D8A9044F03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3:20.422" v="79" actId="14100"/>
        <pc:sldMkLst>
          <pc:docMk/>
          <pc:sldMk cId="202302555" sldId="284"/>
        </pc:sldMkLst>
        <pc:picChg chg="mod">
          <ac:chgData name="Moutushi Tanha" userId="S::m.tanha@uwtsd.ac.uk::62f9b1f3-ddcf-45d7-a6a4-b667feecf47e" providerId="AD" clId="Web-{F426D579-D388-08D8-F45F-29C05F806F3C}" dt="2025-05-15T12:13:20.422" v="79" actId="14100"/>
          <ac:picMkLst>
            <pc:docMk/>
            <pc:sldMk cId="202302555" sldId="284"/>
            <ac:picMk id="2" creationId="{096B5C2C-E3F9-C6CB-FC53-6249A5FD756F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3:42.095" v="83" actId="14100"/>
        <pc:sldMkLst>
          <pc:docMk/>
          <pc:sldMk cId="347171889" sldId="285"/>
        </pc:sldMkLst>
        <pc:picChg chg="mod">
          <ac:chgData name="Moutushi Tanha" userId="S::m.tanha@uwtsd.ac.uk::62f9b1f3-ddcf-45d7-a6a4-b667feecf47e" providerId="AD" clId="Web-{F426D579-D388-08D8-F45F-29C05F806F3C}" dt="2025-05-15T12:13:42.095" v="83" actId="14100"/>
          <ac:picMkLst>
            <pc:docMk/>
            <pc:sldMk cId="347171889" sldId="285"/>
            <ac:picMk id="2" creationId="{7F3FF152-CB85-A5EC-AF17-E9BF1EF8A4D7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4:09.158" v="87" actId="14100"/>
        <pc:sldMkLst>
          <pc:docMk/>
          <pc:sldMk cId="1887405041" sldId="286"/>
        </pc:sldMkLst>
        <pc:picChg chg="mod">
          <ac:chgData name="Moutushi Tanha" userId="S::m.tanha@uwtsd.ac.uk::62f9b1f3-ddcf-45d7-a6a4-b667feecf47e" providerId="AD" clId="Web-{F426D579-D388-08D8-F45F-29C05F806F3C}" dt="2025-05-15T12:14:09.158" v="87" actId="14100"/>
          <ac:picMkLst>
            <pc:docMk/>
            <pc:sldMk cId="1887405041" sldId="286"/>
            <ac:picMk id="2" creationId="{7BB0220A-F9C8-AD93-2B14-9AA6CBA4350E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4:37.627" v="91" actId="14100"/>
        <pc:sldMkLst>
          <pc:docMk/>
          <pc:sldMk cId="3692681908" sldId="289"/>
        </pc:sldMkLst>
        <pc:picChg chg="mod">
          <ac:chgData name="Moutushi Tanha" userId="S::m.tanha@uwtsd.ac.uk::62f9b1f3-ddcf-45d7-a6a4-b667feecf47e" providerId="AD" clId="Web-{F426D579-D388-08D8-F45F-29C05F806F3C}" dt="2025-05-15T12:14:37.627" v="91" actId="14100"/>
          <ac:picMkLst>
            <pc:docMk/>
            <pc:sldMk cId="3692681908" sldId="289"/>
            <ac:picMk id="2" creationId="{B441B090-12F2-D004-132E-415047D9C898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5:04.691" v="96" actId="14100"/>
        <pc:sldMkLst>
          <pc:docMk/>
          <pc:sldMk cId="835703251" sldId="290"/>
        </pc:sldMkLst>
        <pc:picChg chg="mod">
          <ac:chgData name="Moutushi Tanha" userId="S::m.tanha@uwtsd.ac.uk::62f9b1f3-ddcf-45d7-a6a4-b667feecf47e" providerId="AD" clId="Web-{F426D579-D388-08D8-F45F-29C05F806F3C}" dt="2025-05-15T12:15:04.691" v="96" actId="14100"/>
          <ac:picMkLst>
            <pc:docMk/>
            <pc:sldMk cId="835703251" sldId="290"/>
            <ac:picMk id="2" creationId="{464093B2-F274-B28F-5AF1-F28D5425E1EA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5:37.441" v="101" actId="14100"/>
        <pc:sldMkLst>
          <pc:docMk/>
          <pc:sldMk cId="3811278251" sldId="292"/>
        </pc:sldMkLst>
        <pc:picChg chg="mod">
          <ac:chgData name="Moutushi Tanha" userId="S::m.tanha@uwtsd.ac.uk::62f9b1f3-ddcf-45d7-a6a4-b667feecf47e" providerId="AD" clId="Web-{F426D579-D388-08D8-F45F-29C05F806F3C}" dt="2025-05-15T12:15:37.441" v="101" actId="14100"/>
          <ac:picMkLst>
            <pc:docMk/>
            <pc:sldMk cId="3811278251" sldId="292"/>
            <ac:picMk id="2" creationId="{4BD194B2-3737-7E4F-C670-8D36BF8D0A61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6:00.973" v="105" actId="14100"/>
        <pc:sldMkLst>
          <pc:docMk/>
          <pc:sldMk cId="1710875625" sldId="293"/>
        </pc:sldMkLst>
        <pc:picChg chg="mod">
          <ac:chgData name="Moutushi Tanha" userId="S::m.tanha@uwtsd.ac.uk::62f9b1f3-ddcf-45d7-a6a4-b667feecf47e" providerId="AD" clId="Web-{F426D579-D388-08D8-F45F-29C05F806F3C}" dt="2025-05-15T12:16:00.973" v="105" actId="14100"/>
          <ac:picMkLst>
            <pc:docMk/>
            <pc:sldMk cId="1710875625" sldId="293"/>
            <ac:picMk id="2" creationId="{A129C8B0-CAF9-FF02-3237-0B6F372FF90C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6:23.443" v="109" actId="14100"/>
        <pc:sldMkLst>
          <pc:docMk/>
          <pc:sldMk cId="2387986634" sldId="294"/>
        </pc:sldMkLst>
        <pc:picChg chg="mod">
          <ac:chgData name="Moutushi Tanha" userId="S::m.tanha@uwtsd.ac.uk::62f9b1f3-ddcf-45d7-a6a4-b667feecf47e" providerId="AD" clId="Web-{F426D579-D388-08D8-F45F-29C05F806F3C}" dt="2025-05-15T12:16:23.443" v="109" actId="14100"/>
          <ac:picMkLst>
            <pc:docMk/>
            <pc:sldMk cId="2387986634" sldId="294"/>
            <ac:picMk id="2" creationId="{20FCD4C7-4406-4256-0DA3-3682B55297CA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6:44.490" v="113" actId="14100"/>
        <pc:sldMkLst>
          <pc:docMk/>
          <pc:sldMk cId="2903785678" sldId="295"/>
        </pc:sldMkLst>
        <pc:picChg chg="mod">
          <ac:chgData name="Moutushi Tanha" userId="S::m.tanha@uwtsd.ac.uk::62f9b1f3-ddcf-45d7-a6a4-b667feecf47e" providerId="AD" clId="Web-{F426D579-D388-08D8-F45F-29C05F806F3C}" dt="2025-05-15T12:16:44.490" v="113" actId="14100"/>
          <ac:picMkLst>
            <pc:docMk/>
            <pc:sldMk cId="2903785678" sldId="295"/>
            <ac:picMk id="2" creationId="{85587121-06F0-75D7-97B0-29235D2B47E0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7:16.819" v="119" actId="14100"/>
        <pc:sldMkLst>
          <pc:docMk/>
          <pc:sldMk cId="958443784" sldId="296"/>
        </pc:sldMkLst>
        <pc:picChg chg="mod">
          <ac:chgData name="Moutushi Tanha" userId="S::m.tanha@uwtsd.ac.uk::62f9b1f3-ddcf-45d7-a6a4-b667feecf47e" providerId="AD" clId="Web-{F426D579-D388-08D8-F45F-29C05F806F3C}" dt="2025-05-15T12:17:16.819" v="119" actId="14100"/>
          <ac:picMkLst>
            <pc:docMk/>
            <pc:sldMk cId="958443784" sldId="296"/>
            <ac:picMk id="2" creationId="{A328AA09-83A7-2AF8-F242-6A2B2AA77BFD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7:56.976" v="123" actId="14100"/>
        <pc:sldMkLst>
          <pc:docMk/>
          <pc:sldMk cId="1114128796" sldId="297"/>
        </pc:sldMkLst>
        <pc:picChg chg="mod">
          <ac:chgData name="Moutushi Tanha" userId="S::m.tanha@uwtsd.ac.uk::62f9b1f3-ddcf-45d7-a6a4-b667feecf47e" providerId="AD" clId="Web-{F426D579-D388-08D8-F45F-29C05F806F3C}" dt="2025-05-15T12:17:56.976" v="123" actId="14100"/>
          <ac:picMkLst>
            <pc:docMk/>
            <pc:sldMk cId="1114128796" sldId="297"/>
            <ac:picMk id="2" creationId="{DF2FE205-5FAC-F178-BB19-9BB0AC61AB40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8:52.509" v="133" actId="14100"/>
        <pc:sldMkLst>
          <pc:docMk/>
          <pc:sldMk cId="3813656745" sldId="298"/>
        </pc:sldMkLst>
        <pc:picChg chg="mod">
          <ac:chgData name="Moutushi Tanha" userId="S::m.tanha@uwtsd.ac.uk::62f9b1f3-ddcf-45d7-a6a4-b667feecf47e" providerId="AD" clId="Web-{F426D579-D388-08D8-F45F-29C05F806F3C}" dt="2025-05-15T12:18:52.509" v="133" actId="14100"/>
          <ac:picMkLst>
            <pc:docMk/>
            <pc:sldMk cId="3813656745" sldId="298"/>
            <ac:picMk id="2" creationId="{03C5DB00-C435-0564-0E68-B5E2ECA6F4EB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8:24.477" v="127" actId="14100"/>
        <pc:sldMkLst>
          <pc:docMk/>
          <pc:sldMk cId="374463461" sldId="299"/>
        </pc:sldMkLst>
        <pc:picChg chg="mod">
          <ac:chgData name="Moutushi Tanha" userId="S::m.tanha@uwtsd.ac.uk::62f9b1f3-ddcf-45d7-a6a4-b667feecf47e" providerId="AD" clId="Web-{F426D579-D388-08D8-F45F-29C05F806F3C}" dt="2025-05-15T12:18:24.477" v="127" actId="14100"/>
          <ac:picMkLst>
            <pc:docMk/>
            <pc:sldMk cId="374463461" sldId="299"/>
            <ac:picMk id="2" creationId="{5FE2D547-55BC-6566-E413-712459681E99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19:45.276" v="137" actId="14100"/>
        <pc:sldMkLst>
          <pc:docMk/>
          <pc:sldMk cId="2325491438" sldId="300"/>
        </pc:sldMkLst>
        <pc:picChg chg="mod">
          <ac:chgData name="Moutushi Tanha" userId="S::m.tanha@uwtsd.ac.uk::62f9b1f3-ddcf-45d7-a6a4-b667feecf47e" providerId="AD" clId="Web-{F426D579-D388-08D8-F45F-29C05F806F3C}" dt="2025-05-15T12:19:45.276" v="137" actId="14100"/>
          <ac:picMkLst>
            <pc:docMk/>
            <pc:sldMk cId="2325491438" sldId="300"/>
            <ac:picMk id="2" creationId="{E7AA0C2B-C1DD-7335-E257-6D9B24C8E333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20:05.667" v="141" actId="14100"/>
        <pc:sldMkLst>
          <pc:docMk/>
          <pc:sldMk cId="3147380826" sldId="301"/>
        </pc:sldMkLst>
        <pc:picChg chg="mod">
          <ac:chgData name="Moutushi Tanha" userId="S::m.tanha@uwtsd.ac.uk::62f9b1f3-ddcf-45d7-a6a4-b667feecf47e" providerId="AD" clId="Web-{F426D579-D388-08D8-F45F-29C05F806F3C}" dt="2025-05-15T12:20:05.667" v="141" actId="14100"/>
          <ac:picMkLst>
            <pc:docMk/>
            <pc:sldMk cId="3147380826" sldId="301"/>
            <ac:picMk id="2" creationId="{DE1985E4-819B-8D27-7731-982EBC2B08EF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20:36.730" v="147" actId="14100"/>
        <pc:sldMkLst>
          <pc:docMk/>
          <pc:sldMk cId="3358587912" sldId="303"/>
        </pc:sldMkLst>
        <pc:picChg chg="mod">
          <ac:chgData name="Moutushi Tanha" userId="S::m.tanha@uwtsd.ac.uk::62f9b1f3-ddcf-45d7-a6a4-b667feecf47e" providerId="AD" clId="Web-{F426D579-D388-08D8-F45F-29C05F806F3C}" dt="2025-05-15T12:20:36.730" v="147" actId="14100"/>
          <ac:picMkLst>
            <pc:docMk/>
            <pc:sldMk cId="3358587912" sldId="303"/>
            <ac:picMk id="2" creationId="{67BD7073-A2B9-36FD-4458-54AF34AA99B1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21:57.935" v="151" actId="14100"/>
        <pc:sldMkLst>
          <pc:docMk/>
          <pc:sldMk cId="2865459827" sldId="304"/>
        </pc:sldMkLst>
        <pc:picChg chg="mod">
          <ac:chgData name="Moutushi Tanha" userId="S::m.tanha@uwtsd.ac.uk::62f9b1f3-ddcf-45d7-a6a4-b667feecf47e" providerId="AD" clId="Web-{F426D579-D388-08D8-F45F-29C05F806F3C}" dt="2025-05-15T12:21:57.935" v="151" actId="14100"/>
          <ac:picMkLst>
            <pc:docMk/>
            <pc:sldMk cId="2865459827" sldId="304"/>
            <ac:picMk id="2" creationId="{DC663886-DE99-3C6E-00A4-1DD089681F4A}"/>
          </ac:picMkLst>
        </pc:picChg>
      </pc:sldChg>
      <pc:sldChg chg="modSp">
        <pc:chgData name="Moutushi Tanha" userId="S::m.tanha@uwtsd.ac.uk::62f9b1f3-ddcf-45d7-a6a4-b667feecf47e" providerId="AD" clId="Web-{F426D579-D388-08D8-F45F-29C05F806F3C}" dt="2025-05-15T12:23:05.656" v="153" actId="14100"/>
        <pc:sldMkLst>
          <pc:docMk/>
          <pc:sldMk cId="2930912522" sldId="307"/>
        </pc:sldMkLst>
        <pc:picChg chg="mod">
          <ac:chgData name="Moutushi Tanha" userId="S::m.tanha@uwtsd.ac.uk::62f9b1f3-ddcf-45d7-a6a4-b667feecf47e" providerId="AD" clId="Web-{F426D579-D388-08D8-F45F-29C05F806F3C}" dt="2025-05-15T12:23:05.656" v="153" actId="14100"/>
          <ac:picMkLst>
            <pc:docMk/>
            <pc:sldMk cId="2930912522" sldId="307"/>
            <ac:picMk id="2" creationId="{9A2E5DC4-C67D-CC53-DF5C-36EC6F9A7CE6}"/>
          </ac:picMkLst>
        </pc:picChg>
      </pc:sldChg>
    </pc:docChg>
  </pc:docChgLst>
  <pc:docChgLst>
    <pc:chgData name="Moutushi Tanha" userId="S::m.tanha@uwtsd.ac.uk::62f9b1f3-ddcf-45d7-a6a4-b667feecf47e" providerId="AD" clId="Web-{64CCFE53-95C6-7B45-90C1-9846704E767E}"/>
    <pc:docChg chg="delSld">
      <pc:chgData name="Moutushi Tanha" userId="S::m.tanha@uwtsd.ac.uk::62f9b1f3-ddcf-45d7-a6a4-b667feecf47e" providerId="AD" clId="Web-{64CCFE53-95C6-7B45-90C1-9846704E767E}" dt="2025-05-21T17:47:47.263" v="0"/>
      <pc:docMkLst>
        <pc:docMk/>
      </pc:docMkLst>
      <pc:sldChg chg="del">
        <pc:chgData name="Moutushi Tanha" userId="S::m.tanha@uwtsd.ac.uk::62f9b1f3-ddcf-45d7-a6a4-b667feecf47e" providerId="AD" clId="Web-{64CCFE53-95C6-7B45-90C1-9846704E767E}" dt="2025-05-21T17:47:47.263" v="0"/>
        <pc:sldMkLst>
          <pc:docMk/>
          <pc:sldMk cId="1484829450" sldId="341"/>
        </pc:sldMkLst>
      </pc:sldChg>
    </pc:docChg>
  </pc:docChgLst>
  <pc:docChgLst>
    <pc:chgData name="Moutushi Tanha" userId="S::m.tanha@uwtsd.ac.uk::62f9b1f3-ddcf-45d7-a6a4-b667feecf47e" providerId="AD" clId="Web-{420CD241-0773-BF73-5100-08ED9362F6DF}"/>
    <pc:docChg chg="addSld modSld">
      <pc:chgData name="Moutushi Tanha" userId="S::m.tanha@uwtsd.ac.uk::62f9b1f3-ddcf-45d7-a6a4-b667feecf47e" providerId="AD" clId="Web-{420CD241-0773-BF73-5100-08ED9362F6DF}" dt="2025-05-08T19:13:05.448" v="127"/>
      <pc:docMkLst>
        <pc:docMk/>
      </pc:docMkLst>
      <pc:sldChg chg="addSp modSp mod setBg">
        <pc:chgData name="Moutushi Tanha" userId="S::m.tanha@uwtsd.ac.uk::62f9b1f3-ddcf-45d7-a6a4-b667feecf47e" providerId="AD" clId="Web-{420CD241-0773-BF73-5100-08ED9362F6DF}" dt="2025-05-08T18:24:41.057" v="26"/>
        <pc:sldMkLst>
          <pc:docMk/>
          <pc:sldMk cId="1720170597" sldId="275"/>
        </pc:sldMkLst>
        <pc:spChg chg="add">
          <ac:chgData name="Moutushi Tanha" userId="S::m.tanha@uwtsd.ac.uk::62f9b1f3-ddcf-45d7-a6a4-b667feecf47e" providerId="AD" clId="Web-{420CD241-0773-BF73-5100-08ED9362F6DF}" dt="2025-05-08T18:24:41.057" v="26"/>
          <ac:spMkLst>
            <pc:docMk/>
            <pc:sldMk cId="1720170597" sldId="27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24:41.057" v="26"/>
          <ac:spMkLst>
            <pc:docMk/>
            <pc:sldMk cId="1720170597" sldId="27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24:41.057" v="26"/>
          <ac:spMkLst>
            <pc:docMk/>
            <pc:sldMk cId="1720170597" sldId="27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24:41.057" v="26"/>
          <ac:spMkLst>
            <pc:docMk/>
            <pc:sldMk cId="1720170597" sldId="27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24:41.057" v="26"/>
          <ac:picMkLst>
            <pc:docMk/>
            <pc:sldMk cId="1720170597" sldId="275"/>
            <ac:picMk id="2" creationId="{C970C35F-EE40-F735-98F1-40FBB0F5ED6A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26:45.468" v="36" actId="14100"/>
        <pc:sldMkLst>
          <pc:docMk/>
          <pc:sldMk cId="3907202181" sldId="278"/>
        </pc:sldMkLst>
        <pc:spChg chg="add">
          <ac:chgData name="Moutushi Tanha" userId="S::m.tanha@uwtsd.ac.uk::62f9b1f3-ddcf-45d7-a6a4-b667feecf47e" providerId="AD" clId="Web-{420CD241-0773-BF73-5100-08ED9362F6DF}" dt="2025-05-08T18:25:27.950" v="28"/>
          <ac:spMkLst>
            <pc:docMk/>
            <pc:sldMk cId="3907202181" sldId="27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25:27.950" v="28"/>
          <ac:spMkLst>
            <pc:docMk/>
            <pc:sldMk cId="3907202181" sldId="27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25:27.950" v="28"/>
          <ac:spMkLst>
            <pc:docMk/>
            <pc:sldMk cId="3907202181" sldId="27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25:27.950" v="28"/>
          <ac:spMkLst>
            <pc:docMk/>
            <pc:sldMk cId="3907202181" sldId="27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26:45.468" v="36" actId="14100"/>
          <ac:picMkLst>
            <pc:docMk/>
            <pc:sldMk cId="3907202181" sldId="278"/>
            <ac:picMk id="2" creationId="{D853E9C7-83AD-03D1-DF2B-DB6D5E85CB5A}"/>
          </ac:picMkLst>
        </pc:picChg>
        <pc:picChg chg="add mod">
          <ac:chgData name="Moutushi Tanha" userId="S::m.tanha@uwtsd.ac.uk::62f9b1f3-ddcf-45d7-a6a4-b667feecf47e" providerId="AD" clId="Web-{420CD241-0773-BF73-5100-08ED9362F6DF}" dt="2025-05-08T18:26:20.639" v="33" actId="1076"/>
          <ac:picMkLst>
            <pc:docMk/>
            <pc:sldMk cId="3907202181" sldId="278"/>
            <ac:picMk id="3" creationId="{C084C1B1-F9CB-85B8-D726-791FE56699E6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27:45.517" v="38"/>
        <pc:sldMkLst>
          <pc:docMk/>
          <pc:sldMk cId="3931486814" sldId="279"/>
        </pc:sldMkLst>
        <pc:spChg chg="add">
          <ac:chgData name="Moutushi Tanha" userId="S::m.tanha@uwtsd.ac.uk::62f9b1f3-ddcf-45d7-a6a4-b667feecf47e" providerId="AD" clId="Web-{420CD241-0773-BF73-5100-08ED9362F6DF}" dt="2025-05-08T18:27:45.517" v="38"/>
          <ac:spMkLst>
            <pc:docMk/>
            <pc:sldMk cId="3931486814" sldId="27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27:45.517" v="38"/>
          <ac:spMkLst>
            <pc:docMk/>
            <pc:sldMk cId="3931486814" sldId="27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27:45.517" v="38"/>
          <ac:spMkLst>
            <pc:docMk/>
            <pc:sldMk cId="3931486814" sldId="27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27:45.517" v="38"/>
          <ac:spMkLst>
            <pc:docMk/>
            <pc:sldMk cId="3931486814" sldId="27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27:45.517" v="38"/>
          <ac:picMkLst>
            <pc:docMk/>
            <pc:sldMk cId="3931486814" sldId="279"/>
            <ac:picMk id="2" creationId="{055C543F-C2ED-0A54-6BD3-BB6EC5B9C764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38:48.730" v="53" actId="14100"/>
        <pc:sldMkLst>
          <pc:docMk/>
          <pc:sldMk cId="1217939760" sldId="280"/>
        </pc:sldMkLst>
        <pc:spChg chg="add">
          <ac:chgData name="Moutushi Tanha" userId="S::m.tanha@uwtsd.ac.uk::62f9b1f3-ddcf-45d7-a6a4-b667feecf47e" providerId="AD" clId="Web-{420CD241-0773-BF73-5100-08ED9362F6DF}" dt="2025-05-08T18:36:20.865" v="42"/>
          <ac:spMkLst>
            <pc:docMk/>
            <pc:sldMk cId="1217939760" sldId="28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36:20.865" v="42"/>
          <ac:spMkLst>
            <pc:docMk/>
            <pc:sldMk cId="1217939760" sldId="28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36:20.865" v="42"/>
          <ac:spMkLst>
            <pc:docMk/>
            <pc:sldMk cId="1217939760" sldId="28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36:20.865" v="42"/>
          <ac:spMkLst>
            <pc:docMk/>
            <pc:sldMk cId="1217939760" sldId="28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38:48.730" v="53" actId="14100"/>
          <ac:picMkLst>
            <pc:docMk/>
            <pc:sldMk cId="1217939760" sldId="280"/>
            <ac:picMk id="2" creationId="{BC2E1FA8-46AE-7C2A-4DB8-387C674AA377}"/>
          </ac:picMkLst>
        </pc:picChg>
        <pc:picChg chg="add mod">
          <ac:chgData name="Moutushi Tanha" userId="S::m.tanha@uwtsd.ac.uk::62f9b1f3-ddcf-45d7-a6a4-b667feecf47e" providerId="AD" clId="Web-{420CD241-0773-BF73-5100-08ED9362F6DF}" dt="2025-05-08T18:37:49.306" v="52" actId="14100"/>
          <ac:picMkLst>
            <pc:docMk/>
            <pc:sldMk cId="1217939760" sldId="280"/>
            <ac:picMk id="3" creationId="{312DA2A3-24FC-F929-9186-78ABFF5833FD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35:40.864" v="40"/>
        <pc:sldMkLst>
          <pc:docMk/>
          <pc:sldMk cId="3257847823" sldId="281"/>
        </pc:sldMkLst>
        <pc:spChg chg="add">
          <ac:chgData name="Moutushi Tanha" userId="S::m.tanha@uwtsd.ac.uk::62f9b1f3-ddcf-45d7-a6a4-b667feecf47e" providerId="AD" clId="Web-{420CD241-0773-BF73-5100-08ED9362F6DF}" dt="2025-05-08T18:35:40.864" v="40"/>
          <ac:spMkLst>
            <pc:docMk/>
            <pc:sldMk cId="3257847823" sldId="28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35:40.864" v="40"/>
          <ac:spMkLst>
            <pc:docMk/>
            <pc:sldMk cId="3257847823" sldId="28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35:40.864" v="40"/>
          <ac:spMkLst>
            <pc:docMk/>
            <pc:sldMk cId="3257847823" sldId="28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35:40.864" v="40"/>
          <ac:spMkLst>
            <pc:docMk/>
            <pc:sldMk cId="3257847823" sldId="28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35:40.864" v="40"/>
          <ac:picMkLst>
            <pc:docMk/>
            <pc:sldMk cId="3257847823" sldId="281"/>
            <ac:picMk id="2" creationId="{54307E3A-5B53-1501-BA34-54365515E5E8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39:52.826" v="55"/>
        <pc:sldMkLst>
          <pc:docMk/>
          <pc:sldMk cId="3960773972" sldId="282"/>
        </pc:sldMkLst>
        <pc:spChg chg="add">
          <ac:chgData name="Moutushi Tanha" userId="S::m.tanha@uwtsd.ac.uk::62f9b1f3-ddcf-45d7-a6a4-b667feecf47e" providerId="AD" clId="Web-{420CD241-0773-BF73-5100-08ED9362F6DF}" dt="2025-05-08T18:39:52.826" v="55"/>
          <ac:spMkLst>
            <pc:docMk/>
            <pc:sldMk cId="3960773972" sldId="28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39:52.826" v="55"/>
          <ac:spMkLst>
            <pc:docMk/>
            <pc:sldMk cId="3960773972" sldId="28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39:52.826" v="55"/>
          <ac:spMkLst>
            <pc:docMk/>
            <pc:sldMk cId="3960773972" sldId="28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39:52.826" v="55"/>
          <ac:spMkLst>
            <pc:docMk/>
            <pc:sldMk cId="3960773972" sldId="28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39:52.826" v="55"/>
          <ac:picMkLst>
            <pc:docMk/>
            <pc:sldMk cId="3960773972" sldId="282"/>
            <ac:picMk id="2" creationId="{7D7BBB5F-ACA4-5C38-0FD3-4CB1F51A1B05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40:29.999" v="57"/>
        <pc:sldMkLst>
          <pc:docMk/>
          <pc:sldMk cId="1056467714" sldId="283"/>
        </pc:sldMkLst>
        <pc:spChg chg="add">
          <ac:chgData name="Moutushi Tanha" userId="S::m.tanha@uwtsd.ac.uk::62f9b1f3-ddcf-45d7-a6a4-b667feecf47e" providerId="AD" clId="Web-{420CD241-0773-BF73-5100-08ED9362F6DF}" dt="2025-05-08T18:40:29.999" v="57"/>
          <ac:spMkLst>
            <pc:docMk/>
            <pc:sldMk cId="1056467714" sldId="28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40:29.999" v="57"/>
          <ac:spMkLst>
            <pc:docMk/>
            <pc:sldMk cId="1056467714" sldId="28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40:29.999" v="57"/>
          <ac:spMkLst>
            <pc:docMk/>
            <pc:sldMk cId="1056467714" sldId="28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40:29.999" v="57"/>
          <ac:spMkLst>
            <pc:docMk/>
            <pc:sldMk cId="1056467714" sldId="28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40:29.999" v="57"/>
          <ac:picMkLst>
            <pc:docMk/>
            <pc:sldMk cId="1056467714" sldId="283"/>
            <ac:picMk id="2" creationId="{DCC13400-A007-8BB5-D2CE-12D8A9044F03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44:07.430" v="59"/>
        <pc:sldMkLst>
          <pc:docMk/>
          <pc:sldMk cId="202302555" sldId="284"/>
        </pc:sldMkLst>
        <pc:spChg chg="add">
          <ac:chgData name="Moutushi Tanha" userId="S::m.tanha@uwtsd.ac.uk::62f9b1f3-ddcf-45d7-a6a4-b667feecf47e" providerId="AD" clId="Web-{420CD241-0773-BF73-5100-08ED9362F6DF}" dt="2025-05-08T18:44:07.430" v="59"/>
          <ac:spMkLst>
            <pc:docMk/>
            <pc:sldMk cId="202302555" sldId="28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44:07.430" v="59"/>
          <ac:spMkLst>
            <pc:docMk/>
            <pc:sldMk cId="202302555" sldId="28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44:07.430" v="59"/>
          <ac:spMkLst>
            <pc:docMk/>
            <pc:sldMk cId="202302555" sldId="28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44:07.430" v="59"/>
          <ac:spMkLst>
            <pc:docMk/>
            <pc:sldMk cId="202302555" sldId="28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44:07.430" v="59"/>
          <ac:picMkLst>
            <pc:docMk/>
            <pc:sldMk cId="202302555" sldId="284"/>
            <ac:picMk id="2" creationId="{096B5C2C-E3F9-C6CB-FC53-6249A5FD756F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45:35.652" v="61"/>
        <pc:sldMkLst>
          <pc:docMk/>
          <pc:sldMk cId="347171889" sldId="285"/>
        </pc:sldMkLst>
        <pc:spChg chg="add">
          <ac:chgData name="Moutushi Tanha" userId="S::m.tanha@uwtsd.ac.uk::62f9b1f3-ddcf-45d7-a6a4-b667feecf47e" providerId="AD" clId="Web-{420CD241-0773-BF73-5100-08ED9362F6DF}" dt="2025-05-08T18:45:35.652" v="61"/>
          <ac:spMkLst>
            <pc:docMk/>
            <pc:sldMk cId="347171889" sldId="28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45:35.652" v="61"/>
          <ac:spMkLst>
            <pc:docMk/>
            <pc:sldMk cId="347171889" sldId="28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45:35.652" v="61"/>
          <ac:spMkLst>
            <pc:docMk/>
            <pc:sldMk cId="347171889" sldId="28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45:35.652" v="61"/>
          <ac:spMkLst>
            <pc:docMk/>
            <pc:sldMk cId="347171889" sldId="28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45:35.652" v="61"/>
          <ac:picMkLst>
            <pc:docMk/>
            <pc:sldMk cId="347171889" sldId="285"/>
            <ac:picMk id="2" creationId="{7F3FF152-CB85-A5EC-AF17-E9BF1EF8A4D7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47:14.671" v="63"/>
        <pc:sldMkLst>
          <pc:docMk/>
          <pc:sldMk cId="1887405041" sldId="286"/>
        </pc:sldMkLst>
        <pc:spChg chg="add">
          <ac:chgData name="Moutushi Tanha" userId="S::m.tanha@uwtsd.ac.uk::62f9b1f3-ddcf-45d7-a6a4-b667feecf47e" providerId="AD" clId="Web-{420CD241-0773-BF73-5100-08ED9362F6DF}" dt="2025-05-08T18:47:14.671" v="63"/>
          <ac:spMkLst>
            <pc:docMk/>
            <pc:sldMk cId="1887405041" sldId="28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47:14.671" v="63"/>
          <ac:spMkLst>
            <pc:docMk/>
            <pc:sldMk cId="1887405041" sldId="28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47:14.671" v="63"/>
          <ac:spMkLst>
            <pc:docMk/>
            <pc:sldMk cId="1887405041" sldId="28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47:14.671" v="63"/>
          <ac:spMkLst>
            <pc:docMk/>
            <pc:sldMk cId="1887405041" sldId="28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47:14.671" v="63"/>
          <ac:picMkLst>
            <pc:docMk/>
            <pc:sldMk cId="1887405041" sldId="286"/>
            <ac:picMk id="2" creationId="{7BB0220A-F9C8-AD93-2B14-9AA6CBA4350E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47:55.626" v="65"/>
        <pc:sldMkLst>
          <pc:docMk/>
          <pc:sldMk cId="1225479734" sldId="287"/>
        </pc:sldMkLst>
        <pc:spChg chg="add">
          <ac:chgData name="Moutushi Tanha" userId="S::m.tanha@uwtsd.ac.uk::62f9b1f3-ddcf-45d7-a6a4-b667feecf47e" providerId="AD" clId="Web-{420CD241-0773-BF73-5100-08ED9362F6DF}" dt="2025-05-08T18:47:55.626" v="65"/>
          <ac:spMkLst>
            <pc:docMk/>
            <pc:sldMk cId="1225479734" sldId="28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47:55.626" v="65"/>
          <ac:spMkLst>
            <pc:docMk/>
            <pc:sldMk cId="1225479734" sldId="28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47:55.626" v="65"/>
          <ac:spMkLst>
            <pc:docMk/>
            <pc:sldMk cId="1225479734" sldId="28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47:55.626" v="65"/>
          <ac:spMkLst>
            <pc:docMk/>
            <pc:sldMk cId="1225479734" sldId="28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47:55.626" v="65"/>
          <ac:picMkLst>
            <pc:docMk/>
            <pc:sldMk cId="1225479734" sldId="287"/>
            <ac:picMk id="2" creationId="{1AC736FA-9F29-4B84-8AE1-2BC93284D787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48:37.127" v="67"/>
        <pc:sldMkLst>
          <pc:docMk/>
          <pc:sldMk cId="3992677764" sldId="288"/>
        </pc:sldMkLst>
        <pc:spChg chg="add">
          <ac:chgData name="Moutushi Tanha" userId="S::m.tanha@uwtsd.ac.uk::62f9b1f3-ddcf-45d7-a6a4-b667feecf47e" providerId="AD" clId="Web-{420CD241-0773-BF73-5100-08ED9362F6DF}" dt="2025-05-08T18:48:37.127" v="67"/>
          <ac:spMkLst>
            <pc:docMk/>
            <pc:sldMk cId="3992677764" sldId="28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48:37.127" v="67"/>
          <ac:spMkLst>
            <pc:docMk/>
            <pc:sldMk cId="3992677764" sldId="28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48:37.127" v="67"/>
          <ac:spMkLst>
            <pc:docMk/>
            <pc:sldMk cId="3992677764" sldId="28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48:37.127" v="67"/>
          <ac:spMkLst>
            <pc:docMk/>
            <pc:sldMk cId="3992677764" sldId="28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48:37.127" v="67"/>
          <ac:picMkLst>
            <pc:docMk/>
            <pc:sldMk cId="3992677764" sldId="288"/>
            <ac:picMk id="2" creationId="{18CF8DE9-83D6-9166-03B5-A02805514A6E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49:09.597" v="69"/>
        <pc:sldMkLst>
          <pc:docMk/>
          <pc:sldMk cId="3692681908" sldId="289"/>
        </pc:sldMkLst>
        <pc:spChg chg="add">
          <ac:chgData name="Moutushi Tanha" userId="S::m.tanha@uwtsd.ac.uk::62f9b1f3-ddcf-45d7-a6a4-b667feecf47e" providerId="AD" clId="Web-{420CD241-0773-BF73-5100-08ED9362F6DF}" dt="2025-05-08T18:49:09.597" v="69"/>
          <ac:spMkLst>
            <pc:docMk/>
            <pc:sldMk cId="3692681908" sldId="28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49:09.597" v="69"/>
          <ac:spMkLst>
            <pc:docMk/>
            <pc:sldMk cId="3692681908" sldId="28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49:09.597" v="69"/>
          <ac:spMkLst>
            <pc:docMk/>
            <pc:sldMk cId="3692681908" sldId="28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49:09.597" v="69"/>
          <ac:spMkLst>
            <pc:docMk/>
            <pc:sldMk cId="3692681908" sldId="28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49:09.597" v="69"/>
          <ac:picMkLst>
            <pc:docMk/>
            <pc:sldMk cId="3692681908" sldId="289"/>
            <ac:picMk id="2" creationId="{B441B090-12F2-D004-132E-415047D9C898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52:13.620" v="71"/>
        <pc:sldMkLst>
          <pc:docMk/>
          <pc:sldMk cId="835703251" sldId="290"/>
        </pc:sldMkLst>
        <pc:spChg chg="add">
          <ac:chgData name="Moutushi Tanha" userId="S::m.tanha@uwtsd.ac.uk::62f9b1f3-ddcf-45d7-a6a4-b667feecf47e" providerId="AD" clId="Web-{420CD241-0773-BF73-5100-08ED9362F6DF}" dt="2025-05-08T18:52:13.620" v="71"/>
          <ac:spMkLst>
            <pc:docMk/>
            <pc:sldMk cId="835703251" sldId="29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52:13.620" v="71"/>
          <ac:spMkLst>
            <pc:docMk/>
            <pc:sldMk cId="835703251" sldId="29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52:13.620" v="71"/>
          <ac:spMkLst>
            <pc:docMk/>
            <pc:sldMk cId="835703251" sldId="29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52:13.620" v="71"/>
          <ac:spMkLst>
            <pc:docMk/>
            <pc:sldMk cId="835703251" sldId="29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52:13.620" v="71"/>
          <ac:picMkLst>
            <pc:docMk/>
            <pc:sldMk cId="835703251" sldId="290"/>
            <ac:picMk id="2" creationId="{464093B2-F274-B28F-5AF1-F28D5425E1EA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55:47.862" v="73"/>
        <pc:sldMkLst>
          <pc:docMk/>
          <pc:sldMk cId="3816538751" sldId="291"/>
        </pc:sldMkLst>
        <pc:spChg chg="add">
          <ac:chgData name="Moutushi Tanha" userId="S::m.tanha@uwtsd.ac.uk::62f9b1f3-ddcf-45d7-a6a4-b667feecf47e" providerId="AD" clId="Web-{420CD241-0773-BF73-5100-08ED9362F6DF}" dt="2025-05-08T18:55:47.862" v="73"/>
          <ac:spMkLst>
            <pc:docMk/>
            <pc:sldMk cId="3816538751" sldId="29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55:47.862" v="73"/>
          <ac:spMkLst>
            <pc:docMk/>
            <pc:sldMk cId="3816538751" sldId="29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55:47.862" v="73"/>
          <ac:spMkLst>
            <pc:docMk/>
            <pc:sldMk cId="3816538751" sldId="29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55:47.862" v="73"/>
          <ac:spMkLst>
            <pc:docMk/>
            <pc:sldMk cId="3816538751" sldId="29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55:47.862" v="73"/>
          <ac:picMkLst>
            <pc:docMk/>
            <pc:sldMk cId="3816538751" sldId="291"/>
            <ac:picMk id="2" creationId="{45E99210-5731-B140-76DB-94C4D5F4AE72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57:03.912" v="75"/>
        <pc:sldMkLst>
          <pc:docMk/>
          <pc:sldMk cId="3811278251" sldId="292"/>
        </pc:sldMkLst>
        <pc:spChg chg="add">
          <ac:chgData name="Moutushi Tanha" userId="S::m.tanha@uwtsd.ac.uk::62f9b1f3-ddcf-45d7-a6a4-b667feecf47e" providerId="AD" clId="Web-{420CD241-0773-BF73-5100-08ED9362F6DF}" dt="2025-05-08T18:57:03.912" v="75"/>
          <ac:spMkLst>
            <pc:docMk/>
            <pc:sldMk cId="3811278251" sldId="29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57:03.912" v="75"/>
          <ac:spMkLst>
            <pc:docMk/>
            <pc:sldMk cId="3811278251" sldId="29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57:03.912" v="75"/>
          <ac:spMkLst>
            <pc:docMk/>
            <pc:sldMk cId="3811278251" sldId="29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57:03.912" v="75"/>
          <ac:spMkLst>
            <pc:docMk/>
            <pc:sldMk cId="3811278251" sldId="29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57:03.912" v="75"/>
          <ac:picMkLst>
            <pc:docMk/>
            <pc:sldMk cId="3811278251" sldId="292"/>
            <ac:picMk id="2" creationId="{4BD194B2-3737-7E4F-C670-8D36BF8D0A61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58:14.884" v="77"/>
        <pc:sldMkLst>
          <pc:docMk/>
          <pc:sldMk cId="1710875625" sldId="293"/>
        </pc:sldMkLst>
        <pc:spChg chg="add">
          <ac:chgData name="Moutushi Tanha" userId="S::m.tanha@uwtsd.ac.uk::62f9b1f3-ddcf-45d7-a6a4-b667feecf47e" providerId="AD" clId="Web-{420CD241-0773-BF73-5100-08ED9362F6DF}" dt="2025-05-08T18:58:14.884" v="77"/>
          <ac:spMkLst>
            <pc:docMk/>
            <pc:sldMk cId="1710875625" sldId="29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58:14.884" v="77"/>
          <ac:spMkLst>
            <pc:docMk/>
            <pc:sldMk cId="1710875625" sldId="29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58:14.884" v="77"/>
          <ac:spMkLst>
            <pc:docMk/>
            <pc:sldMk cId="1710875625" sldId="29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58:14.884" v="77"/>
          <ac:spMkLst>
            <pc:docMk/>
            <pc:sldMk cId="1710875625" sldId="29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58:14.884" v="77"/>
          <ac:picMkLst>
            <pc:docMk/>
            <pc:sldMk cId="1710875625" sldId="293"/>
            <ac:picMk id="2" creationId="{A129C8B0-CAF9-FF02-3237-0B6F372FF90C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58:46.760" v="79"/>
        <pc:sldMkLst>
          <pc:docMk/>
          <pc:sldMk cId="2387986634" sldId="294"/>
        </pc:sldMkLst>
        <pc:spChg chg="add">
          <ac:chgData name="Moutushi Tanha" userId="S::m.tanha@uwtsd.ac.uk::62f9b1f3-ddcf-45d7-a6a4-b667feecf47e" providerId="AD" clId="Web-{420CD241-0773-BF73-5100-08ED9362F6DF}" dt="2025-05-08T18:58:46.760" v="79"/>
          <ac:spMkLst>
            <pc:docMk/>
            <pc:sldMk cId="2387986634" sldId="29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58:46.760" v="79"/>
          <ac:spMkLst>
            <pc:docMk/>
            <pc:sldMk cId="2387986634" sldId="29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58:46.760" v="79"/>
          <ac:spMkLst>
            <pc:docMk/>
            <pc:sldMk cId="2387986634" sldId="29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58:46.760" v="79"/>
          <ac:spMkLst>
            <pc:docMk/>
            <pc:sldMk cId="2387986634" sldId="29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58:46.760" v="79"/>
          <ac:picMkLst>
            <pc:docMk/>
            <pc:sldMk cId="2387986634" sldId="294"/>
            <ac:picMk id="2" creationId="{20FCD4C7-4406-4256-0DA3-3682B55297CA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8:59:31.558" v="81"/>
        <pc:sldMkLst>
          <pc:docMk/>
          <pc:sldMk cId="2903785678" sldId="295"/>
        </pc:sldMkLst>
        <pc:spChg chg="add">
          <ac:chgData name="Moutushi Tanha" userId="S::m.tanha@uwtsd.ac.uk::62f9b1f3-ddcf-45d7-a6a4-b667feecf47e" providerId="AD" clId="Web-{420CD241-0773-BF73-5100-08ED9362F6DF}" dt="2025-05-08T18:59:31.558" v="81"/>
          <ac:spMkLst>
            <pc:docMk/>
            <pc:sldMk cId="2903785678" sldId="29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8:59:31.558" v="81"/>
          <ac:spMkLst>
            <pc:docMk/>
            <pc:sldMk cId="2903785678" sldId="29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8:59:31.558" v="81"/>
          <ac:spMkLst>
            <pc:docMk/>
            <pc:sldMk cId="2903785678" sldId="29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8:59:31.558" v="81"/>
          <ac:spMkLst>
            <pc:docMk/>
            <pc:sldMk cId="2903785678" sldId="29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8:59:31.558" v="81"/>
          <ac:picMkLst>
            <pc:docMk/>
            <pc:sldMk cId="2903785678" sldId="295"/>
            <ac:picMk id="2" creationId="{85587121-06F0-75D7-97B0-29235D2B47E0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2:25.706" v="83"/>
        <pc:sldMkLst>
          <pc:docMk/>
          <pc:sldMk cId="958443784" sldId="296"/>
        </pc:sldMkLst>
        <pc:spChg chg="add">
          <ac:chgData name="Moutushi Tanha" userId="S::m.tanha@uwtsd.ac.uk::62f9b1f3-ddcf-45d7-a6a4-b667feecf47e" providerId="AD" clId="Web-{420CD241-0773-BF73-5100-08ED9362F6DF}" dt="2025-05-08T19:02:25.706" v="83"/>
          <ac:spMkLst>
            <pc:docMk/>
            <pc:sldMk cId="958443784" sldId="29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2:25.706" v="83"/>
          <ac:spMkLst>
            <pc:docMk/>
            <pc:sldMk cId="958443784" sldId="29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2:25.706" v="83"/>
          <ac:spMkLst>
            <pc:docMk/>
            <pc:sldMk cId="958443784" sldId="29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2:25.706" v="83"/>
          <ac:spMkLst>
            <pc:docMk/>
            <pc:sldMk cId="958443784" sldId="29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2:25.706" v="83"/>
          <ac:picMkLst>
            <pc:docMk/>
            <pc:sldMk cId="958443784" sldId="296"/>
            <ac:picMk id="2" creationId="{A328AA09-83A7-2AF8-F242-6A2B2AA77BFD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3:25.583" v="85"/>
        <pc:sldMkLst>
          <pc:docMk/>
          <pc:sldMk cId="1114128796" sldId="297"/>
        </pc:sldMkLst>
        <pc:spChg chg="add">
          <ac:chgData name="Moutushi Tanha" userId="S::m.tanha@uwtsd.ac.uk::62f9b1f3-ddcf-45d7-a6a4-b667feecf47e" providerId="AD" clId="Web-{420CD241-0773-BF73-5100-08ED9362F6DF}" dt="2025-05-08T19:03:25.583" v="85"/>
          <ac:spMkLst>
            <pc:docMk/>
            <pc:sldMk cId="1114128796" sldId="29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3:25.583" v="85"/>
          <ac:spMkLst>
            <pc:docMk/>
            <pc:sldMk cId="1114128796" sldId="29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3:25.583" v="85"/>
          <ac:spMkLst>
            <pc:docMk/>
            <pc:sldMk cId="1114128796" sldId="29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3:25.583" v="85"/>
          <ac:spMkLst>
            <pc:docMk/>
            <pc:sldMk cId="1114128796" sldId="29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3:25.583" v="85"/>
          <ac:picMkLst>
            <pc:docMk/>
            <pc:sldMk cId="1114128796" sldId="297"/>
            <ac:picMk id="2" creationId="{DF2FE205-5FAC-F178-BB19-9BB0AC61AB40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3:57.225" v="87"/>
        <pc:sldMkLst>
          <pc:docMk/>
          <pc:sldMk cId="3813656745" sldId="298"/>
        </pc:sldMkLst>
        <pc:spChg chg="add">
          <ac:chgData name="Moutushi Tanha" userId="S::m.tanha@uwtsd.ac.uk::62f9b1f3-ddcf-45d7-a6a4-b667feecf47e" providerId="AD" clId="Web-{420CD241-0773-BF73-5100-08ED9362F6DF}" dt="2025-05-08T19:03:57.225" v="87"/>
          <ac:spMkLst>
            <pc:docMk/>
            <pc:sldMk cId="3813656745" sldId="29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3:57.225" v="87"/>
          <ac:spMkLst>
            <pc:docMk/>
            <pc:sldMk cId="3813656745" sldId="29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3:57.225" v="87"/>
          <ac:spMkLst>
            <pc:docMk/>
            <pc:sldMk cId="3813656745" sldId="29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3:57.225" v="87"/>
          <ac:spMkLst>
            <pc:docMk/>
            <pc:sldMk cId="3813656745" sldId="29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3:57.225" v="87"/>
          <ac:picMkLst>
            <pc:docMk/>
            <pc:sldMk cId="3813656745" sldId="298"/>
            <ac:picMk id="2" creationId="{03C5DB00-C435-0564-0E68-B5E2ECA6F4EB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4:35.726" v="89"/>
        <pc:sldMkLst>
          <pc:docMk/>
          <pc:sldMk cId="374463461" sldId="299"/>
        </pc:sldMkLst>
        <pc:spChg chg="add">
          <ac:chgData name="Moutushi Tanha" userId="S::m.tanha@uwtsd.ac.uk::62f9b1f3-ddcf-45d7-a6a4-b667feecf47e" providerId="AD" clId="Web-{420CD241-0773-BF73-5100-08ED9362F6DF}" dt="2025-05-08T19:04:35.726" v="89"/>
          <ac:spMkLst>
            <pc:docMk/>
            <pc:sldMk cId="374463461" sldId="29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4:35.726" v="89"/>
          <ac:spMkLst>
            <pc:docMk/>
            <pc:sldMk cId="374463461" sldId="29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4:35.726" v="89"/>
          <ac:spMkLst>
            <pc:docMk/>
            <pc:sldMk cId="374463461" sldId="29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4:35.726" v="89"/>
          <ac:spMkLst>
            <pc:docMk/>
            <pc:sldMk cId="374463461" sldId="29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4:35.726" v="89"/>
          <ac:picMkLst>
            <pc:docMk/>
            <pc:sldMk cId="374463461" sldId="299"/>
            <ac:picMk id="2" creationId="{5FE2D547-55BC-6566-E413-712459681E99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5:21.697" v="91"/>
        <pc:sldMkLst>
          <pc:docMk/>
          <pc:sldMk cId="2325491438" sldId="300"/>
        </pc:sldMkLst>
        <pc:spChg chg="add">
          <ac:chgData name="Moutushi Tanha" userId="S::m.tanha@uwtsd.ac.uk::62f9b1f3-ddcf-45d7-a6a4-b667feecf47e" providerId="AD" clId="Web-{420CD241-0773-BF73-5100-08ED9362F6DF}" dt="2025-05-08T19:05:21.697" v="91"/>
          <ac:spMkLst>
            <pc:docMk/>
            <pc:sldMk cId="2325491438" sldId="30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5:21.697" v="91"/>
          <ac:spMkLst>
            <pc:docMk/>
            <pc:sldMk cId="2325491438" sldId="30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5:21.697" v="91"/>
          <ac:spMkLst>
            <pc:docMk/>
            <pc:sldMk cId="2325491438" sldId="30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5:21.697" v="91"/>
          <ac:spMkLst>
            <pc:docMk/>
            <pc:sldMk cId="2325491438" sldId="30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5:21.697" v="91"/>
          <ac:picMkLst>
            <pc:docMk/>
            <pc:sldMk cId="2325491438" sldId="300"/>
            <ac:picMk id="2" creationId="{E7AA0C2B-C1DD-7335-E257-6D9B24C8E333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6:01.698" v="93"/>
        <pc:sldMkLst>
          <pc:docMk/>
          <pc:sldMk cId="3147380826" sldId="301"/>
        </pc:sldMkLst>
        <pc:spChg chg="add">
          <ac:chgData name="Moutushi Tanha" userId="S::m.tanha@uwtsd.ac.uk::62f9b1f3-ddcf-45d7-a6a4-b667feecf47e" providerId="AD" clId="Web-{420CD241-0773-BF73-5100-08ED9362F6DF}" dt="2025-05-08T19:06:01.698" v="93"/>
          <ac:spMkLst>
            <pc:docMk/>
            <pc:sldMk cId="3147380826" sldId="30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6:01.698" v="93"/>
          <ac:spMkLst>
            <pc:docMk/>
            <pc:sldMk cId="3147380826" sldId="30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6:01.698" v="93"/>
          <ac:spMkLst>
            <pc:docMk/>
            <pc:sldMk cId="3147380826" sldId="30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6:01.698" v="93"/>
          <ac:spMkLst>
            <pc:docMk/>
            <pc:sldMk cId="3147380826" sldId="30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6:01.698" v="93"/>
          <ac:picMkLst>
            <pc:docMk/>
            <pc:sldMk cId="3147380826" sldId="301"/>
            <ac:picMk id="2" creationId="{DE1985E4-819B-8D27-7731-982EBC2B08EF}"/>
          </ac:picMkLst>
        </pc:picChg>
      </pc:sldChg>
      <pc:sldChg chg="new">
        <pc:chgData name="Moutushi Tanha" userId="S::m.tanha@uwtsd.ac.uk::62f9b1f3-ddcf-45d7-a6a4-b667feecf47e" providerId="AD" clId="Web-{420CD241-0773-BF73-5100-08ED9362F6DF}" dt="2025-05-08T17:55:58.680" v="24"/>
        <pc:sldMkLst>
          <pc:docMk/>
          <pc:sldMk cId="4041580771" sldId="302"/>
        </pc:sldMkLst>
      </pc:sldChg>
      <pc:sldChg chg="addSp modSp new mod setBg">
        <pc:chgData name="Moutushi Tanha" userId="S::m.tanha@uwtsd.ac.uk::62f9b1f3-ddcf-45d7-a6a4-b667feecf47e" providerId="AD" clId="Web-{420CD241-0773-BF73-5100-08ED9362F6DF}" dt="2025-05-08T19:06:58.372" v="99"/>
        <pc:sldMkLst>
          <pc:docMk/>
          <pc:sldMk cId="3358587912" sldId="303"/>
        </pc:sldMkLst>
        <pc:spChg chg="add">
          <ac:chgData name="Moutushi Tanha" userId="S::m.tanha@uwtsd.ac.uk::62f9b1f3-ddcf-45d7-a6a4-b667feecf47e" providerId="AD" clId="Web-{420CD241-0773-BF73-5100-08ED9362F6DF}" dt="2025-05-08T19:06:58.372" v="99"/>
          <ac:spMkLst>
            <pc:docMk/>
            <pc:sldMk cId="3358587912" sldId="30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6:58.372" v="99"/>
          <ac:spMkLst>
            <pc:docMk/>
            <pc:sldMk cId="3358587912" sldId="30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6:58.372" v="99"/>
          <ac:spMkLst>
            <pc:docMk/>
            <pc:sldMk cId="3358587912" sldId="30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6:58.372" v="99"/>
          <ac:spMkLst>
            <pc:docMk/>
            <pc:sldMk cId="3358587912" sldId="30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6:58.372" v="99"/>
          <ac:picMkLst>
            <pc:docMk/>
            <pc:sldMk cId="3358587912" sldId="303"/>
            <ac:picMk id="2" creationId="{67BD7073-A2B9-36FD-4458-54AF34AA99B1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7:32.389" v="101"/>
        <pc:sldMkLst>
          <pc:docMk/>
          <pc:sldMk cId="2865459827" sldId="304"/>
        </pc:sldMkLst>
        <pc:spChg chg="add">
          <ac:chgData name="Moutushi Tanha" userId="S::m.tanha@uwtsd.ac.uk::62f9b1f3-ddcf-45d7-a6a4-b667feecf47e" providerId="AD" clId="Web-{420CD241-0773-BF73-5100-08ED9362F6DF}" dt="2025-05-08T19:07:32.389" v="101"/>
          <ac:spMkLst>
            <pc:docMk/>
            <pc:sldMk cId="2865459827" sldId="30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7:32.389" v="101"/>
          <ac:spMkLst>
            <pc:docMk/>
            <pc:sldMk cId="2865459827" sldId="30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7:32.389" v="101"/>
          <ac:spMkLst>
            <pc:docMk/>
            <pc:sldMk cId="2865459827" sldId="30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7:32.389" v="101"/>
          <ac:spMkLst>
            <pc:docMk/>
            <pc:sldMk cId="2865459827" sldId="30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7:32.389" v="101"/>
          <ac:picMkLst>
            <pc:docMk/>
            <pc:sldMk cId="2865459827" sldId="304"/>
            <ac:picMk id="2" creationId="{DC663886-DE99-3C6E-00A4-1DD089681F4A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9:13.221" v="110" actId="14100"/>
        <pc:sldMkLst>
          <pc:docMk/>
          <pc:sldMk cId="870878551" sldId="305"/>
        </pc:sldMkLst>
        <pc:spChg chg="add">
          <ac:chgData name="Moutushi Tanha" userId="S::m.tanha@uwtsd.ac.uk::62f9b1f3-ddcf-45d7-a6a4-b667feecf47e" providerId="AD" clId="Web-{420CD241-0773-BF73-5100-08ED9362F6DF}" dt="2025-05-08T19:08:44.454" v="103"/>
          <ac:spMkLst>
            <pc:docMk/>
            <pc:sldMk cId="870878551" sldId="30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8:44.454" v="103"/>
          <ac:spMkLst>
            <pc:docMk/>
            <pc:sldMk cId="870878551" sldId="30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8:44.454" v="103"/>
          <ac:spMkLst>
            <pc:docMk/>
            <pc:sldMk cId="870878551" sldId="30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8:44.454" v="103"/>
          <ac:spMkLst>
            <pc:docMk/>
            <pc:sldMk cId="870878551" sldId="30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9:13.221" v="110" actId="14100"/>
          <ac:picMkLst>
            <pc:docMk/>
            <pc:sldMk cId="870878551" sldId="305"/>
            <ac:picMk id="2" creationId="{E5734233-F9D1-45F1-5DE1-92749BEF5B85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11:07.350" v="118"/>
        <pc:sldMkLst>
          <pc:docMk/>
          <pc:sldMk cId="401967189" sldId="306"/>
        </pc:sldMkLst>
        <pc:spChg chg="add">
          <ac:chgData name="Moutushi Tanha" userId="S::m.tanha@uwtsd.ac.uk::62f9b1f3-ddcf-45d7-a6a4-b667feecf47e" providerId="AD" clId="Web-{420CD241-0773-BF73-5100-08ED9362F6DF}" dt="2025-05-08T19:11:07.350" v="118"/>
          <ac:spMkLst>
            <pc:docMk/>
            <pc:sldMk cId="401967189" sldId="30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11:07.350" v="118"/>
          <ac:spMkLst>
            <pc:docMk/>
            <pc:sldMk cId="401967189" sldId="30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11:07.350" v="118"/>
          <ac:spMkLst>
            <pc:docMk/>
            <pc:sldMk cId="401967189" sldId="30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11:07.350" v="118"/>
          <ac:spMkLst>
            <pc:docMk/>
            <pc:sldMk cId="401967189" sldId="30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11:07.350" v="118"/>
          <ac:picMkLst>
            <pc:docMk/>
            <pc:sldMk cId="401967189" sldId="306"/>
            <ac:picMk id="2" creationId="{35C185A9-73B2-10E3-FC30-076A91C99B13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09:58.723" v="114"/>
        <pc:sldMkLst>
          <pc:docMk/>
          <pc:sldMk cId="2930912522" sldId="307"/>
        </pc:sldMkLst>
        <pc:spChg chg="add">
          <ac:chgData name="Moutushi Tanha" userId="S::m.tanha@uwtsd.ac.uk::62f9b1f3-ddcf-45d7-a6a4-b667feecf47e" providerId="AD" clId="Web-{420CD241-0773-BF73-5100-08ED9362F6DF}" dt="2025-05-08T19:09:58.723" v="114"/>
          <ac:spMkLst>
            <pc:docMk/>
            <pc:sldMk cId="2930912522" sldId="30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09:58.723" v="114"/>
          <ac:spMkLst>
            <pc:docMk/>
            <pc:sldMk cId="2930912522" sldId="30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09:58.723" v="114"/>
          <ac:spMkLst>
            <pc:docMk/>
            <pc:sldMk cId="2930912522" sldId="30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09:58.723" v="114"/>
          <ac:spMkLst>
            <pc:docMk/>
            <pc:sldMk cId="2930912522" sldId="30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09:58.723" v="114"/>
          <ac:picMkLst>
            <pc:docMk/>
            <pc:sldMk cId="2930912522" sldId="307"/>
            <ac:picMk id="2" creationId="{9A2E5DC4-C67D-CC53-DF5C-36EC6F9A7CE6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10:28.614" v="116"/>
        <pc:sldMkLst>
          <pc:docMk/>
          <pc:sldMk cId="1427867085" sldId="308"/>
        </pc:sldMkLst>
        <pc:spChg chg="add">
          <ac:chgData name="Moutushi Tanha" userId="S::m.tanha@uwtsd.ac.uk::62f9b1f3-ddcf-45d7-a6a4-b667feecf47e" providerId="AD" clId="Web-{420CD241-0773-BF73-5100-08ED9362F6DF}" dt="2025-05-08T19:10:28.614" v="116"/>
          <ac:spMkLst>
            <pc:docMk/>
            <pc:sldMk cId="1427867085" sldId="30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10:28.614" v="116"/>
          <ac:spMkLst>
            <pc:docMk/>
            <pc:sldMk cId="1427867085" sldId="30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10:28.614" v="116"/>
          <ac:spMkLst>
            <pc:docMk/>
            <pc:sldMk cId="1427867085" sldId="30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10:28.614" v="116"/>
          <ac:spMkLst>
            <pc:docMk/>
            <pc:sldMk cId="1427867085" sldId="30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10:28.614" v="116"/>
          <ac:picMkLst>
            <pc:docMk/>
            <pc:sldMk cId="1427867085" sldId="308"/>
            <ac:picMk id="2" creationId="{3CA9625C-CBBE-2E7A-87A7-E63BE1BEDD63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11:58.055" v="123"/>
        <pc:sldMkLst>
          <pc:docMk/>
          <pc:sldMk cId="1018383265" sldId="309"/>
        </pc:sldMkLst>
        <pc:spChg chg="add">
          <ac:chgData name="Moutushi Tanha" userId="S::m.tanha@uwtsd.ac.uk::62f9b1f3-ddcf-45d7-a6a4-b667feecf47e" providerId="AD" clId="Web-{420CD241-0773-BF73-5100-08ED9362F6DF}" dt="2025-05-08T19:11:58.055" v="123"/>
          <ac:spMkLst>
            <pc:docMk/>
            <pc:sldMk cId="1018383265" sldId="30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11:58.055" v="123"/>
          <ac:spMkLst>
            <pc:docMk/>
            <pc:sldMk cId="1018383265" sldId="30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11:58.055" v="123"/>
          <ac:spMkLst>
            <pc:docMk/>
            <pc:sldMk cId="1018383265" sldId="30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11:58.055" v="123"/>
          <ac:spMkLst>
            <pc:docMk/>
            <pc:sldMk cId="1018383265" sldId="30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11:58.055" v="123"/>
          <ac:picMkLst>
            <pc:docMk/>
            <pc:sldMk cId="1018383265" sldId="309"/>
            <ac:picMk id="2" creationId="{70FCB28B-E9D2-F4E1-E6F8-A9584A2E4CCE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12:33.572" v="125"/>
        <pc:sldMkLst>
          <pc:docMk/>
          <pc:sldMk cId="2467384098" sldId="310"/>
        </pc:sldMkLst>
        <pc:spChg chg="add">
          <ac:chgData name="Moutushi Tanha" userId="S::m.tanha@uwtsd.ac.uk::62f9b1f3-ddcf-45d7-a6a4-b667feecf47e" providerId="AD" clId="Web-{420CD241-0773-BF73-5100-08ED9362F6DF}" dt="2025-05-08T19:12:33.572" v="125"/>
          <ac:spMkLst>
            <pc:docMk/>
            <pc:sldMk cId="2467384098" sldId="31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12:33.572" v="125"/>
          <ac:spMkLst>
            <pc:docMk/>
            <pc:sldMk cId="2467384098" sldId="31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12:33.572" v="125"/>
          <ac:spMkLst>
            <pc:docMk/>
            <pc:sldMk cId="2467384098" sldId="31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12:33.572" v="125"/>
          <ac:spMkLst>
            <pc:docMk/>
            <pc:sldMk cId="2467384098" sldId="31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12:33.572" v="125"/>
          <ac:picMkLst>
            <pc:docMk/>
            <pc:sldMk cId="2467384098" sldId="310"/>
            <ac:picMk id="2" creationId="{2E823B12-F014-F5DC-3CD3-95FA23CF7724}"/>
          </ac:picMkLst>
        </pc:picChg>
      </pc:sldChg>
      <pc:sldChg chg="addSp modSp new mod setBg">
        <pc:chgData name="Moutushi Tanha" userId="S::m.tanha@uwtsd.ac.uk::62f9b1f3-ddcf-45d7-a6a4-b667feecf47e" providerId="AD" clId="Web-{420CD241-0773-BF73-5100-08ED9362F6DF}" dt="2025-05-08T19:13:05.448" v="127"/>
        <pc:sldMkLst>
          <pc:docMk/>
          <pc:sldMk cId="1580135073" sldId="311"/>
        </pc:sldMkLst>
        <pc:spChg chg="add">
          <ac:chgData name="Moutushi Tanha" userId="S::m.tanha@uwtsd.ac.uk::62f9b1f3-ddcf-45d7-a6a4-b667feecf47e" providerId="AD" clId="Web-{420CD241-0773-BF73-5100-08ED9362F6DF}" dt="2025-05-08T19:13:05.448" v="127"/>
          <ac:spMkLst>
            <pc:docMk/>
            <pc:sldMk cId="1580135073" sldId="31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20CD241-0773-BF73-5100-08ED9362F6DF}" dt="2025-05-08T19:13:05.448" v="127"/>
          <ac:spMkLst>
            <pc:docMk/>
            <pc:sldMk cId="1580135073" sldId="31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20CD241-0773-BF73-5100-08ED9362F6DF}" dt="2025-05-08T19:13:05.448" v="127"/>
          <ac:spMkLst>
            <pc:docMk/>
            <pc:sldMk cId="1580135073" sldId="31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20CD241-0773-BF73-5100-08ED9362F6DF}" dt="2025-05-08T19:13:05.448" v="127"/>
          <ac:spMkLst>
            <pc:docMk/>
            <pc:sldMk cId="1580135073" sldId="31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20CD241-0773-BF73-5100-08ED9362F6DF}" dt="2025-05-08T19:13:05.448" v="127"/>
          <ac:picMkLst>
            <pc:docMk/>
            <pc:sldMk cId="1580135073" sldId="311"/>
            <ac:picMk id="2" creationId="{FABE12F4-1019-D985-C8C1-A91DD96A5EF2}"/>
          </ac:picMkLst>
        </pc:picChg>
      </pc:sldChg>
    </pc:docChg>
  </pc:docChgLst>
  <pc:docChgLst>
    <pc:chgData name="Moutushi Tanha" userId="S::m.tanha@uwtsd.ac.uk::62f9b1f3-ddcf-45d7-a6a4-b667feecf47e" providerId="AD" clId="Web-{D226359B-0FC7-65E8-E195-A02B3236135E}"/>
    <pc:docChg chg="addSld delSld">
      <pc:chgData name="Moutushi Tanha" userId="S::m.tanha@uwtsd.ac.uk::62f9b1f3-ddcf-45d7-a6a4-b667feecf47e" providerId="AD" clId="Web-{D226359B-0FC7-65E8-E195-A02B3236135E}" dt="2025-05-19T18:37:58.136" v="1"/>
      <pc:docMkLst>
        <pc:docMk/>
      </pc:docMkLst>
      <pc:sldChg chg="add del">
        <pc:chgData name="Moutushi Tanha" userId="S::m.tanha@uwtsd.ac.uk::62f9b1f3-ddcf-45d7-a6a4-b667feecf47e" providerId="AD" clId="Web-{D226359B-0FC7-65E8-E195-A02B3236135E}" dt="2025-05-19T18:37:58.136" v="1"/>
        <pc:sldMkLst>
          <pc:docMk/>
          <pc:sldMk cId="3801812072" sldId="316"/>
        </pc:sldMkLst>
      </pc:sldChg>
    </pc:docChg>
  </pc:docChgLst>
  <pc:docChgLst>
    <pc:chgData name="Moutushi Tanha" userId="S::m.tanha@uwtsd.ac.uk::62f9b1f3-ddcf-45d7-a6a4-b667feecf47e" providerId="AD" clId="Web-{71CF2B02-C40D-19FE-5A96-66782C1461A6}"/>
    <pc:docChg chg="modSld">
      <pc:chgData name="Moutushi Tanha" userId="S::m.tanha@uwtsd.ac.uk::62f9b1f3-ddcf-45d7-a6a4-b667feecf47e" providerId="AD" clId="Web-{71CF2B02-C40D-19FE-5A96-66782C1461A6}" dt="2025-05-14T13:54:26.058" v="1" actId="14100"/>
      <pc:docMkLst>
        <pc:docMk/>
      </pc:docMkLst>
      <pc:sldChg chg="modSp">
        <pc:chgData name="Moutushi Tanha" userId="S::m.tanha@uwtsd.ac.uk::62f9b1f3-ddcf-45d7-a6a4-b667feecf47e" providerId="AD" clId="Web-{71CF2B02-C40D-19FE-5A96-66782C1461A6}" dt="2025-05-14T13:54:26.058" v="1" actId="14100"/>
        <pc:sldMkLst>
          <pc:docMk/>
          <pc:sldMk cId="2541684447" sldId="258"/>
        </pc:sldMkLst>
        <pc:picChg chg="mod">
          <ac:chgData name="Moutushi Tanha" userId="S::m.tanha@uwtsd.ac.uk::62f9b1f3-ddcf-45d7-a6a4-b667feecf47e" providerId="AD" clId="Web-{71CF2B02-C40D-19FE-5A96-66782C1461A6}" dt="2025-05-14T13:54:26.058" v="1" actId="14100"/>
          <ac:picMkLst>
            <pc:docMk/>
            <pc:sldMk cId="2541684447" sldId="258"/>
            <ac:picMk id="3" creationId="{ED7B2724-CA31-1242-2271-57068357D1A0}"/>
          </ac:picMkLst>
        </pc:picChg>
      </pc:sldChg>
    </pc:docChg>
  </pc:docChgLst>
  <pc:docChgLst>
    <pc:chgData name="Moutushi Tanha" userId="S::m.tanha@uwtsd.ac.uk::62f9b1f3-ddcf-45d7-a6a4-b667feecf47e" providerId="AD" clId="Web-{EB01E36E-598F-72D6-A3FA-85FE781C076E}"/>
    <pc:docChg chg="addSld modSld sldOrd">
      <pc:chgData name="Moutushi Tanha" userId="S::m.tanha@uwtsd.ac.uk::62f9b1f3-ddcf-45d7-a6a4-b667feecf47e" providerId="AD" clId="Web-{EB01E36E-598F-72D6-A3FA-85FE781C076E}" dt="2025-05-17T09:08:28.379" v="41"/>
      <pc:docMkLst>
        <pc:docMk/>
      </pc:docMkLst>
      <pc:sldChg chg="ord">
        <pc:chgData name="Moutushi Tanha" userId="S::m.tanha@uwtsd.ac.uk::62f9b1f3-ddcf-45d7-a6a4-b667feecf47e" providerId="AD" clId="Web-{EB01E36E-598F-72D6-A3FA-85FE781C076E}" dt="2025-05-17T08:50:14.839" v="1"/>
        <pc:sldMkLst>
          <pc:docMk/>
          <pc:sldMk cId="4096712651" sldId="257"/>
        </pc:sldMkLst>
      </pc:sldChg>
      <pc:sldChg chg="addSp modSp new">
        <pc:chgData name="Moutushi Tanha" userId="S::m.tanha@uwtsd.ac.uk::62f9b1f3-ddcf-45d7-a6a4-b667feecf47e" providerId="AD" clId="Web-{EB01E36E-598F-72D6-A3FA-85FE781C076E}" dt="2025-05-17T08:50:21.839" v="2"/>
        <pc:sldMkLst>
          <pc:docMk/>
          <pc:sldMk cId="3963893979" sldId="343"/>
        </pc:sldMkLst>
        <pc:picChg chg="add mod">
          <ac:chgData name="Moutushi Tanha" userId="S::m.tanha@uwtsd.ac.uk::62f9b1f3-ddcf-45d7-a6a4-b667feecf47e" providerId="AD" clId="Web-{EB01E36E-598F-72D6-A3FA-85FE781C076E}" dt="2025-05-17T08:50:21.839" v="2"/>
          <ac:picMkLst>
            <pc:docMk/>
            <pc:sldMk cId="3963893979" sldId="343"/>
            <ac:picMk id="2" creationId="{19646547-1119-A88A-B3C2-C35B91C3116D}"/>
          </ac:picMkLst>
        </pc:picChg>
      </pc:sldChg>
      <pc:sldChg chg="addSp modSp new">
        <pc:chgData name="Moutushi Tanha" userId="S::m.tanha@uwtsd.ac.uk::62f9b1f3-ddcf-45d7-a6a4-b667feecf47e" providerId="AD" clId="Web-{EB01E36E-598F-72D6-A3FA-85FE781C076E}" dt="2025-05-17T08:50:56.715" v="6"/>
        <pc:sldMkLst>
          <pc:docMk/>
          <pc:sldMk cId="2134887149" sldId="344"/>
        </pc:sldMkLst>
        <pc:picChg chg="add mod">
          <ac:chgData name="Moutushi Tanha" userId="S::m.tanha@uwtsd.ac.uk::62f9b1f3-ddcf-45d7-a6a4-b667feecf47e" providerId="AD" clId="Web-{EB01E36E-598F-72D6-A3FA-85FE781C076E}" dt="2025-05-17T08:50:56.715" v="6"/>
          <ac:picMkLst>
            <pc:docMk/>
            <pc:sldMk cId="2134887149" sldId="344"/>
            <ac:picMk id="2" creationId="{324EACDF-D560-4B28-FB69-30E584174480}"/>
          </ac:picMkLst>
        </pc:picChg>
      </pc:sldChg>
      <pc:sldChg chg="addSp modSp new">
        <pc:chgData name="Moutushi Tanha" userId="S::m.tanha@uwtsd.ac.uk::62f9b1f3-ddcf-45d7-a6a4-b667feecf47e" providerId="AD" clId="Web-{EB01E36E-598F-72D6-A3FA-85FE781C076E}" dt="2025-05-17T08:55:50.317" v="7"/>
        <pc:sldMkLst>
          <pc:docMk/>
          <pc:sldMk cId="2267876555" sldId="345"/>
        </pc:sldMkLst>
        <pc:picChg chg="add mod">
          <ac:chgData name="Moutushi Tanha" userId="S::m.tanha@uwtsd.ac.uk::62f9b1f3-ddcf-45d7-a6a4-b667feecf47e" providerId="AD" clId="Web-{EB01E36E-598F-72D6-A3FA-85FE781C076E}" dt="2025-05-17T08:55:50.317" v="7"/>
          <ac:picMkLst>
            <pc:docMk/>
            <pc:sldMk cId="2267876555" sldId="345"/>
            <ac:picMk id="2" creationId="{2FBE7145-7172-F40D-8AF4-61DE1C5D18ED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8:57:09.054" v="10"/>
        <pc:sldMkLst>
          <pc:docMk/>
          <pc:sldMk cId="190984548" sldId="346"/>
        </pc:sldMkLst>
        <pc:spChg chg="add">
          <ac:chgData name="Moutushi Tanha" userId="S::m.tanha@uwtsd.ac.uk::62f9b1f3-ddcf-45d7-a6a4-b667feecf47e" providerId="AD" clId="Web-{EB01E36E-598F-72D6-A3FA-85FE781C076E}" dt="2025-05-17T08:57:09.054" v="10"/>
          <ac:spMkLst>
            <pc:docMk/>
            <pc:sldMk cId="190984548" sldId="34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8:57:09.054" v="10"/>
          <ac:spMkLst>
            <pc:docMk/>
            <pc:sldMk cId="190984548" sldId="34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8:57:09.054" v="10"/>
          <ac:spMkLst>
            <pc:docMk/>
            <pc:sldMk cId="190984548" sldId="34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8:57:09.054" v="10"/>
          <ac:spMkLst>
            <pc:docMk/>
            <pc:sldMk cId="190984548" sldId="34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8:57:09.054" v="10"/>
          <ac:picMkLst>
            <pc:docMk/>
            <pc:sldMk cId="190984548" sldId="346"/>
            <ac:picMk id="2" creationId="{7949BCD3-75D1-5D8D-5A7D-4810C7A26169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8:58:52.354" v="17"/>
        <pc:sldMkLst>
          <pc:docMk/>
          <pc:sldMk cId="714434951" sldId="347"/>
        </pc:sldMkLst>
        <pc:spChg chg="add">
          <ac:chgData name="Moutushi Tanha" userId="S::m.tanha@uwtsd.ac.uk::62f9b1f3-ddcf-45d7-a6a4-b667feecf47e" providerId="AD" clId="Web-{EB01E36E-598F-72D6-A3FA-85FE781C076E}" dt="2025-05-17T08:58:52.354" v="17"/>
          <ac:spMkLst>
            <pc:docMk/>
            <pc:sldMk cId="714434951" sldId="34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8:58:52.354" v="17"/>
          <ac:spMkLst>
            <pc:docMk/>
            <pc:sldMk cId="714434951" sldId="34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8:58:52.354" v="17"/>
          <ac:spMkLst>
            <pc:docMk/>
            <pc:sldMk cId="714434951" sldId="34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8:58:52.354" v="17"/>
          <ac:spMkLst>
            <pc:docMk/>
            <pc:sldMk cId="714434951" sldId="34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8:58:52.354" v="17"/>
          <ac:picMkLst>
            <pc:docMk/>
            <pc:sldMk cId="714434951" sldId="347"/>
            <ac:picMk id="2" creationId="{E497291B-AD06-CD22-46C9-DB52F0D49289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0:54.998" v="19"/>
        <pc:sldMkLst>
          <pc:docMk/>
          <pc:sldMk cId="2950283719" sldId="348"/>
        </pc:sldMkLst>
        <pc:spChg chg="add">
          <ac:chgData name="Moutushi Tanha" userId="S::m.tanha@uwtsd.ac.uk::62f9b1f3-ddcf-45d7-a6a4-b667feecf47e" providerId="AD" clId="Web-{EB01E36E-598F-72D6-A3FA-85FE781C076E}" dt="2025-05-17T09:00:54.998" v="19"/>
          <ac:spMkLst>
            <pc:docMk/>
            <pc:sldMk cId="2950283719" sldId="34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0:54.998" v="19"/>
          <ac:spMkLst>
            <pc:docMk/>
            <pc:sldMk cId="2950283719" sldId="34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0:54.998" v="19"/>
          <ac:spMkLst>
            <pc:docMk/>
            <pc:sldMk cId="2950283719" sldId="34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0:54.998" v="19"/>
          <ac:spMkLst>
            <pc:docMk/>
            <pc:sldMk cId="2950283719" sldId="34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0:54.998" v="19"/>
          <ac:picMkLst>
            <pc:docMk/>
            <pc:sldMk cId="2950283719" sldId="348"/>
            <ac:picMk id="2" creationId="{AEB8ECE0-9BF9-C0C6-93D3-9BE66D6C98BD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2:07.391" v="21"/>
        <pc:sldMkLst>
          <pc:docMk/>
          <pc:sldMk cId="2196461279" sldId="349"/>
        </pc:sldMkLst>
        <pc:spChg chg="add">
          <ac:chgData name="Moutushi Tanha" userId="S::m.tanha@uwtsd.ac.uk::62f9b1f3-ddcf-45d7-a6a4-b667feecf47e" providerId="AD" clId="Web-{EB01E36E-598F-72D6-A3FA-85FE781C076E}" dt="2025-05-17T09:02:07.391" v="21"/>
          <ac:spMkLst>
            <pc:docMk/>
            <pc:sldMk cId="2196461279" sldId="34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2:07.391" v="21"/>
          <ac:spMkLst>
            <pc:docMk/>
            <pc:sldMk cId="2196461279" sldId="34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2:07.391" v="21"/>
          <ac:spMkLst>
            <pc:docMk/>
            <pc:sldMk cId="2196461279" sldId="34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2:07.391" v="21"/>
          <ac:spMkLst>
            <pc:docMk/>
            <pc:sldMk cId="2196461279" sldId="34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2:07.391" v="21"/>
          <ac:picMkLst>
            <pc:docMk/>
            <pc:sldMk cId="2196461279" sldId="349"/>
            <ac:picMk id="2" creationId="{DD30806B-11B3-9956-CE67-D24233A01551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4:05.691" v="23"/>
        <pc:sldMkLst>
          <pc:docMk/>
          <pc:sldMk cId="3646333871" sldId="350"/>
        </pc:sldMkLst>
        <pc:spChg chg="add">
          <ac:chgData name="Moutushi Tanha" userId="S::m.tanha@uwtsd.ac.uk::62f9b1f3-ddcf-45d7-a6a4-b667feecf47e" providerId="AD" clId="Web-{EB01E36E-598F-72D6-A3FA-85FE781C076E}" dt="2025-05-17T09:04:05.691" v="23"/>
          <ac:spMkLst>
            <pc:docMk/>
            <pc:sldMk cId="3646333871" sldId="35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4:05.691" v="23"/>
          <ac:spMkLst>
            <pc:docMk/>
            <pc:sldMk cId="3646333871" sldId="35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4:05.691" v="23"/>
          <ac:spMkLst>
            <pc:docMk/>
            <pc:sldMk cId="3646333871" sldId="35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4:05.691" v="23"/>
          <ac:spMkLst>
            <pc:docMk/>
            <pc:sldMk cId="3646333871" sldId="35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4:05.691" v="23"/>
          <ac:picMkLst>
            <pc:docMk/>
            <pc:sldMk cId="3646333871" sldId="350"/>
            <ac:picMk id="2" creationId="{C05E217C-44C2-7353-A841-E2FB2C1CB3A5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4:54.121" v="25"/>
        <pc:sldMkLst>
          <pc:docMk/>
          <pc:sldMk cId="2175941730" sldId="351"/>
        </pc:sldMkLst>
        <pc:spChg chg="add">
          <ac:chgData name="Moutushi Tanha" userId="S::m.tanha@uwtsd.ac.uk::62f9b1f3-ddcf-45d7-a6a4-b667feecf47e" providerId="AD" clId="Web-{EB01E36E-598F-72D6-A3FA-85FE781C076E}" dt="2025-05-17T09:04:54.121" v="25"/>
          <ac:spMkLst>
            <pc:docMk/>
            <pc:sldMk cId="2175941730" sldId="35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4:54.121" v="25"/>
          <ac:spMkLst>
            <pc:docMk/>
            <pc:sldMk cId="2175941730" sldId="35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4:54.121" v="25"/>
          <ac:spMkLst>
            <pc:docMk/>
            <pc:sldMk cId="2175941730" sldId="35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4:54.121" v="25"/>
          <ac:spMkLst>
            <pc:docMk/>
            <pc:sldMk cId="2175941730" sldId="35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4:54.121" v="25"/>
          <ac:picMkLst>
            <pc:docMk/>
            <pc:sldMk cId="2175941730" sldId="351"/>
            <ac:picMk id="2" creationId="{E4739B9A-B6AC-B03F-5722-C96433E96E41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5:53.170" v="30"/>
        <pc:sldMkLst>
          <pc:docMk/>
          <pc:sldMk cId="4039565918" sldId="352"/>
        </pc:sldMkLst>
        <pc:spChg chg="add">
          <ac:chgData name="Moutushi Tanha" userId="S::m.tanha@uwtsd.ac.uk::62f9b1f3-ddcf-45d7-a6a4-b667feecf47e" providerId="AD" clId="Web-{EB01E36E-598F-72D6-A3FA-85FE781C076E}" dt="2025-05-17T09:05:53.170" v="30"/>
          <ac:spMkLst>
            <pc:docMk/>
            <pc:sldMk cId="4039565918" sldId="35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5:53.170" v="30"/>
          <ac:spMkLst>
            <pc:docMk/>
            <pc:sldMk cId="4039565918" sldId="35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5:53.170" v="30"/>
          <ac:spMkLst>
            <pc:docMk/>
            <pc:sldMk cId="4039565918" sldId="35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5:53.170" v="30"/>
          <ac:spMkLst>
            <pc:docMk/>
            <pc:sldMk cId="4039565918" sldId="35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5:53.170" v="30"/>
          <ac:picMkLst>
            <pc:docMk/>
            <pc:sldMk cId="4039565918" sldId="352"/>
            <ac:picMk id="2" creationId="{1CB85ADF-314B-76C4-5CE1-9007DBA418B9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6:45.048" v="32"/>
        <pc:sldMkLst>
          <pc:docMk/>
          <pc:sldMk cId="2116358150" sldId="353"/>
        </pc:sldMkLst>
        <pc:spChg chg="add">
          <ac:chgData name="Moutushi Tanha" userId="S::m.tanha@uwtsd.ac.uk::62f9b1f3-ddcf-45d7-a6a4-b667feecf47e" providerId="AD" clId="Web-{EB01E36E-598F-72D6-A3FA-85FE781C076E}" dt="2025-05-17T09:06:45.048" v="32"/>
          <ac:spMkLst>
            <pc:docMk/>
            <pc:sldMk cId="2116358150" sldId="35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6:45.048" v="32"/>
          <ac:spMkLst>
            <pc:docMk/>
            <pc:sldMk cId="2116358150" sldId="35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6:45.048" v="32"/>
          <ac:spMkLst>
            <pc:docMk/>
            <pc:sldMk cId="2116358150" sldId="35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6:45.048" v="32"/>
          <ac:spMkLst>
            <pc:docMk/>
            <pc:sldMk cId="2116358150" sldId="35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6:45.048" v="32"/>
          <ac:picMkLst>
            <pc:docMk/>
            <pc:sldMk cId="2116358150" sldId="353"/>
            <ac:picMk id="2" creationId="{2F5563FA-E3E1-9E04-637D-674594AF353D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7:33.753" v="36"/>
        <pc:sldMkLst>
          <pc:docMk/>
          <pc:sldMk cId="1356941552" sldId="354"/>
        </pc:sldMkLst>
        <pc:spChg chg="add">
          <ac:chgData name="Moutushi Tanha" userId="S::m.tanha@uwtsd.ac.uk::62f9b1f3-ddcf-45d7-a6a4-b667feecf47e" providerId="AD" clId="Web-{EB01E36E-598F-72D6-A3FA-85FE781C076E}" dt="2025-05-17T09:07:33.753" v="36"/>
          <ac:spMkLst>
            <pc:docMk/>
            <pc:sldMk cId="1356941552" sldId="35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7:33.753" v="36"/>
          <ac:spMkLst>
            <pc:docMk/>
            <pc:sldMk cId="1356941552" sldId="35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7:33.753" v="36"/>
          <ac:spMkLst>
            <pc:docMk/>
            <pc:sldMk cId="1356941552" sldId="35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7:33.753" v="36"/>
          <ac:spMkLst>
            <pc:docMk/>
            <pc:sldMk cId="1356941552" sldId="35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7:33.753" v="36"/>
          <ac:picMkLst>
            <pc:docMk/>
            <pc:sldMk cId="1356941552" sldId="354"/>
            <ac:picMk id="2" creationId="{AEE9257B-E781-9975-0CE2-7D5DBE05C6D2}"/>
          </ac:picMkLst>
        </pc:picChg>
      </pc:sldChg>
      <pc:sldChg chg="addSp modSp new mod setBg">
        <pc:chgData name="Moutushi Tanha" userId="S::m.tanha@uwtsd.ac.uk::62f9b1f3-ddcf-45d7-a6a4-b667feecf47e" providerId="AD" clId="Web-{EB01E36E-598F-72D6-A3FA-85FE781C076E}" dt="2025-05-17T09:08:21.145" v="38"/>
        <pc:sldMkLst>
          <pc:docMk/>
          <pc:sldMk cId="451207472" sldId="355"/>
        </pc:sldMkLst>
        <pc:spChg chg="add">
          <ac:chgData name="Moutushi Tanha" userId="S::m.tanha@uwtsd.ac.uk::62f9b1f3-ddcf-45d7-a6a4-b667feecf47e" providerId="AD" clId="Web-{EB01E36E-598F-72D6-A3FA-85FE781C076E}" dt="2025-05-17T09:08:21.145" v="38"/>
          <ac:spMkLst>
            <pc:docMk/>
            <pc:sldMk cId="451207472" sldId="35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B01E36E-598F-72D6-A3FA-85FE781C076E}" dt="2025-05-17T09:08:21.145" v="38"/>
          <ac:spMkLst>
            <pc:docMk/>
            <pc:sldMk cId="451207472" sldId="35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B01E36E-598F-72D6-A3FA-85FE781C076E}" dt="2025-05-17T09:08:21.145" v="38"/>
          <ac:spMkLst>
            <pc:docMk/>
            <pc:sldMk cId="451207472" sldId="35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B01E36E-598F-72D6-A3FA-85FE781C076E}" dt="2025-05-17T09:08:21.145" v="38"/>
          <ac:spMkLst>
            <pc:docMk/>
            <pc:sldMk cId="451207472" sldId="35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B01E36E-598F-72D6-A3FA-85FE781C076E}" dt="2025-05-17T09:08:21.145" v="38"/>
          <ac:picMkLst>
            <pc:docMk/>
            <pc:sldMk cId="451207472" sldId="355"/>
            <ac:picMk id="2" creationId="{30DB6042-A339-87D6-A290-670731274C97}"/>
          </ac:picMkLst>
        </pc:picChg>
      </pc:sldChg>
      <pc:sldChg chg="new">
        <pc:chgData name="Moutushi Tanha" userId="S::m.tanha@uwtsd.ac.uk::62f9b1f3-ddcf-45d7-a6a4-b667feecf47e" providerId="AD" clId="Web-{EB01E36E-598F-72D6-A3FA-85FE781C076E}" dt="2025-05-17T09:06:51.861" v="34"/>
        <pc:sldMkLst>
          <pc:docMk/>
          <pc:sldMk cId="3688908661" sldId="356"/>
        </pc:sldMkLst>
      </pc:sldChg>
      <pc:sldChg chg="new">
        <pc:chgData name="Moutushi Tanha" userId="S::m.tanha@uwtsd.ac.uk::62f9b1f3-ddcf-45d7-a6a4-b667feecf47e" providerId="AD" clId="Web-{EB01E36E-598F-72D6-A3FA-85FE781C076E}" dt="2025-05-17T09:08:26.114" v="39"/>
        <pc:sldMkLst>
          <pc:docMk/>
          <pc:sldMk cId="1748824928" sldId="357"/>
        </pc:sldMkLst>
      </pc:sldChg>
      <pc:sldChg chg="new">
        <pc:chgData name="Moutushi Tanha" userId="S::m.tanha@uwtsd.ac.uk::62f9b1f3-ddcf-45d7-a6a4-b667feecf47e" providerId="AD" clId="Web-{EB01E36E-598F-72D6-A3FA-85FE781C076E}" dt="2025-05-17T09:08:27.411" v="40"/>
        <pc:sldMkLst>
          <pc:docMk/>
          <pc:sldMk cId="1073590881" sldId="358"/>
        </pc:sldMkLst>
      </pc:sldChg>
      <pc:sldChg chg="new">
        <pc:chgData name="Moutushi Tanha" userId="S::m.tanha@uwtsd.ac.uk::62f9b1f3-ddcf-45d7-a6a4-b667feecf47e" providerId="AD" clId="Web-{EB01E36E-598F-72D6-A3FA-85FE781C076E}" dt="2025-05-17T09:08:28.379" v="41"/>
        <pc:sldMkLst>
          <pc:docMk/>
          <pc:sldMk cId="3717665131" sldId="359"/>
        </pc:sldMkLst>
      </pc:sldChg>
    </pc:docChg>
  </pc:docChgLst>
  <pc:docChgLst>
    <pc:chgData name="Moutushi Tanha" userId="S::m.tanha@uwtsd.ac.uk::62f9b1f3-ddcf-45d7-a6a4-b667feecf47e" providerId="AD" clId="Web-{4F2C51DE-CFEB-3E80-8698-01BE71B5B696}"/>
    <pc:docChg chg="addSld modSld">
      <pc:chgData name="Moutushi Tanha" userId="S::m.tanha@uwtsd.ac.uk::62f9b1f3-ddcf-45d7-a6a4-b667feecf47e" providerId="AD" clId="Web-{4F2C51DE-CFEB-3E80-8698-01BE71B5B696}" dt="2025-05-13T07:10:21.963" v="81"/>
      <pc:docMkLst>
        <pc:docMk/>
      </pc:docMkLst>
      <pc:sldChg chg="addSp modSp mod setBg">
        <pc:chgData name="Moutushi Tanha" userId="S::m.tanha@uwtsd.ac.uk::62f9b1f3-ddcf-45d7-a6a4-b667feecf47e" providerId="AD" clId="Web-{4F2C51DE-CFEB-3E80-8698-01BE71B5B696}" dt="2025-05-13T07:09:47.337" v="78"/>
        <pc:sldMkLst>
          <pc:docMk/>
          <pc:sldMk cId="1536932431" sldId="276"/>
        </pc:sldMkLst>
        <pc:spChg chg="add">
          <ac:chgData name="Moutushi Tanha" userId="S::m.tanha@uwtsd.ac.uk::62f9b1f3-ddcf-45d7-a6a4-b667feecf47e" providerId="AD" clId="Web-{4F2C51DE-CFEB-3E80-8698-01BE71B5B696}" dt="2025-05-13T07:09:47.337" v="78"/>
          <ac:spMkLst>
            <pc:docMk/>
            <pc:sldMk cId="1536932431" sldId="27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9:47.337" v="78"/>
          <ac:spMkLst>
            <pc:docMk/>
            <pc:sldMk cId="1536932431" sldId="27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9:47.337" v="78"/>
          <ac:spMkLst>
            <pc:docMk/>
            <pc:sldMk cId="1536932431" sldId="27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9:47.337" v="78"/>
          <ac:spMkLst>
            <pc:docMk/>
            <pc:sldMk cId="1536932431" sldId="27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9:47.337" v="78"/>
          <ac:picMkLst>
            <pc:docMk/>
            <pc:sldMk cId="1536932431" sldId="276"/>
            <ac:picMk id="2" creationId="{7D0C97BD-D2F4-ECA4-78E6-3F6943440A2F}"/>
          </ac:picMkLst>
        </pc:picChg>
      </pc:sldChg>
      <pc:sldChg chg="addSp modSp mod setBg">
        <pc:chgData name="Moutushi Tanha" userId="S::m.tanha@uwtsd.ac.uk::62f9b1f3-ddcf-45d7-a6a4-b667feecf47e" providerId="AD" clId="Web-{4F2C51DE-CFEB-3E80-8698-01BE71B5B696}" dt="2025-05-13T06:45:06.819" v="1"/>
        <pc:sldMkLst>
          <pc:docMk/>
          <pc:sldMk cId="4041580771" sldId="302"/>
        </pc:sldMkLst>
        <pc:spChg chg="add">
          <ac:chgData name="Moutushi Tanha" userId="S::m.tanha@uwtsd.ac.uk::62f9b1f3-ddcf-45d7-a6a4-b667feecf47e" providerId="AD" clId="Web-{4F2C51DE-CFEB-3E80-8698-01BE71B5B696}" dt="2025-05-13T06:45:06.819" v="1"/>
          <ac:spMkLst>
            <pc:docMk/>
            <pc:sldMk cId="4041580771" sldId="30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45:06.819" v="1"/>
          <ac:spMkLst>
            <pc:docMk/>
            <pc:sldMk cId="4041580771" sldId="30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45:06.819" v="1"/>
          <ac:spMkLst>
            <pc:docMk/>
            <pc:sldMk cId="4041580771" sldId="30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45:06.819" v="1"/>
          <ac:spMkLst>
            <pc:docMk/>
            <pc:sldMk cId="4041580771" sldId="30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45:06.819" v="1"/>
          <ac:picMkLst>
            <pc:docMk/>
            <pc:sldMk cId="4041580771" sldId="302"/>
            <ac:picMk id="2" creationId="{A1EEA46B-C33E-D363-0AE3-03BBE8386362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46:03.867" v="11"/>
        <pc:sldMkLst>
          <pc:docMk/>
          <pc:sldMk cId="1609088358" sldId="312"/>
        </pc:sldMkLst>
        <pc:spChg chg="add">
          <ac:chgData name="Moutushi Tanha" userId="S::m.tanha@uwtsd.ac.uk::62f9b1f3-ddcf-45d7-a6a4-b667feecf47e" providerId="AD" clId="Web-{4F2C51DE-CFEB-3E80-8698-01BE71B5B696}" dt="2025-05-13T06:46:03.867" v="11"/>
          <ac:spMkLst>
            <pc:docMk/>
            <pc:sldMk cId="1609088358" sldId="31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46:03.867" v="11"/>
          <ac:spMkLst>
            <pc:docMk/>
            <pc:sldMk cId="1609088358" sldId="31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46:03.867" v="11"/>
          <ac:spMkLst>
            <pc:docMk/>
            <pc:sldMk cId="1609088358" sldId="31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46:03.867" v="11"/>
          <ac:spMkLst>
            <pc:docMk/>
            <pc:sldMk cId="1609088358" sldId="31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46:03.867" v="11"/>
          <ac:picMkLst>
            <pc:docMk/>
            <pc:sldMk cId="1609088358" sldId="312"/>
            <ac:picMk id="2" creationId="{B99C2F13-B327-59E6-C10D-53E29FF36237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47:25.697" v="13"/>
        <pc:sldMkLst>
          <pc:docMk/>
          <pc:sldMk cId="2448010198" sldId="313"/>
        </pc:sldMkLst>
        <pc:spChg chg="add">
          <ac:chgData name="Moutushi Tanha" userId="S::m.tanha@uwtsd.ac.uk::62f9b1f3-ddcf-45d7-a6a4-b667feecf47e" providerId="AD" clId="Web-{4F2C51DE-CFEB-3E80-8698-01BE71B5B696}" dt="2025-05-13T06:47:25.697" v="13"/>
          <ac:spMkLst>
            <pc:docMk/>
            <pc:sldMk cId="2448010198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47:25.697" v="13"/>
          <ac:spMkLst>
            <pc:docMk/>
            <pc:sldMk cId="2448010198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47:25.697" v="13"/>
          <ac:spMkLst>
            <pc:docMk/>
            <pc:sldMk cId="2448010198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47:25.697" v="13"/>
          <ac:spMkLst>
            <pc:docMk/>
            <pc:sldMk cId="2448010198" sldId="3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47:25.697" v="13"/>
          <ac:picMkLst>
            <pc:docMk/>
            <pc:sldMk cId="2448010198" sldId="313"/>
            <ac:picMk id="2" creationId="{4A741418-1010-B2E9-89B7-C2C5CB0A8A1D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48:04.854" v="15"/>
        <pc:sldMkLst>
          <pc:docMk/>
          <pc:sldMk cId="1161758188" sldId="314"/>
        </pc:sldMkLst>
        <pc:spChg chg="add">
          <ac:chgData name="Moutushi Tanha" userId="S::m.tanha@uwtsd.ac.uk::62f9b1f3-ddcf-45d7-a6a4-b667feecf47e" providerId="AD" clId="Web-{4F2C51DE-CFEB-3E80-8698-01BE71B5B696}" dt="2025-05-13T06:48:04.854" v="15"/>
          <ac:spMkLst>
            <pc:docMk/>
            <pc:sldMk cId="1161758188" sldId="31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48:04.854" v="15"/>
          <ac:spMkLst>
            <pc:docMk/>
            <pc:sldMk cId="1161758188" sldId="31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48:04.854" v="15"/>
          <ac:spMkLst>
            <pc:docMk/>
            <pc:sldMk cId="1161758188" sldId="31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48:04.854" v="15"/>
          <ac:spMkLst>
            <pc:docMk/>
            <pc:sldMk cId="1161758188" sldId="31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48:04.854" v="15"/>
          <ac:picMkLst>
            <pc:docMk/>
            <pc:sldMk cId="1161758188" sldId="314"/>
            <ac:picMk id="2" creationId="{C7F64CC9-C21C-8F72-3B43-8B212B11F116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48:57.778" v="17"/>
        <pc:sldMkLst>
          <pc:docMk/>
          <pc:sldMk cId="243716744" sldId="315"/>
        </pc:sldMkLst>
        <pc:spChg chg="add">
          <ac:chgData name="Moutushi Tanha" userId="S::m.tanha@uwtsd.ac.uk::62f9b1f3-ddcf-45d7-a6a4-b667feecf47e" providerId="AD" clId="Web-{4F2C51DE-CFEB-3E80-8698-01BE71B5B696}" dt="2025-05-13T06:48:57.778" v="17"/>
          <ac:spMkLst>
            <pc:docMk/>
            <pc:sldMk cId="243716744" sldId="31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48:57.778" v="17"/>
          <ac:spMkLst>
            <pc:docMk/>
            <pc:sldMk cId="243716744" sldId="31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48:57.778" v="17"/>
          <ac:spMkLst>
            <pc:docMk/>
            <pc:sldMk cId="243716744" sldId="31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48:57.778" v="17"/>
          <ac:spMkLst>
            <pc:docMk/>
            <pc:sldMk cId="243716744" sldId="31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48:57.778" v="17"/>
          <ac:picMkLst>
            <pc:docMk/>
            <pc:sldMk cId="243716744" sldId="315"/>
            <ac:picMk id="2" creationId="{77329B83-5462-E26F-4D6A-343D6EC79C97}"/>
          </ac:picMkLst>
        </pc:picChg>
      </pc:sldChg>
      <pc:sldChg chg="new">
        <pc:chgData name="Moutushi Tanha" userId="S::m.tanha@uwtsd.ac.uk::62f9b1f3-ddcf-45d7-a6a4-b667feecf47e" providerId="AD" clId="Web-{4F2C51DE-CFEB-3E80-8698-01BE71B5B696}" dt="2025-05-13T06:45:16.382" v="6"/>
        <pc:sldMkLst>
          <pc:docMk/>
          <pc:sldMk cId="3801812072" sldId="316"/>
        </pc:sldMkLst>
      </pc:sldChg>
      <pc:sldChg chg="new">
        <pc:chgData name="Moutushi Tanha" userId="S::m.tanha@uwtsd.ac.uk::62f9b1f3-ddcf-45d7-a6a4-b667feecf47e" providerId="AD" clId="Web-{4F2C51DE-CFEB-3E80-8698-01BE71B5B696}" dt="2025-05-13T06:45:17.335" v="7"/>
        <pc:sldMkLst>
          <pc:docMk/>
          <pc:sldMk cId="297021050" sldId="317"/>
        </pc:sldMkLst>
      </pc:sldChg>
      <pc:sldChg chg="new">
        <pc:chgData name="Moutushi Tanha" userId="S::m.tanha@uwtsd.ac.uk::62f9b1f3-ddcf-45d7-a6a4-b667feecf47e" providerId="AD" clId="Web-{4F2C51DE-CFEB-3E80-8698-01BE71B5B696}" dt="2025-05-13T06:45:18.069" v="8"/>
        <pc:sldMkLst>
          <pc:docMk/>
          <pc:sldMk cId="439724534" sldId="318"/>
        </pc:sldMkLst>
      </pc:sldChg>
      <pc:sldChg chg="addSp modSp new mod setBg">
        <pc:chgData name="Moutushi Tanha" userId="S::m.tanha@uwtsd.ac.uk::62f9b1f3-ddcf-45d7-a6a4-b667feecf47e" providerId="AD" clId="Web-{4F2C51DE-CFEB-3E80-8698-01BE71B5B696}" dt="2025-05-13T06:50:32.030" v="19"/>
        <pc:sldMkLst>
          <pc:docMk/>
          <pc:sldMk cId="4201072132" sldId="319"/>
        </pc:sldMkLst>
        <pc:spChg chg="add">
          <ac:chgData name="Moutushi Tanha" userId="S::m.tanha@uwtsd.ac.uk::62f9b1f3-ddcf-45d7-a6a4-b667feecf47e" providerId="AD" clId="Web-{4F2C51DE-CFEB-3E80-8698-01BE71B5B696}" dt="2025-05-13T06:50:32.030" v="19"/>
          <ac:spMkLst>
            <pc:docMk/>
            <pc:sldMk cId="4201072132" sldId="31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0:32.030" v="19"/>
          <ac:spMkLst>
            <pc:docMk/>
            <pc:sldMk cId="4201072132" sldId="31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0:32.030" v="19"/>
          <ac:spMkLst>
            <pc:docMk/>
            <pc:sldMk cId="4201072132" sldId="31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0:32.030" v="19"/>
          <ac:spMkLst>
            <pc:docMk/>
            <pc:sldMk cId="4201072132" sldId="31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0:32.030" v="19"/>
          <ac:picMkLst>
            <pc:docMk/>
            <pc:sldMk cId="4201072132" sldId="319"/>
            <ac:picMk id="2" creationId="{96994DF1-C0FF-7DB2-4B51-FE2ACCE7619D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1:23.875" v="25"/>
        <pc:sldMkLst>
          <pc:docMk/>
          <pc:sldMk cId="1966074191" sldId="320"/>
        </pc:sldMkLst>
        <pc:spChg chg="add">
          <ac:chgData name="Moutushi Tanha" userId="S::m.tanha@uwtsd.ac.uk::62f9b1f3-ddcf-45d7-a6a4-b667feecf47e" providerId="AD" clId="Web-{4F2C51DE-CFEB-3E80-8698-01BE71B5B696}" dt="2025-05-13T06:51:23.875" v="25"/>
          <ac:spMkLst>
            <pc:docMk/>
            <pc:sldMk cId="1966074191" sldId="3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1:23.875" v="25"/>
          <ac:spMkLst>
            <pc:docMk/>
            <pc:sldMk cId="1966074191" sldId="3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1:23.875" v="25"/>
          <ac:spMkLst>
            <pc:docMk/>
            <pc:sldMk cId="1966074191" sldId="3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1:23.875" v="25"/>
          <ac:spMkLst>
            <pc:docMk/>
            <pc:sldMk cId="1966074191" sldId="3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1:23.875" v="25"/>
          <ac:picMkLst>
            <pc:docMk/>
            <pc:sldMk cId="1966074191" sldId="320"/>
            <ac:picMk id="2" creationId="{66001DA4-5F45-2B76-EDB0-DA7C8714391D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2:10.235" v="27"/>
        <pc:sldMkLst>
          <pc:docMk/>
          <pc:sldMk cId="3381523073" sldId="321"/>
        </pc:sldMkLst>
        <pc:spChg chg="add">
          <ac:chgData name="Moutushi Tanha" userId="S::m.tanha@uwtsd.ac.uk::62f9b1f3-ddcf-45d7-a6a4-b667feecf47e" providerId="AD" clId="Web-{4F2C51DE-CFEB-3E80-8698-01BE71B5B696}" dt="2025-05-13T06:52:10.235" v="27"/>
          <ac:spMkLst>
            <pc:docMk/>
            <pc:sldMk cId="3381523073" sldId="32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2:10.235" v="27"/>
          <ac:spMkLst>
            <pc:docMk/>
            <pc:sldMk cId="3381523073" sldId="32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2:10.235" v="27"/>
          <ac:spMkLst>
            <pc:docMk/>
            <pc:sldMk cId="3381523073" sldId="32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2:10.235" v="27"/>
          <ac:spMkLst>
            <pc:docMk/>
            <pc:sldMk cId="3381523073" sldId="32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2:10.235" v="27"/>
          <ac:picMkLst>
            <pc:docMk/>
            <pc:sldMk cId="3381523073" sldId="321"/>
            <ac:picMk id="2" creationId="{13E9C7FF-DF2F-943D-1961-F78BE3D3EA04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2:53.767" v="32"/>
        <pc:sldMkLst>
          <pc:docMk/>
          <pc:sldMk cId="1640860194" sldId="322"/>
        </pc:sldMkLst>
        <pc:spChg chg="add">
          <ac:chgData name="Moutushi Tanha" userId="S::m.tanha@uwtsd.ac.uk::62f9b1f3-ddcf-45d7-a6a4-b667feecf47e" providerId="AD" clId="Web-{4F2C51DE-CFEB-3E80-8698-01BE71B5B696}" dt="2025-05-13T06:52:53.767" v="32"/>
          <ac:spMkLst>
            <pc:docMk/>
            <pc:sldMk cId="1640860194" sldId="3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2:53.767" v="32"/>
          <ac:spMkLst>
            <pc:docMk/>
            <pc:sldMk cId="1640860194" sldId="3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2:53.767" v="32"/>
          <ac:spMkLst>
            <pc:docMk/>
            <pc:sldMk cId="1640860194" sldId="3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2:53.767" v="32"/>
          <ac:spMkLst>
            <pc:docMk/>
            <pc:sldMk cId="1640860194" sldId="3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2:53.767" v="32"/>
          <ac:picMkLst>
            <pc:docMk/>
            <pc:sldMk cId="1640860194" sldId="322"/>
            <ac:picMk id="2" creationId="{66A6A892-F4D9-39A3-4B0C-719A8B4D5C2C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9:02.821" v="76"/>
        <pc:sldMkLst>
          <pc:docMk/>
          <pc:sldMk cId="667355642" sldId="323"/>
        </pc:sldMkLst>
        <pc:spChg chg="add">
          <ac:chgData name="Moutushi Tanha" userId="S::m.tanha@uwtsd.ac.uk::62f9b1f3-ddcf-45d7-a6a4-b667feecf47e" providerId="AD" clId="Web-{4F2C51DE-CFEB-3E80-8698-01BE71B5B696}" dt="2025-05-13T07:09:02.821" v="76"/>
          <ac:spMkLst>
            <pc:docMk/>
            <pc:sldMk cId="667355642" sldId="3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9:02.821" v="76"/>
          <ac:spMkLst>
            <pc:docMk/>
            <pc:sldMk cId="667355642" sldId="3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9:02.821" v="76"/>
          <ac:spMkLst>
            <pc:docMk/>
            <pc:sldMk cId="667355642" sldId="3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9:02.821" v="76"/>
          <ac:spMkLst>
            <pc:docMk/>
            <pc:sldMk cId="667355642" sldId="3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9:02.821" v="76"/>
          <ac:picMkLst>
            <pc:docMk/>
            <pc:sldMk cId="667355642" sldId="323"/>
            <ac:picMk id="2" creationId="{343CCC76-6191-41CC-37BB-E5C502F22FFC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3:26.987" v="34"/>
        <pc:sldMkLst>
          <pc:docMk/>
          <pc:sldMk cId="3688022314" sldId="324"/>
        </pc:sldMkLst>
        <pc:spChg chg="add">
          <ac:chgData name="Moutushi Tanha" userId="S::m.tanha@uwtsd.ac.uk::62f9b1f3-ddcf-45d7-a6a4-b667feecf47e" providerId="AD" clId="Web-{4F2C51DE-CFEB-3E80-8698-01BE71B5B696}" dt="2025-05-13T06:53:26.987" v="34"/>
          <ac:spMkLst>
            <pc:docMk/>
            <pc:sldMk cId="3688022314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3:26.987" v="34"/>
          <ac:spMkLst>
            <pc:docMk/>
            <pc:sldMk cId="3688022314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3:26.987" v="34"/>
          <ac:spMkLst>
            <pc:docMk/>
            <pc:sldMk cId="3688022314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3:26.987" v="34"/>
          <ac:spMkLst>
            <pc:docMk/>
            <pc:sldMk cId="3688022314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3:26.987" v="34"/>
          <ac:picMkLst>
            <pc:docMk/>
            <pc:sldMk cId="3688022314" sldId="324"/>
            <ac:picMk id="2" creationId="{F763F620-6AC5-AC05-F105-EDFCCD98C88F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7:18.990" v="72"/>
        <pc:sldMkLst>
          <pc:docMk/>
          <pc:sldMk cId="1716658181" sldId="325"/>
        </pc:sldMkLst>
        <pc:spChg chg="add">
          <ac:chgData name="Moutushi Tanha" userId="S::m.tanha@uwtsd.ac.uk::62f9b1f3-ddcf-45d7-a6a4-b667feecf47e" providerId="AD" clId="Web-{4F2C51DE-CFEB-3E80-8698-01BE71B5B696}" dt="2025-05-13T07:07:18.990" v="72"/>
          <ac:spMkLst>
            <pc:docMk/>
            <pc:sldMk cId="1716658181" sldId="32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7:18.990" v="72"/>
          <ac:spMkLst>
            <pc:docMk/>
            <pc:sldMk cId="1716658181" sldId="32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7:18.990" v="72"/>
          <ac:spMkLst>
            <pc:docMk/>
            <pc:sldMk cId="1716658181" sldId="32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7:18.990" v="72"/>
          <ac:spMkLst>
            <pc:docMk/>
            <pc:sldMk cId="1716658181" sldId="32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7:18.990" v="72"/>
          <ac:picMkLst>
            <pc:docMk/>
            <pc:sldMk cId="1716658181" sldId="325"/>
            <ac:picMk id="2" creationId="{11EDA7FF-F28A-4C29-A19D-67C807137AE1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8:16.163" v="74"/>
        <pc:sldMkLst>
          <pc:docMk/>
          <pc:sldMk cId="3510650829" sldId="326"/>
        </pc:sldMkLst>
        <pc:spChg chg="add">
          <ac:chgData name="Moutushi Tanha" userId="S::m.tanha@uwtsd.ac.uk::62f9b1f3-ddcf-45d7-a6a4-b667feecf47e" providerId="AD" clId="Web-{4F2C51DE-CFEB-3E80-8698-01BE71B5B696}" dt="2025-05-13T07:08:16.163" v="74"/>
          <ac:spMkLst>
            <pc:docMk/>
            <pc:sldMk cId="3510650829" sldId="32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8:16.163" v="74"/>
          <ac:spMkLst>
            <pc:docMk/>
            <pc:sldMk cId="3510650829" sldId="32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8:16.163" v="74"/>
          <ac:spMkLst>
            <pc:docMk/>
            <pc:sldMk cId="3510650829" sldId="32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8:16.163" v="74"/>
          <ac:spMkLst>
            <pc:docMk/>
            <pc:sldMk cId="3510650829" sldId="32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8:16.163" v="74"/>
          <ac:picMkLst>
            <pc:docMk/>
            <pc:sldMk cId="3510650829" sldId="326"/>
            <ac:picMk id="2" creationId="{38EEF92C-E43A-F64A-8D83-CD7395D8DD24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5:26.833" v="45"/>
        <pc:sldMkLst>
          <pc:docMk/>
          <pc:sldMk cId="4188415737" sldId="327"/>
        </pc:sldMkLst>
        <pc:spChg chg="add">
          <ac:chgData name="Moutushi Tanha" userId="S::m.tanha@uwtsd.ac.uk::62f9b1f3-ddcf-45d7-a6a4-b667feecf47e" providerId="AD" clId="Web-{4F2C51DE-CFEB-3E80-8698-01BE71B5B696}" dt="2025-05-13T06:55:26.833" v="45"/>
          <ac:spMkLst>
            <pc:docMk/>
            <pc:sldMk cId="4188415737" sldId="32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5:26.833" v="45"/>
          <ac:spMkLst>
            <pc:docMk/>
            <pc:sldMk cId="4188415737" sldId="32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5:26.833" v="45"/>
          <ac:spMkLst>
            <pc:docMk/>
            <pc:sldMk cId="4188415737" sldId="32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5:26.833" v="45"/>
          <ac:spMkLst>
            <pc:docMk/>
            <pc:sldMk cId="4188415737" sldId="32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5:26.833" v="45"/>
          <ac:picMkLst>
            <pc:docMk/>
            <pc:sldMk cId="4188415737" sldId="327"/>
            <ac:picMk id="2" creationId="{E38CC802-635D-AFFA-53E4-CC16A9C2DAB0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6:18.522" v="47"/>
        <pc:sldMkLst>
          <pc:docMk/>
          <pc:sldMk cId="4091616356" sldId="328"/>
        </pc:sldMkLst>
        <pc:spChg chg="add">
          <ac:chgData name="Moutushi Tanha" userId="S::m.tanha@uwtsd.ac.uk::62f9b1f3-ddcf-45d7-a6a4-b667feecf47e" providerId="AD" clId="Web-{4F2C51DE-CFEB-3E80-8698-01BE71B5B696}" dt="2025-05-13T06:56:18.522" v="47"/>
          <ac:spMkLst>
            <pc:docMk/>
            <pc:sldMk cId="4091616356" sldId="32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6:18.522" v="47"/>
          <ac:spMkLst>
            <pc:docMk/>
            <pc:sldMk cId="4091616356" sldId="32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6:18.522" v="47"/>
          <ac:spMkLst>
            <pc:docMk/>
            <pc:sldMk cId="4091616356" sldId="32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6:18.522" v="47"/>
          <ac:spMkLst>
            <pc:docMk/>
            <pc:sldMk cId="4091616356" sldId="32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6:18.522" v="47"/>
          <ac:picMkLst>
            <pc:docMk/>
            <pc:sldMk cId="4091616356" sldId="328"/>
            <ac:picMk id="2" creationId="{1017D59B-EE27-B5C0-FB0B-BC0A9D1FD000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7:04.476" v="49"/>
        <pc:sldMkLst>
          <pc:docMk/>
          <pc:sldMk cId="472536855" sldId="329"/>
        </pc:sldMkLst>
        <pc:spChg chg="add">
          <ac:chgData name="Moutushi Tanha" userId="S::m.tanha@uwtsd.ac.uk::62f9b1f3-ddcf-45d7-a6a4-b667feecf47e" providerId="AD" clId="Web-{4F2C51DE-CFEB-3E80-8698-01BE71B5B696}" dt="2025-05-13T06:57:04.476" v="49"/>
          <ac:spMkLst>
            <pc:docMk/>
            <pc:sldMk cId="472536855" sldId="32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7:04.476" v="49"/>
          <ac:spMkLst>
            <pc:docMk/>
            <pc:sldMk cId="472536855" sldId="32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7:04.476" v="49"/>
          <ac:spMkLst>
            <pc:docMk/>
            <pc:sldMk cId="472536855" sldId="32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7:04.476" v="49"/>
          <ac:spMkLst>
            <pc:docMk/>
            <pc:sldMk cId="472536855" sldId="32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7:04.476" v="49"/>
          <ac:picMkLst>
            <pc:docMk/>
            <pc:sldMk cId="472536855" sldId="329"/>
            <ac:picMk id="2" creationId="{335C10FD-819B-51C2-55D4-3D7A1C45A5D3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8:06.337" v="51"/>
        <pc:sldMkLst>
          <pc:docMk/>
          <pc:sldMk cId="620403326" sldId="330"/>
        </pc:sldMkLst>
        <pc:spChg chg="add">
          <ac:chgData name="Moutushi Tanha" userId="S::m.tanha@uwtsd.ac.uk::62f9b1f3-ddcf-45d7-a6a4-b667feecf47e" providerId="AD" clId="Web-{4F2C51DE-CFEB-3E80-8698-01BE71B5B696}" dt="2025-05-13T06:58:06.337" v="51"/>
          <ac:spMkLst>
            <pc:docMk/>
            <pc:sldMk cId="620403326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8:06.337" v="51"/>
          <ac:spMkLst>
            <pc:docMk/>
            <pc:sldMk cId="620403326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8:06.337" v="51"/>
          <ac:spMkLst>
            <pc:docMk/>
            <pc:sldMk cId="620403326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8:06.337" v="51"/>
          <ac:spMkLst>
            <pc:docMk/>
            <pc:sldMk cId="620403326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8:06.337" v="51"/>
          <ac:picMkLst>
            <pc:docMk/>
            <pc:sldMk cId="620403326" sldId="330"/>
            <ac:picMk id="2" creationId="{C03DCDCA-0765-F24A-EEAE-AD4B871BBCC1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8:53.651" v="53"/>
        <pc:sldMkLst>
          <pc:docMk/>
          <pc:sldMk cId="764956237" sldId="331"/>
        </pc:sldMkLst>
        <pc:spChg chg="add">
          <ac:chgData name="Moutushi Tanha" userId="S::m.tanha@uwtsd.ac.uk::62f9b1f3-ddcf-45d7-a6a4-b667feecf47e" providerId="AD" clId="Web-{4F2C51DE-CFEB-3E80-8698-01BE71B5B696}" dt="2025-05-13T06:58:53.651" v="53"/>
          <ac:spMkLst>
            <pc:docMk/>
            <pc:sldMk cId="764956237" sldId="33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8:53.651" v="53"/>
          <ac:spMkLst>
            <pc:docMk/>
            <pc:sldMk cId="764956237" sldId="33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8:53.651" v="53"/>
          <ac:spMkLst>
            <pc:docMk/>
            <pc:sldMk cId="764956237" sldId="33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8:53.651" v="53"/>
          <ac:spMkLst>
            <pc:docMk/>
            <pc:sldMk cId="764956237" sldId="33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8:53.651" v="53"/>
          <ac:picMkLst>
            <pc:docMk/>
            <pc:sldMk cId="764956237" sldId="331"/>
            <ac:picMk id="2" creationId="{D2264CD6-F983-694C-097D-D4676C1A2969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6:59:32.745" v="55"/>
        <pc:sldMkLst>
          <pc:docMk/>
          <pc:sldMk cId="3981110033" sldId="332"/>
        </pc:sldMkLst>
        <pc:spChg chg="add">
          <ac:chgData name="Moutushi Tanha" userId="S::m.tanha@uwtsd.ac.uk::62f9b1f3-ddcf-45d7-a6a4-b667feecf47e" providerId="AD" clId="Web-{4F2C51DE-CFEB-3E80-8698-01BE71B5B696}" dt="2025-05-13T06:59:32.745" v="55"/>
          <ac:spMkLst>
            <pc:docMk/>
            <pc:sldMk cId="3981110033" sldId="33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6:59:32.745" v="55"/>
          <ac:spMkLst>
            <pc:docMk/>
            <pc:sldMk cId="3981110033" sldId="33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6:59:32.745" v="55"/>
          <ac:spMkLst>
            <pc:docMk/>
            <pc:sldMk cId="3981110033" sldId="33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6:59:32.745" v="55"/>
          <ac:spMkLst>
            <pc:docMk/>
            <pc:sldMk cId="3981110033" sldId="33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6:59:32.745" v="55"/>
          <ac:picMkLst>
            <pc:docMk/>
            <pc:sldMk cId="3981110033" sldId="332"/>
            <ac:picMk id="2" creationId="{5E99C190-4EF7-695F-9AAD-CF1ACDD8518C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0:42.372" v="60"/>
        <pc:sldMkLst>
          <pc:docMk/>
          <pc:sldMk cId="2384130083" sldId="333"/>
        </pc:sldMkLst>
        <pc:spChg chg="add">
          <ac:chgData name="Moutushi Tanha" userId="S::m.tanha@uwtsd.ac.uk::62f9b1f3-ddcf-45d7-a6a4-b667feecf47e" providerId="AD" clId="Web-{4F2C51DE-CFEB-3E80-8698-01BE71B5B696}" dt="2025-05-13T07:00:42.372" v="60"/>
          <ac:spMkLst>
            <pc:docMk/>
            <pc:sldMk cId="2384130083" sldId="33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0:42.372" v="60"/>
          <ac:spMkLst>
            <pc:docMk/>
            <pc:sldMk cId="2384130083" sldId="33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0:42.372" v="60"/>
          <ac:spMkLst>
            <pc:docMk/>
            <pc:sldMk cId="2384130083" sldId="33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0:42.372" v="60"/>
          <ac:spMkLst>
            <pc:docMk/>
            <pc:sldMk cId="2384130083" sldId="33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0:42.372" v="60"/>
          <ac:picMkLst>
            <pc:docMk/>
            <pc:sldMk cId="2384130083" sldId="333"/>
            <ac:picMk id="2" creationId="{709B6E9C-2FEC-7C8B-DCAC-AE33B015467A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5:06.690" v="70"/>
        <pc:sldMkLst>
          <pc:docMk/>
          <pc:sldMk cId="3841058699" sldId="334"/>
        </pc:sldMkLst>
        <pc:spChg chg="add">
          <ac:chgData name="Moutushi Tanha" userId="S::m.tanha@uwtsd.ac.uk::62f9b1f3-ddcf-45d7-a6a4-b667feecf47e" providerId="AD" clId="Web-{4F2C51DE-CFEB-3E80-8698-01BE71B5B696}" dt="2025-05-13T07:05:06.690" v="70"/>
          <ac:spMkLst>
            <pc:docMk/>
            <pc:sldMk cId="3841058699" sldId="33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5:06.690" v="70"/>
          <ac:spMkLst>
            <pc:docMk/>
            <pc:sldMk cId="3841058699" sldId="33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5:06.690" v="70"/>
          <ac:spMkLst>
            <pc:docMk/>
            <pc:sldMk cId="3841058699" sldId="33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5:06.690" v="70"/>
          <ac:spMkLst>
            <pc:docMk/>
            <pc:sldMk cId="3841058699" sldId="33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5:06.690" v="70"/>
          <ac:picMkLst>
            <pc:docMk/>
            <pc:sldMk cId="3841058699" sldId="334"/>
            <ac:picMk id="2" creationId="{31019B3C-5F39-09C0-F6CF-E5F7DC8F9DCB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4:22.392" v="68"/>
        <pc:sldMkLst>
          <pc:docMk/>
          <pc:sldMk cId="3865808232" sldId="335"/>
        </pc:sldMkLst>
        <pc:spChg chg="add">
          <ac:chgData name="Moutushi Tanha" userId="S::m.tanha@uwtsd.ac.uk::62f9b1f3-ddcf-45d7-a6a4-b667feecf47e" providerId="AD" clId="Web-{4F2C51DE-CFEB-3E80-8698-01BE71B5B696}" dt="2025-05-13T07:04:22.392" v="68"/>
          <ac:spMkLst>
            <pc:docMk/>
            <pc:sldMk cId="3865808232" sldId="33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4:22.392" v="68"/>
          <ac:spMkLst>
            <pc:docMk/>
            <pc:sldMk cId="3865808232" sldId="33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4:22.392" v="68"/>
          <ac:spMkLst>
            <pc:docMk/>
            <pc:sldMk cId="3865808232" sldId="33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4:22.392" v="68"/>
          <ac:spMkLst>
            <pc:docMk/>
            <pc:sldMk cId="3865808232" sldId="33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4:22.392" v="68"/>
          <ac:picMkLst>
            <pc:docMk/>
            <pc:sldMk cId="3865808232" sldId="335"/>
            <ac:picMk id="2" creationId="{1600234E-7C07-FA14-127E-408A19F641DF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1:43.733" v="62"/>
        <pc:sldMkLst>
          <pc:docMk/>
          <pc:sldMk cId="2884830847" sldId="336"/>
        </pc:sldMkLst>
        <pc:spChg chg="add">
          <ac:chgData name="Moutushi Tanha" userId="S::m.tanha@uwtsd.ac.uk::62f9b1f3-ddcf-45d7-a6a4-b667feecf47e" providerId="AD" clId="Web-{4F2C51DE-CFEB-3E80-8698-01BE71B5B696}" dt="2025-05-13T07:01:43.733" v="62"/>
          <ac:spMkLst>
            <pc:docMk/>
            <pc:sldMk cId="2884830847" sldId="33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1:43.733" v="62"/>
          <ac:spMkLst>
            <pc:docMk/>
            <pc:sldMk cId="2884830847" sldId="33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1:43.733" v="62"/>
          <ac:spMkLst>
            <pc:docMk/>
            <pc:sldMk cId="2884830847" sldId="33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1:43.733" v="62"/>
          <ac:spMkLst>
            <pc:docMk/>
            <pc:sldMk cId="2884830847" sldId="33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1:43.733" v="62"/>
          <ac:picMkLst>
            <pc:docMk/>
            <pc:sldMk cId="2884830847" sldId="336"/>
            <ac:picMk id="2" creationId="{F7C28C67-4BE3-7B85-526B-7F3FF1ABB0A9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2:25.609" v="64"/>
        <pc:sldMkLst>
          <pc:docMk/>
          <pc:sldMk cId="374176557" sldId="337"/>
        </pc:sldMkLst>
        <pc:spChg chg="add">
          <ac:chgData name="Moutushi Tanha" userId="S::m.tanha@uwtsd.ac.uk::62f9b1f3-ddcf-45d7-a6a4-b667feecf47e" providerId="AD" clId="Web-{4F2C51DE-CFEB-3E80-8698-01BE71B5B696}" dt="2025-05-13T07:02:25.609" v="64"/>
          <ac:spMkLst>
            <pc:docMk/>
            <pc:sldMk cId="374176557" sldId="33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2:25.609" v="64"/>
          <ac:spMkLst>
            <pc:docMk/>
            <pc:sldMk cId="374176557" sldId="33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2:25.609" v="64"/>
          <ac:spMkLst>
            <pc:docMk/>
            <pc:sldMk cId="374176557" sldId="33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2:25.609" v="64"/>
          <ac:spMkLst>
            <pc:docMk/>
            <pc:sldMk cId="374176557" sldId="33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2:25.609" v="64"/>
          <ac:picMkLst>
            <pc:docMk/>
            <pc:sldMk cId="374176557" sldId="337"/>
            <ac:picMk id="2" creationId="{A034BA2E-331D-2A59-2550-4F3150C9EC59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03:30.094" v="66"/>
        <pc:sldMkLst>
          <pc:docMk/>
          <pc:sldMk cId="1427158700" sldId="338"/>
        </pc:sldMkLst>
        <pc:spChg chg="add">
          <ac:chgData name="Moutushi Tanha" userId="S::m.tanha@uwtsd.ac.uk::62f9b1f3-ddcf-45d7-a6a4-b667feecf47e" providerId="AD" clId="Web-{4F2C51DE-CFEB-3E80-8698-01BE71B5B696}" dt="2025-05-13T07:03:30.094" v="66"/>
          <ac:spMkLst>
            <pc:docMk/>
            <pc:sldMk cId="1427158700" sldId="33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03:30.094" v="66"/>
          <ac:spMkLst>
            <pc:docMk/>
            <pc:sldMk cId="1427158700" sldId="33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03:30.094" v="66"/>
          <ac:spMkLst>
            <pc:docMk/>
            <pc:sldMk cId="1427158700" sldId="33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03:30.094" v="66"/>
          <ac:spMkLst>
            <pc:docMk/>
            <pc:sldMk cId="1427158700" sldId="33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03:30.094" v="66"/>
          <ac:picMkLst>
            <pc:docMk/>
            <pc:sldMk cId="1427158700" sldId="338"/>
            <ac:picMk id="2" creationId="{5FE1DAF3-132D-B93A-3796-F750A4D4E2EF}"/>
          </ac:picMkLst>
        </pc:picChg>
      </pc:sldChg>
      <pc:sldChg chg="addSp modSp new mod setBg">
        <pc:chgData name="Moutushi Tanha" userId="S::m.tanha@uwtsd.ac.uk::62f9b1f3-ddcf-45d7-a6a4-b667feecf47e" providerId="AD" clId="Web-{4F2C51DE-CFEB-3E80-8698-01BE71B5B696}" dt="2025-05-13T07:10:21.963" v="81"/>
        <pc:sldMkLst>
          <pc:docMk/>
          <pc:sldMk cId="2608625958" sldId="339"/>
        </pc:sldMkLst>
        <pc:spChg chg="add">
          <ac:chgData name="Moutushi Tanha" userId="S::m.tanha@uwtsd.ac.uk::62f9b1f3-ddcf-45d7-a6a4-b667feecf47e" providerId="AD" clId="Web-{4F2C51DE-CFEB-3E80-8698-01BE71B5B696}" dt="2025-05-13T07:10:21.963" v="81"/>
          <ac:spMkLst>
            <pc:docMk/>
            <pc:sldMk cId="2608625958" sldId="33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2C51DE-CFEB-3E80-8698-01BE71B5B696}" dt="2025-05-13T07:10:21.963" v="81"/>
          <ac:spMkLst>
            <pc:docMk/>
            <pc:sldMk cId="2608625958" sldId="33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2C51DE-CFEB-3E80-8698-01BE71B5B696}" dt="2025-05-13T07:10:21.963" v="81"/>
          <ac:spMkLst>
            <pc:docMk/>
            <pc:sldMk cId="2608625958" sldId="33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2C51DE-CFEB-3E80-8698-01BE71B5B696}" dt="2025-05-13T07:10:21.963" v="81"/>
          <ac:spMkLst>
            <pc:docMk/>
            <pc:sldMk cId="2608625958" sldId="33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2C51DE-CFEB-3E80-8698-01BE71B5B696}" dt="2025-05-13T07:10:21.963" v="81"/>
          <ac:picMkLst>
            <pc:docMk/>
            <pc:sldMk cId="2608625958" sldId="339"/>
            <ac:picMk id="2" creationId="{52CC62D7-106D-7A57-930B-B7D5F7A6DD5A}"/>
          </ac:picMkLst>
        </pc:picChg>
      </pc:sldChg>
    </pc:docChg>
  </pc:docChgLst>
  <pc:docChgLst>
    <pc:chgData name="Moutushi Tanha" userId="S::m.tanha@uwtsd.ac.uk::62f9b1f3-ddcf-45d7-a6a4-b667feecf47e" providerId="AD" clId="Web-{E3E703CE-030C-A301-AA75-F65E1479A475}"/>
    <pc:docChg chg="addSld modSld">
      <pc:chgData name="Moutushi Tanha" userId="S::m.tanha@uwtsd.ac.uk::62f9b1f3-ddcf-45d7-a6a4-b667feecf47e" providerId="AD" clId="Web-{E3E703CE-030C-A301-AA75-F65E1479A475}" dt="2025-05-16T12:28:28.027" v="14"/>
      <pc:docMkLst>
        <pc:docMk/>
      </pc:docMkLst>
      <pc:sldChg chg="modSp">
        <pc:chgData name="Moutushi Tanha" userId="S::m.tanha@uwtsd.ac.uk::62f9b1f3-ddcf-45d7-a6a4-b667feecf47e" providerId="AD" clId="Web-{E3E703CE-030C-A301-AA75-F65E1479A475}" dt="2025-05-16T11:56:50.554" v="11" actId="20577"/>
        <pc:sldMkLst>
          <pc:docMk/>
          <pc:sldMk cId="2224451875" sldId="256"/>
        </pc:sldMkLst>
        <pc:spChg chg="mod">
          <ac:chgData name="Moutushi Tanha" userId="S::m.tanha@uwtsd.ac.uk::62f9b1f3-ddcf-45d7-a6a4-b667feecf47e" providerId="AD" clId="Web-{E3E703CE-030C-A301-AA75-F65E1479A475}" dt="2025-05-16T11:56:46.397" v="8" actId="20577"/>
          <ac:spMkLst>
            <pc:docMk/>
            <pc:sldMk cId="2224451875" sldId="256"/>
            <ac:spMk id="2" creationId="{9F63E849-4534-A137-0064-AACA33A7A036}"/>
          </ac:spMkLst>
        </pc:spChg>
        <pc:spChg chg="mod">
          <ac:chgData name="Moutushi Tanha" userId="S::m.tanha@uwtsd.ac.uk::62f9b1f3-ddcf-45d7-a6a4-b667feecf47e" providerId="AD" clId="Web-{E3E703CE-030C-A301-AA75-F65E1479A475}" dt="2025-05-16T11:56:50.554" v="11" actId="20577"/>
          <ac:spMkLst>
            <pc:docMk/>
            <pc:sldMk cId="2224451875" sldId="256"/>
            <ac:spMk id="3" creationId="{DDF9CEB9-18D1-F07B-31D8-46850A63E270}"/>
          </ac:spMkLst>
        </pc:spChg>
      </pc:sldChg>
      <pc:sldChg chg="new">
        <pc:chgData name="Moutushi Tanha" userId="S::m.tanha@uwtsd.ac.uk::62f9b1f3-ddcf-45d7-a6a4-b667feecf47e" providerId="AD" clId="Web-{E3E703CE-030C-A301-AA75-F65E1479A475}" dt="2025-05-16T12:28:13.292" v="12"/>
        <pc:sldMkLst>
          <pc:docMk/>
          <pc:sldMk cId="2442288590" sldId="340"/>
        </pc:sldMkLst>
      </pc:sldChg>
      <pc:sldChg chg="new">
        <pc:chgData name="Moutushi Tanha" userId="S::m.tanha@uwtsd.ac.uk::62f9b1f3-ddcf-45d7-a6a4-b667feecf47e" providerId="AD" clId="Web-{E3E703CE-030C-A301-AA75-F65E1479A475}" dt="2025-05-16T12:28:24.886" v="13"/>
        <pc:sldMkLst>
          <pc:docMk/>
          <pc:sldMk cId="1484829450" sldId="341"/>
        </pc:sldMkLst>
      </pc:sldChg>
      <pc:sldChg chg="add">
        <pc:chgData name="Moutushi Tanha" userId="S::m.tanha@uwtsd.ac.uk::62f9b1f3-ddcf-45d7-a6a4-b667feecf47e" providerId="AD" clId="Web-{E3E703CE-030C-A301-AA75-F65E1479A475}" dt="2025-05-16T12:28:28.027" v="14"/>
        <pc:sldMkLst>
          <pc:docMk/>
          <pc:sldMk cId="3428257756" sldId="342"/>
        </pc:sldMkLst>
      </pc:sldChg>
    </pc:docChg>
  </pc:docChgLst>
  <pc:docChgLst>
    <pc:chgData name="Moutushi Tanha" userId="S::m.tanha@uwtsd.ac.uk::62f9b1f3-ddcf-45d7-a6a4-b667feecf47e" providerId="AD" clId="Web-{615AECC4-7B96-7601-004A-11048134DF2A}"/>
    <pc:docChg chg="addSld modSld sldOrd">
      <pc:chgData name="Moutushi Tanha" userId="S::m.tanha@uwtsd.ac.uk::62f9b1f3-ddcf-45d7-a6a4-b667feecf47e" providerId="AD" clId="Web-{615AECC4-7B96-7601-004A-11048134DF2A}" dt="2025-05-18T12:29:17.160" v="7"/>
      <pc:docMkLst>
        <pc:docMk/>
      </pc:docMkLst>
      <pc:sldChg chg="modSp">
        <pc:chgData name="Moutushi Tanha" userId="S::m.tanha@uwtsd.ac.uk::62f9b1f3-ddcf-45d7-a6a4-b667feecf47e" providerId="AD" clId="Web-{615AECC4-7B96-7601-004A-11048134DF2A}" dt="2025-05-18T12:28:02.361" v="6" actId="1076"/>
        <pc:sldMkLst>
          <pc:docMk/>
          <pc:sldMk cId="3452889323" sldId="267"/>
        </pc:sldMkLst>
        <pc:picChg chg="mod">
          <ac:chgData name="Moutushi Tanha" userId="S::m.tanha@uwtsd.ac.uk::62f9b1f3-ddcf-45d7-a6a4-b667feecf47e" providerId="AD" clId="Web-{615AECC4-7B96-7601-004A-11048134DF2A}" dt="2025-05-18T12:28:02.361" v="6" actId="1076"/>
          <ac:picMkLst>
            <pc:docMk/>
            <pc:sldMk cId="3452889323" sldId="267"/>
            <ac:picMk id="3" creationId="{08059B76-85EE-70ED-9A76-F2284488316B}"/>
          </ac:picMkLst>
        </pc:picChg>
      </pc:sldChg>
      <pc:sldChg chg="ord">
        <pc:chgData name="Moutushi Tanha" userId="S::m.tanha@uwtsd.ac.uk::62f9b1f3-ddcf-45d7-a6a4-b667feecf47e" providerId="AD" clId="Web-{615AECC4-7B96-7601-004A-11048134DF2A}" dt="2025-05-18T11:51:58.426" v="1"/>
        <pc:sldMkLst>
          <pc:docMk/>
          <pc:sldMk cId="2267876555" sldId="345"/>
        </pc:sldMkLst>
      </pc:sldChg>
      <pc:sldChg chg="ord">
        <pc:chgData name="Moutushi Tanha" userId="S::m.tanha@uwtsd.ac.uk::62f9b1f3-ddcf-45d7-a6a4-b667feecf47e" providerId="AD" clId="Web-{615AECC4-7B96-7601-004A-11048134DF2A}" dt="2025-05-18T11:51:58.426" v="0"/>
        <pc:sldMkLst>
          <pc:docMk/>
          <pc:sldMk cId="190984548" sldId="346"/>
        </pc:sldMkLst>
      </pc:sldChg>
      <pc:sldChg chg="new">
        <pc:chgData name="Moutushi Tanha" userId="S::m.tanha@uwtsd.ac.uk::62f9b1f3-ddcf-45d7-a6a4-b667feecf47e" providerId="AD" clId="Web-{615AECC4-7B96-7601-004A-11048134DF2A}" dt="2025-05-18T12:29:17.160" v="7"/>
        <pc:sldMkLst>
          <pc:docMk/>
          <pc:sldMk cId="2691499373" sldId="360"/>
        </pc:sldMkLst>
      </pc:sldChg>
    </pc:docChg>
  </pc:docChgLst>
  <pc:docChgLst>
    <pc:chgData name="Moutushi Tanha" userId="S::m.tanha@uwtsd.ac.uk::62f9b1f3-ddcf-45d7-a6a4-b667feecf47e" providerId="AD" clId="Web-{C483F657-48D3-3897-6115-608E4A7EF4AB}"/>
    <pc:docChg chg="delSld">
      <pc:chgData name="Moutushi Tanha" userId="S::m.tanha@uwtsd.ac.uk::62f9b1f3-ddcf-45d7-a6a4-b667feecf47e" providerId="AD" clId="Web-{C483F657-48D3-3897-6115-608E4A7EF4AB}" dt="2025-05-22T12:02:45.780" v="17"/>
      <pc:docMkLst>
        <pc:docMk/>
      </pc:docMkLst>
      <pc:sldChg chg="del">
        <pc:chgData name="Moutushi Tanha" userId="S::m.tanha@uwtsd.ac.uk::62f9b1f3-ddcf-45d7-a6a4-b667feecf47e" providerId="AD" clId="Web-{C483F657-48D3-3897-6115-608E4A7EF4AB}" dt="2025-05-22T12:02:45.780" v="17"/>
        <pc:sldMkLst>
          <pc:docMk/>
          <pc:sldMk cId="2442288590" sldId="340"/>
        </pc:sldMkLst>
      </pc:sldChg>
      <pc:sldChg chg="del">
        <pc:chgData name="Moutushi Tanha" userId="S::m.tanha@uwtsd.ac.uk::62f9b1f3-ddcf-45d7-a6a4-b667feecf47e" providerId="AD" clId="Web-{C483F657-48D3-3897-6115-608E4A7EF4AB}" dt="2025-05-22T12:01:34.607" v="0"/>
        <pc:sldMkLst>
          <pc:docMk/>
          <pc:sldMk cId="3963893979" sldId="343"/>
        </pc:sldMkLst>
      </pc:sldChg>
      <pc:sldChg chg="del">
        <pc:chgData name="Moutushi Tanha" userId="S::m.tanha@uwtsd.ac.uk::62f9b1f3-ddcf-45d7-a6a4-b667feecf47e" providerId="AD" clId="Web-{C483F657-48D3-3897-6115-608E4A7EF4AB}" dt="2025-05-22T12:01:44.888" v="3"/>
        <pc:sldMkLst>
          <pc:docMk/>
          <pc:sldMk cId="2134887149" sldId="344"/>
        </pc:sldMkLst>
      </pc:sldChg>
      <pc:sldChg chg="del">
        <pc:chgData name="Moutushi Tanha" userId="S::m.tanha@uwtsd.ac.uk::62f9b1f3-ddcf-45d7-a6a4-b667feecf47e" providerId="AD" clId="Web-{C483F657-48D3-3897-6115-608E4A7EF4AB}" dt="2025-05-22T12:01:38.091" v="1"/>
        <pc:sldMkLst>
          <pc:docMk/>
          <pc:sldMk cId="2267876555" sldId="345"/>
        </pc:sldMkLst>
      </pc:sldChg>
      <pc:sldChg chg="del">
        <pc:chgData name="Moutushi Tanha" userId="S::m.tanha@uwtsd.ac.uk::62f9b1f3-ddcf-45d7-a6a4-b667feecf47e" providerId="AD" clId="Web-{C483F657-48D3-3897-6115-608E4A7EF4AB}" dt="2025-05-22T12:01:41.497" v="2"/>
        <pc:sldMkLst>
          <pc:docMk/>
          <pc:sldMk cId="190984548" sldId="346"/>
        </pc:sldMkLst>
      </pc:sldChg>
      <pc:sldChg chg="del">
        <pc:chgData name="Moutushi Tanha" userId="S::m.tanha@uwtsd.ac.uk::62f9b1f3-ddcf-45d7-a6a4-b667feecf47e" providerId="AD" clId="Web-{C483F657-48D3-3897-6115-608E4A7EF4AB}" dt="2025-05-22T12:01:48.623" v="4"/>
        <pc:sldMkLst>
          <pc:docMk/>
          <pc:sldMk cId="714434951" sldId="347"/>
        </pc:sldMkLst>
      </pc:sldChg>
      <pc:sldChg chg="del">
        <pc:chgData name="Moutushi Tanha" userId="S::m.tanha@uwtsd.ac.uk::62f9b1f3-ddcf-45d7-a6a4-b667feecf47e" providerId="AD" clId="Web-{C483F657-48D3-3897-6115-608E4A7EF4AB}" dt="2025-05-22T12:01:52.482" v="5"/>
        <pc:sldMkLst>
          <pc:docMk/>
          <pc:sldMk cId="2950283719" sldId="348"/>
        </pc:sldMkLst>
      </pc:sldChg>
      <pc:sldChg chg="del">
        <pc:chgData name="Moutushi Tanha" userId="S::m.tanha@uwtsd.ac.uk::62f9b1f3-ddcf-45d7-a6a4-b667feecf47e" providerId="AD" clId="Web-{C483F657-48D3-3897-6115-608E4A7EF4AB}" dt="2025-05-22T12:01:56.201" v="6"/>
        <pc:sldMkLst>
          <pc:docMk/>
          <pc:sldMk cId="2196461279" sldId="349"/>
        </pc:sldMkLst>
      </pc:sldChg>
      <pc:sldChg chg="del">
        <pc:chgData name="Moutushi Tanha" userId="S::m.tanha@uwtsd.ac.uk::62f9b1f3-ddcf-45d7-a6a4-b667feecf47e" providerId="AD" clId="Web-{C483F657-48D3-3897-6115-608E4A7EF4AB}" dt="2025-05-22T12:01:59.717" v="7"/>
        <pc:sldMkLst>
          <pc:docMk/>
          <pc:sldMk cId="3646333871" sldId="350"/>
        </pc:sldMkLst>
      </pc:sldChg>
      <pc:sldChg chg="del">
        <pc:chgData name="Moutushi Tanha" userId="S::m.tanha@uwtsd.ac.uk::62f9b1f3-ddcf-45d7-a6a4-b667feecf47e" providerId="AD" clId="Web-{C483F657-48D3-3897-6115-608E4A7EF4AB}" dt="2025-05-22T12:02:04.029" v="8"/>
        <pc:sldMkLst>
          <pc:docMk/>
          <pc:sldMk cId="2175941730" sldId="351"/>
        </pc:sldMkLst>
      </pc:sldChg>
      <pc:sldChg chg="del">
        <pc:chgData name="Moutushi Tanha" userId="S::m.tanha@uwtsd.ac.uk::62f9b1f3-ddcf-45d7-a6a4-b667feecf47e" providerId="AD" clId="Web-{C483F657-48D3-3897-6115-608E4A7EF4AB}" dt="2025-05-22T12:02:07.935" v="9"/>
        <pc:sldMkLst>
          <pc:docMk/>
          <pc:sldMk cId="4039565918" sldId="352"/>
        </pc:sldMkLst>
      </pc:sldChg>
      <pc:sldChg chg="del">
        <pc:chgData name="Moutushi Tanha" userId="S::m.tanha@uwtsd.ac.uk::62f9b1f3-ddcf-45d7-a6a4-b667feecf47e" providerId="AD" clId="Web-{C483F657-48D3-3897-6115-608E4A7EF4AB}" dt="2025-05-22T12:02:12.607" v="10"/>
        <pc:sldMkLst>
          <pc:docMk/>
          <pc:sldMk cId="2116358150" sldId="353"/>
        </pc:sldMkLst>
      </pc:sldChg>
      <pc:sldChg chg="del">
        <pc:chgData name="Moutushi Tanha" userId="S::m.tanha@uwtsd.ac.uk::62f9b1f3-ddcf-45d7-a6a4-b667feecf47e" providerId="AD" clId="Web-{C483F657-48D3-3897-6115-608E4A7EF4AB}" dt="2025-05-22T12:02:16.045" v="11"/>
        <pc:sldMkLst>
          <pc:docMk/>
          <pc:sldMk cId="1356941552" sldId="354"/>
        </pc:sldMkLst>
      </pc:sldChg>
      <pc:sldChg chg="del">
        <pc:chgData name="Moutushi Tanha" userId="S::m.tanha@uwtsd.ac.uk::62f9b1f3-ddcf-45d7-a6a4-b667feecf47e" providerId="AD" clId="Web-{C483F657-48D3-3897-6115-608E4A7EF4AB}" dt="2025-05-22T12:02:20.014" v="12"/>
        <pc:sldMkLst>
          <pc:docMk/>
          <pc:sldMk cId="451207472" sldId="355"/>
        </pc:sldMkLst>
      </pc:sldChg>
      <pc:sldChg chg="del">
        <pc:chgData name="Moutushi Tanha" userId="S::m.tanha@uwtsd.ac.uk::62f9b1f3-ddcf-45d7-a6a4-b667feecf47e" providerId="AD" clId="Web-{C483F657-48D3-3897-6115-608E4A7EF4AB}" dt="2025-05-22T12:02:24.967" v="13"/>
        <pc:sldMkLst>
          <pc:docMk/>
          <pc:sldMk cId="3688908661" sldId="356"/>
        </pc:sldMkLst>
      </pc:sldChg>
      <pc:sldChg chg="del">
        <pc:chgData name="Moutushi Tanha" userId="S::m.tanha@uwtsd.ac.uk::62f9b1f3-ddcf-45d7-a6a4-b667feecf47e" providerId="AD" clId="Web-{C483F657-48D3-3897-6115-608E4A7EF4AB}" dt="2025-05-22T12:02:29.186" v="14"/>
        <pc:sldMkLst>
          <pc:docMk/>
          <pc:sldMk cId="1748824928" sldId="357"/>
        </pc:sldMkLst>
      </pc:sldChg>
      <pc:sldChg chg="del">
        <pc:chgData name="Moutushi Tanha" userId="S::m.tanha@uwtsd.ac.uk::62f9b1f3-ddcf-45d7-a6a4-b667feecf47e" providerId="AD" clId="Web-{C483F657-48D3-3897-6115-608E4A7EF4AB}" dt="2025-05-22T12:02:32.624" v="15"/>
        <pc:sldMkLst>
          <pc:docMk/>
          <pc:sldMk cId="1073590881" sldId="358"/>
        </pc:sldMkLst>
      </pc:sldChg>
      <pc:sldChg chg="del">
        <pc:chgData name="Moutushi Tanha" userId="S::m.tanha@uwtsd.ac.uk::62f9b1f3-ddcf-45d7-a6a4-b667feecf47e" providerId="AD" clId="Web-{C483F657-48D3-3897-6115-608E4A7EF4AB}" dt="2025-05-22T12:02:38.342" v="16"/>
        <pc:sldMkLst>
          <pc:docMk/>
          <pc:sldMk cId="3717665131" sldId="3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3B936-E3F7-63B6-BA72-E1A9844638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159CDE-1B18-0193-42ED-A9532B479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A8475-383B-03D1-9384-C38A19531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C5486-C548-EBFF-EFEC-5704800BB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DE292-95DD-3FE7-42C2-0F4574376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162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9FC59-9269-F4E7-31AC-06BE652FC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27694-42A4-0D46-65B2-F55932D03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8770D-1446-0654-EC11-094B92399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D215D-F428-0677-D8F7-0F9FDB61E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DB3A6-B432-80EA-7648-0D9BC0755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051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3154A-DB8B-FA35-7346-35CECD837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2238C4-9C17-04BB-EFBA-77CF32ED50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A03E1-B9EC-A6BC-9214-AA33879877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6FEDF-9BED-AB60-613E-184408ACE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B1371-72B3-549A-DA43-0FB3A910E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129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215A7-8950-1885-D8F8-0C965E828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DAA55-022F-3039-E118-89C4E1E00A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AB78B5-B8DE-1905-868C-831F9C1338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CE5C5A-7F0D-62A5-59AB-BC306817D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954CD-E7C7-EC29-55DE-0BE240C53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4E1F82-BBE9-0278-04AD-560BDFC05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79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4DCA-0419-1E1B-BB77-9527818D2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F50D1E-E5CA-8649-7FED-12445E240B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4A6D6-C8D1-A6CB-4A11-CBC74EE75E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E7BCD8-29E4-5542-AF75-8AE9D586B6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D66E20-2ABA-EF69-E606-BCC4A3AFFC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2147C8-1576-0267-9556-45B914A1A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EBDD5D-B1A2-1EDE-C156-46418895C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7F373B-C1E6-5088-B3B4-8540C0186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307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658DC-9142-D079-1DB4-33A6A5604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23CC4C-F7E6-9E70-69C9-9E0909625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EEB402-413B-780A-A61D-9F3D8B62B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B7B1D2-B4AA-294B-F625-54021AF31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718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C63AA8-FAFB-B21A-245B-A096A77B0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3EE36A-79BD-D405-5FF8-1F139E551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AA7C-B322-A82F-6AB5-1801903FF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846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FED48-DFBB-44DC-7FEB-BD79E7CB8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8CD51-50E8-B783-F878-3472CF865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43FF48-E498-DFC5-1F33-5F22EF49E1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9CCFDB-B2E9-5297-45A2-BD2B2FDF6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3B73CA-6D6B-F2B4-0283-A2C26F9F6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BA182-69AB-8AAF-7E73-AB964916B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161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E4167-97E1-576C-1803-EA6B66A7D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4F3CA-DD3C-9BD5-61E1-B18D76C737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B65247-90E7-373D-A8E0-31222ACE1B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E09915-BA62-95B6-595B-EC2CFAF3E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4BEF84-2B35-2D00-4413-666D5D62E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3666EE-DDC2-AE49-893C-0CB9BBF4B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072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0F72C-CD97-ABD1-0366-07B4A117F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C79E94-15F4-B579-702E-68EF8DF4A3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CC156-8832-4BD4-6B35-357BDAAFA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0FD98-B3CA-A53B-0BCE-D9C4CF32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10335-0573-AAE9-5EF5-66B92AB23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359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B03110-5320-B3E3-E7D0-20A721C899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0384F-95C6-0B5B-0963-B565A32A89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555C9-069D-F81A-12C6-11F600BBB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1A881-5CCE-20B7-CBE7-15D45C48C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4213A-C07D-CF0C-047F-13AE49C53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012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21D9D0-3E78-DDEB-52DF-3D0AA52EE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AFC54-272A-E26E-3901-043D12FB34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08AC1-AA07-25F8-F1F3-16C7D48C2E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12BAB-7914-425E-BCA6-C855B7589F30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51E39-5A69-C68E-7D19-6170A33F30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B66E1-BE90-0C1B-E71B-DF1CFEE60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AE68F-CB8F-44F3-81B1-CA438A15B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445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3E849-4534-A137-0064-AACA33A7A0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Forecasting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F9CEB9-18D1-F07B-31D8-46850A63E2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Session 1.2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451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text on a black background">
            <a:extLst>
              <a:ext uri="{FF2B5EF4-FFF2-40B4-BE49-F238E27FC236}">
                <a16:creationId xmlns:a16="http://schemas.microsoft.com/office/drawing/2014/main" id="{116B7E2F-78EF-55B8-93D0-3220901194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7578"/>
            <a:ext cx="11277600" cy="448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712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7B2724-CA31-1242-2271-57068357D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07" y="457200"/>
            <a:ext cx="1128057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684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792E7-8842-53D6-5F3C-8F9E6B805F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510" y="169653"/>
            <a:ext cx="11597358" cy="653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722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5DFE62-9146-6FD6-80A8-1C80837DEE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87" y="158795"/>
            <a:ext cx="11405268" cy="652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107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72E940-CBDD-9AAE-F637-373182FF57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7" y="1100063"/>
            <a:ext cx="11947236" cy="4600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266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16608A-8D31-74CC-5EAC-F9923DDC49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661" y="168564"/>
            <a:ext cx="11718496" cy="649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327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E67722-0D63-9BA3-F373-C37AAE984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49" y="110837"/>
            <a:ext cx="11151683" cy="663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68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E0C257-EEFA-985B-0340-2CE22A028D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757" y="191655"/>
            <a:ext cx="11437303" cy="645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616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49EEE6-AC22-9D38-C520-B84E180604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62" y="180110"/>
            <a:ext cx="11896531" cy="64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206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059B76-85EE-70ED-9A76-F22844883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95" y="654090"/>
            <a:ext cx="11874410" cy="554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889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B312CF-7056-2084-86EA-EBE6AB091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051" y="168564"/>
            <a:ext cx="11597444" cy="652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086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D1B91F-577F-273A-7196-8821FD7F2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03" y="457200"/>
            <a:ext cx="1177793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6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27CDE0-29D0-98FC-1FFE-928F91B07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" y="122382"/>
            <a:ext cx="11460596" cy="661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457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966137-F9F0-6A14-5DA0-F7434600D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291" y="145473"/>
            <a:ext cx="11556963" cy="659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7096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CF8535-8C63-98E6-2DD9-272CB8E2A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00" y="759405"/>
            <a:ext cx="11074400" cy="60286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1C32AB-DFD7-912B-0A70-64D675A7FF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850" y="106943"/>
            <a:ext cx="11055350" cy="65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580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63446F-3766-8EAE-A4DF-0089F870F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70838"/>
            <a:ext cx="11277600" cy="411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0556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A54768-2880-571C-67CF-B7320BEC8C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525" y="2590800"/>
            <a:ext cx="988695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389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4BE81D-1437-5BC7-6796-3F0585AF07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050" y="57150"/>
            <a:ext cx="10668000" cy="667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32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16B98F-3BBC-7A7C-B5FA-31AE4B3D8B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350" y="680200"/>
            <a:ext cx="10763250" cy="61773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BFB24E-72C6-1DD4-6F1B-85742B6915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350" y="76949"/>
            <a:ext cx="10763250" cy="60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4752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70C35F-EE40-F735-98F1-40FBB0F5E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10" y="99291"/>
            <a:ext cx="11655889" cy="6578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1705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53E9C7-83AD-03D1-DF2B-DB6D5E85CB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76" y="748996"/>
            <a:ext cx="11710167" cy="6111879"/>
          </a:xfrm>
          <a:prstGeom prst="rect">
            <a:avLst/>
          </a:prstGeom>
        </p:spPr>
      </p:pic>
      <p:pic>
        <p:nvPicPr>
          <p:cNvPr id="3" name="Picture 2" descr="A close-up of a paper&#10;&#10;AI-generated content may be incorrect.">
            <a:extLst>
              <a:ext uri="{FF2B5EF4-FFF2-40B4-BE49-F238E27FC236}">
                <a16:creationId xmlns:a16="http://schemas.microsoft.com/office/drawing/2014/main" id="{C084C1B1-F9CB-85B8-D726-791FE5669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691" y="-1707"/>
            <a:ext cx="11704204" cy="751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2021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055C543F-C2ED-0A54-6BD3-BB6EC5B9C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823" y="99291"/>
            <a:ext cx="11595536" cy="661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486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914993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BC2E1FA8-46AE-7C2A-4DB8-387C674AA3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160" y="140987"/>
            <a:ext cx="11270412" cy="3429780"/>
          </a:xfrm>
          <a:prstGeom prst="rect">
            <a:avLst/>
          </a:prstGeom>
        </p:spPr>
      </p:pic>
      <p:pic>
        <p:nvPicPr>
          <p:cNvPr id="3" name="Picture 2" descr="A white text on a white background">
            <a:extLst>
              <a:ext uri="{FF2B5EF4-FFF2-40B4-BE49-F238E27FC236}">
                <a16:creationId xmlns:a16="http://schemas.microsoft.com/office/drawing/2014/main" id="{312DA2A3-24FC-F929-9186-78ABFF5833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309" y="3578704"/>
            <a:ext cx="11278138" cy="328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939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hart with text and a green line&#10;&#10;AI-generated content may be incorrect.">
            <a:extLst>
              <a:ext uri="{FF2B5EF4-FFF2-40B4-BE49-F238E27FC236}">
                <a16:creationId xmlns:a16="http://schemas.microsoft.com/office/drawing/2014/main" id="{54307E3A-5B53-1501-BA34-54365515E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46" y="122382"/>
            <a:ext cx="11649363" cy="659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8478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7D7BBB5F-ACA4-5C38-0FD3-4CB1F51A1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83" y="122382"/>
            <a:ext cx="11437798" cy="660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7739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DCC13400-A007-8BB5-D2CE-12D8A9044F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30" y="457200"/>
            <a:ext cx="1175797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4677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and black text&#10;&#10;AI-generated content may be incorrect.">
            <a:extLst>
              <a:ext uri="{FF2B5EF4-FFF2-40B4-BE49-F238E27FC236}">
                <a16:creationId xmlns:a16="http://schemas.microsoft.com/office/drawing/2014/main" id="{096B5C2C-E3F9-C6CB-FC53-6249A5FD75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76" y="133928"/>
            <a:ext cx="11452410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025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7F3FF152-CB85-A5EC-AF17-E9BF1EF8A4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787" y="180110"/>
            <a:ext cx="11563152" cy="649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718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7BB0220A-F9C8-AD93-2B14-9AA6CBA43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38" y="145473"/>
            <a:ext cx="11833087" cy="655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4050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1AC736FA-9F29-4B84-8AE1-2BC93284D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235" y="457200"/>
            <a:ext cx="1110953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797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18CF8DE9-83D6-9166-03B5-A02805514A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070" y="457200"/>
            <a:ext cx="1105786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6777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B441B090-12F2-D004-132E-415047D9C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601" y="145473"/>
            <a:ext cx="11329070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6819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464093B2-F274-B28F-5AF1-F28D5425E1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393" y="157019"/>
            <a:ext cx="11477850" cy="6543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7032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45E99210-5731-B140-76DB-94C4D5F4AE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51891"/>
            <a:ext cx="11277600" cy="5554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387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4BD194B2-3737-7E4F-C670-8D36BF8D0A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214" y="133928"/>
            <a:ext cx="11620026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2782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A129C8B0-CAF9-FF02-3237-0B6F372F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591" y="191655"/>
            <a:ext cx="11538453" cy="653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8756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20FCD4C7-4406-4256-0DA3-3682B5529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30" y="110837"/>
            <a:ext cx="11668939" cy="661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9866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5587121-06F0-75D7-97B0-29235D2B47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960" y="122382"/>
            <a:ext cx="11440352" cy="660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7856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able of numbers with black text&#10;&#10;AI-generated content may be incorrect.">
            <a:extLst>
              <a:ext uri="{FF2B5EF4-FFF2-40B4-BE49-F238E27FC236}">
                <a16:creationId xmlns:a16="http://schemas.microsoft.com/office/drawing/2014/main" id="{A328AA09-83A7-2AF8-F242-6A2B2AA77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636" y="122382"/>
            <a:ext cx="11672499" cy="661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44378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DF2FE205-5FAC-F178-BB19-9BB0AC61A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744" y="110837"/>
            <a:ext cx="11722966" cy="661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12879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AI-generated content may be incorrect.">
            <a:extLst>
              <a:ext uri="{FF2B5EF4-FFF2-40B4-BE49-F238E27FC236}">
                <a16:creationId xmlns:a16="http://schemas.microsoft.com/office/drawing/2014/main" id="{03C5DB00-C435-0564-0E68-B5E2ECA6F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819" y="145473"/>
            <a:ext cx="11776363" cy="654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6567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with a green line&#10;&#10;AI-generated content may be incorrect.">
            <a:extLst>
              <a:ext uri="{FF2B5EF4-FFF2-40B4-BE49-F238E27FC236}">
                <a16:creationId xmlns:a16="http://schemas.microsoft.com/office/drawing/2014/main" id="{5FE2D547-55BC-6566-E413-712459681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627" y="145473"/>
            <a:ext cx="11603836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6346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E7AA0C2B-C1DD-7335-E257-6D9B24C8E3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893" y="168564"/>
            <a:ext cx="11367577" cy="654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49143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DE1985E4-819B-8D27-7731-982EBC2B0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64" y="282564"/>
            <a:ext cx="11831781" cy="6292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3808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AI-generated content may be incorrect.">
            <a:extLst>
              <a:ext uri="{FF2B5EF4-FFF2-40B4-BE49-F238E27FC236}">
                <a16:creationId xmlns:a16="http://schemas.microsoft.com/office/drawing/2014/main" id="{67BD7073-A2B9-36FD-4458-54AF34AA9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153" y="180110"/>
            <a:ext cx="11829239" cy="6509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8791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DC663886-DE99-3C6E-00A4-1DD089681F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395" y="145473"/>
            <a:ext cx="11641665" cy="654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4598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AI-generated content may be incorrect.">
            <a:extLst>
              <a:ext uri="{FF2B5EF4-FFF2-40B4-BE49-F238E27FC236}">
                <a16:creationId xmlns:a16="http://schemas.microsoft.com/office/drawing/2014/main" id="{9A2E5DC4-C67D-CC53-DF5C-36EC6F9A7C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665" y="457200"/>
            <a:ext cx="1138948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91252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3CA9625C-CBBE-2E7A-87A7-E63BE1BED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276" y="457200"/>
            <a:ext cx="99474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86708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report&#10;&#10;AI-generated content may be incorrect.">
            <a:extLst>
              <a:ext uri="{FF2B5EF4-FFF2-40B4-BE49-F238E27FC236}">
                <a16:creationId xmlns:a16="http://schemas.microsoft.com/office/drawing/2014/main" id="{E5734233-F9D1-45F1-5DE1-92749BEF5B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34" y="116166"/>
            <a:ext cx="11323279" cy="6641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87855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AI-generated content may be incorrect.">
            <a:extLst>
              <a:ext uri="{FF2B5EF4-FFF2-40B4-BE49-F238E27FC236}">
                <a16:creationId xmlns:a16="http://schemas.microsoft.com/office/drawing/2014/main" id="{35C185A9-73B2-10E3-FC30-076A91C99B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53212"/>
            <a:ext cx="11277600" cy="575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718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FCB28B-E9D2-F4E1-E6F8-A9584A2E4C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714" y="457200"/>
            <a:ext cx="8708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8326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2E823B12-F014-F5DC-3CD3-95FA23CF77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680" y="457200"/>
            <a:ext cx="84606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38409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AI-generated content may be incorrect.">
            <a:extLst>
              <a:ext uri="{FF2B5EF4-FFF2-40B4-BE49-F238E27FC236}">
                <a16:creationId xmlns:a16="http://schemas.microsoft.com/office/drawing/2014/main" id="{FABE12F4-1019-D985-C8C1-A91DD96A5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01674"/>
            <a:ext cx="11277600" cy="4454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13507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A1EEA46B-C33E-D363-0AE3-03BBE83863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9619" y="457200"/>
            <a:ext cx="729276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58077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B99C2F13-B327-59E6-C10D-53E29FF36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3748" y="457200"/>
            <a:ext cx="76445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08835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4A741418-1010-B2E9-89B7-C2C5CB0A8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025" y="457200"/>
            <a:ext cx="102919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1019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C7F64CC9-C21C-8F72-3B43-8B212B11F1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9076" y="457200"/>
            <a:ext cx="70338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5818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77329B83-5462-E26F-4D6A-343D6EC79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1098" y="457200"/>
            <a:ext cx="52898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1674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181207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02105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972453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color tv sets&#10;&#10;AI-generated content may be incorrect.">
            <a:extLst>
              <a:ext uri="{FF2B5EF4-FFF2-40B4-BE49-F238E27FC236}">
                <a16:creationId xmlns:a16="http://schemas.microsoft.com/office/drawing/2014/main" id="{96994DF1-C0FF-7DB2-4B51-FE2ACCE761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8875" y="457200"/>
            <a:ext cx="42942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07213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graph&#10;&#10;AI-generated content may be incorrect.">
            <a:extLst>
              <a:ext uri="{FF2B5EF4-FFF2-40B4-BE49-F238E27FC236}">
                <a16:creationId xmlns:a16="http://schemas.microsoft.com/office/drawing/2014/main" id="{66001DA4-5F45-2B76-EDB0-DA7C87143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952" y="457200"/>
            <a:ext cx="30460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07419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E9C7FF-DF2F-943D-1961-F78BE3D3EA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701" y="457200"/>
            <a:ext cx="478459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52307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showing the growth of a tv set&#10;&#10;AI-generated content may be incorrect.">
            <a:extLst>
              <a:ext uri="{FF2B5EF4-FFF2-40B4-BE49-F238E27FC236}">
                <a16:creationId xmlns:a16="http://schemas.microsoft.com/office/drawing/2014/main" id="{66A6A892-F4D9-39A3-4B0C-719A8B4D5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355" y="457200"/>
            <a:ext cx="85212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86019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F763F620-6AC5-AC05-F105-EDFCCD98C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954" y="457200"/>
            <a:ext cx="675409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2231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E38CC802-635D-AFFA-53E4-CC16A9C2D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68630"/>
            <a:ext cx="11277600" cy="592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41573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ge with text&#10;&#10;AI-generated content may be incorrect.">
            <a:extLst>
              <a:ext uri="{FF2B5EF4-FFF2-40B4-BE49-F238E27FC236}">
                <a16:creationId xmlns:a16="http://schemas.microsoft.com/office/drawing/2014/main" id="{1017D59B-EE27-B5C0-FB0B-BC0A9D1FD0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61635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335C10FD-819B-51C2-55D4-3D7A1C45A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9010" y="457200"/>
            <a:ext cx="769398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53685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C03DCDCA-0765-F24A-EEAE-AD4B871BB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52" y="457200"/>
            <a:ext cx="103366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40332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graph&#10;&#10;AI-generated content may be incorrect.">
            <a:extLst>
              <a:ext uri="{FF2B5EF4-FFF2-40B4-BE49-F238E27FC236}">
                <a16:creationId xmlns:a16="http://schemas.microsoft.com/office/drawing/2014/main" id="{D2264CD6-F983-694C-097D-D4676C1A2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7604" y="457200"/>
            <a:ext cx="635679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95623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5E99C190-4EF7-695F-9AAD-CF1ACDD85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857" y="457200"/>
            <a:ext cx="943428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11003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AI-generated content may be incorrect.">
            <a:extLst>
              <a:ext uri="{FF2B5EF4-FFF2-40B4-BE49-F238E27FC236}">
                <a16:creationId xmlns:a16="http://schemas.microsoft.com/office/drawing/2014/main" id="{709B6E9C-2FEC-7C8B-DCAC-AE33B0154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1743" y="457200"/>
            <a:ext cx="598851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13008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AI-generated content may be incorrect.">
            <a:extLst>
              <a:ext uri="{FF2B5EF4-FFF2-40B4-BE49-F238E27FC236}">
                <a16:creationId xmlns:a16="http://schemas.microsoft.com/office/drawing/2014/main" id="{F7C28C67-4BE3-7B85-526B-7F3FF1ABB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6582" y="457200"/>
            <a:ext cx="6018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83084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A034BA2E-331D-2A59-2550-4F3150C9E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999" y="457200"/>
            <a:ext cx="60960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7655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AI-generated content may be incorrect.">
            <a:extLst>
              <a:ext uri="{FF2B5EF4-FFF2-40B4-BE49-F238E27FC236}">
                <a16:creationId xmlns:a16="http://schemas.microsoft.com/office/drawing/2014/main" id="{5FE1DAF3-132D-B93A-3796-F750A4D4E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083" y="457200"/>
            <a:ext cx="637383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15870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31019B3C-5F39-09C0-F6CF-E5F7DC8F9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701" y="457200"/>
            <a:ext cx="71825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05869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AI-generated content may be incorrect.">
            <a:extLst>
              <a:ext uri="{FF2B5EF4-FFF2-40B4-BE49-F238E27FC236}">
                <a16:creationId xmlns:a16="http://schemas.microsoft.com/office/drawing/2014/main" id="{1600234E-7C07-FA14-127E-408A19F641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701" y="457200"/>
            <a:ext cx="71825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80823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11EDA7FF-F28A-4C29-A19D-67C807137A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8496" y="457200"/>
            <a:ext cx="579500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658181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38EEF92C-E43A-F64A-8D83-CD7395D8DD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782" y="457200"/>
            <a:ext cx="646043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65082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343CCC76-6191-41CC-37BB-E5C502F22F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1052" y="457200"/>
            <a:ext cx="81698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355642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7D0C97BD-D2F4-ECA4-78E6-3F6943440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303" y="457200"/>
            <a:ext cx="100313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93243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52CC62D7-106D-7A57-930B-B7D5F7A6D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9734"/>
            <a:ext cx="11277600" cy="5018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625958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19BE2F-CA6D-4B91-F53F-3C3DB0E6B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82" y="457200"/>
            <a:ext cx="10381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257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86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86</vt:i4>
      </vt:variant>
    </vt:vector>
  </HeadingPairs>
  <TitlesOfParts>
    <vt:vector size="87" baseType="lpstr">
      <vt:lpstr>Office Theme</vt:lpstr>
      <vt:lpstr>Forecasting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325</cp:revision>
  <dcterms:created xsi:type="dcterms:W3CDTF">2025-05-08T10:46:53Z</dcterms:created>
  <dcterms:modified xsi:type="dcterms:W3CDTF">2025-05-22T12:02:46Z</dcterms:modified>
</cp:coreProperties>
</file>