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1BFC4-5602-4BE5-A14A-5634A51F5054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95919-8628-4E24-9639-24DDF3EC95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123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1BFC4-5602-4BE5-A14A-5634A51F5054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95919-8628-4E24-9639-24DDF3EC95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509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1BFC4-5602-4BE5-A14A-5634A51F5054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95919-8628-4E24-9639-24DDF3EC95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969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1BFC4-5602-4BE5-A14A-5634A51F5054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95919-8628-4E24-9639-24DDF3EC95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302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1BFC4-5602-4BE5-A14A-5634A51F5054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95919-8628-4E24-9639-24DDF3EC95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670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1BFC4-5602-4BE5-A14A-5634A51F5054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95919-8628-4E24-9639-24DDF3EC95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398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1BFC4-5602-4BE5-A14A-5634A51F5054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95919-8628-4E24-9639-24DDF3EC95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75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1BFC4-5602-4BE5-A14A-5634A51F5054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95919-8628-4E24-9639-24DDF3EC95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8967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1BFC4-5602-4BE5-A14A-5634A51F5054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95919-8628-4E24-9639-24DDF3EC95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943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1BFC4-5602-4BE5-A14A-5634A51F5054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95919-8628-4E24-9639-24DDF3EC95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278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1BFC4-5602-4BE5-A14A-5634A51F5054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95919-8628-4E24-9639-24DDF3EC95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367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E1BFC4-5602-4BE5-A14A-5634A51F5054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95919-8628-4E24-9639-24DDF3EC95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925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Bell-</a:t>
            </a:r>
            <a:r>
              <a:rPr lang="en-GB" dirty="0" err="1" smtClean="0"/>
              <a:t>LaPadula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8736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State Machine Model of Security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state can be good or bad</a:t>
            </a:r>
          </a:p>
          <a:p>
            <a:pPr lvl="1"/>
            <a:r>
              <a:rPr lang="en-GB" dirty="0" smtClean="0"/>
              <a:t>Secure = good; insecure = bad</a:t>
            </a:r>
            <a:endParaRPr lang="en-GB" dirty="0"/>
          </a:p>
          <a:p>
            <a:r>
              <a:rPr lang="en-GB" dirty="0"/>
              <a:t>Transitions from good to </a:t>
            </a:r>
            <a:r>
              <a:rPr lang="en-GB" dirty="0" smtClean="0"/>
              <a:t>bad states </a:t>
            </a:r>
            <a:r>
              <a:rPr lang="en-GB" dirty="0"/>
              <a:t>are </a:t>
            </a:r>
            <a:r>
              <a:rPr lang="en-GB" dirty="0" smtClean="0"/>
              <a:t>dangerous</a:t>
            </a:r>
            <a:endParaRPr lang="en-GB" dirty="0"/>
          </a:p>
          <a:p>
            <a:r>
              <a:rPr lang="en-GB" dirty="0"/>
              <a:t>Two </a:t>
            </a:r>
            <a:r>
              <a:rPr lang="en-GB" dirty="0" smtClean="0"/>
              <a:t>criteria:</a:t>
            </a:r>
            <a:endParaRPr lang="en-GB" dirty="0"/>
          </a:p>
          <a:p>
            <a:pPr lvl="1"/>
            <a:r>
              <a:rPr lang="en-GB" dirty="0"/>
              <a:t>Start state be secure</a:t>
            </a:r>
          </a:p>
          <a:p>
            <a:pPr lvl="1"/>
            <a:r>
              <a:rPr lang="en-GB" dirty="0"/>
              <a:t>No transition from secure </a:t>
            </a:r>
            <a:r>
              <a:rPr lang="en-GB" dirty="0" smtClean="0"/>
              <a:t>to insecure is permitted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855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It 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Describe </a:t>
            </a:r>
            <a:r>
              <a:rPr lang="en-GB" dirty="0"/>
              <a:t>all secure states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Describe </a:t>
            </a:r>
            <a:r>
              <a:rPr lang="en-GB" dirty="0"/>
              <a:t>transitions from secure states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Prove </a:t>
            </a:r>
            <a:r>
              <a:rPr lang="en-GB" dirty="0"/>
              <a:t>that no transition leads from secure to insecure</a:t>
            </a:r>
          </a:p>
          <a:p>
            <a:r>
              <a:rPr lang="en-GB" dirty="0"/>
              <a:t>If this is possible, the system is provably </a:t>
            </a:r>
            <a:r>
              <a:rPr lang="en-GB" dirty="0" smtClean="0"/>
              <a:t>secure</a:t>
            </a:r>
            <a:endParaRPr lang="en-GB" dirty="0"/>
          </a:p>
          <a:p>
            <a:r>
              <a:rPr lang="en-GB" dirty="0"/>
              <a:t>Bell-</a:t>
            </a:r>
            <a:r>
              <a:rPr lang="en-GB" dirty="0" err="1"/>
              <a:t>LaPadula</a:t>
            </a:r>
            <a:r>
              <a:rPr lang="en-GB" dirty="0"/>
              <a:t> is one description of secure </a:t>
            </a:r>
            <a:r>
              <a:rPr lang="en-GB" dirty="0" smtClean="0"/>
              <a:t>states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12264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of Access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</a:t>
            </a:r>
            <a:r>
              <a:rPr lang="en-GB" dirty="0" smtClean="0"/>
              <a:t>et </a:t>
            </a:r>
            <a:r>
              <a:rPr lang="en-GB" dirty="0"/>
              <a:t>of subjects S</a:t>
            </a:r>
          </a:p>
          <a:p>
            <a:r>
              <a:rPr lang="en-GB" dirty="0"/>
              <a:t>S</a:t>
            </a:r>
            <a:r>
              <a:rPr lang="en-GB" dirty="0" smtClean="0"/>
              <a:t>et </a:t>
            </a:r>
            <a:r>
              <a:rPr lang="en-GB" dirty="0"/>
              <a:t>of objects O</a:t>
            </a:r>
          </a:p>
          <a:p>
            <a:r>
              <a:rPr lang="en-GB" dirty="0" smtClean="0"/>
              <a:t>Set </a:t>
            </a:r>
            <a:r>
              <a:rPr lang="en-GB" dirty="0"/>
              <a:t>of access operations A = {</a:t>
            </a:r>
            <a:r>
              <a:rPr lang="en-GB" b="1" dirty="0"/>
              <a:t>execute</a:t>
            </a:r>
            <a:r>
              <a:rPr lang="en-GB" dirty="0"/>
              <a:t>, </a:t>
            </a:r>
            <a:r>
              <a:rPr lang="en-GB" b="1" dirty="0"/>
              <a:t>read</a:t>
            </a:r>
            <a:r>
              <a:rPr lang="en-GB" dirty="0"/>
              <a:t>, </a:t>
            </a:r>
            <a:r>
              <a:rPr lang="en-GB" b="1" dirty="0"/>
              <a:t>append</a:t>
            </a:r>
            <a:r>
              <a:rPr lang="en-GB" dirty="0"/>
              <a:t>, </a:t>
            </a:r>
            <a:r>
              <a:rPr lang="en-GB" b="1" dirty="0"/>
              <a:t>write</a:t>
            </a:r>
            <a:r>
              <a:rPr lang="en-GB" dirty="0"/>
              <a:t>}</a:t>
            </a:r>
          </a:p>
          <a:p>
            <a:r>
              <a:rPr lang="en-GB" dirty="0" smtClean="0"/>
              <a:t>Set of </a:t>
            </a:r>
            <a:r>
              <a:rPr lang="en-GB" dirty="0"/>
              <a:t>security levels L, with a partial ordering </a:t>
            </a:r>
          </a:p>
        </p:txBody>
      </p:sp>
    </p:spTree>
    <p:extLst>
      <p:ext uri="{BB962C8B-B14F-4D97-AF65-F5344CB8AC3E}">
        <p14:creationId xmlns:p14="http://schemas.microsoft.com/office/powerpoint/2010/main" val="2235291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 of States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state : (</a:t>
            </a:r>
            <a:r>
              <a:rPr lang="en-GB" dirty="0" err="1"/>
              <a:t>b,M</a:t>
            </a:r>
            <a:r>
              <a:rPr lang="en-GB" dirty="0"/>
              <a:t>, f ), includes</a:t>
            </a:r>
          </a:p>
          <a:p>
            <a:r>
              <a:rPr lang="en-GB" i="1" dirty="0"/>
              <a:t>Access operations currently in use b</a:t>
            </a:r>
          </a:p>
          <a:p>
            <a:pPr lvl="1"/>
            <a:r>
              <a:rPr lang="pt-BR" dirty="0"/>
              <a:t>List of tuples (s, o, a), s </a:t>
            </a:r>
            <a:r>
              <a:rPr lang="el-GR" dirty="0" smtClean="0"/>
              <a:t>ϵ</a:t>
            </a:r>
            <a:r>
              <a:rPr lang="pt-BR" dirty="0" smtClean="0"/>
              <a:t> </a:t>
            </a:r>
            <a:r>
              <a:rPr lang="pt-BR" dirty="0"/>
              <a:t>S, o </a:t>
            </a:r>
            <a:r>
              <a:rPr lang="el-GR" dirty="0" smtClean="0"/>
              <a:t>ϵ</a:t>
            </a:r>
            <a:r>
              <a:rPr lang="pt-BR" dirty="0" smtClean="0"/>
              <a:t> </a:t>
            </a:r>
            <a:r>
              <a:rPr lang="pt-BR" dirty="0"/>
              <a:t>O, a </a:t>
            </a:r>
            <a:r>
              <a:rPr lang="el-GR" dirty="0" smtClean="0"/>
              <a:t>ϵ</a:t>
            </a:r>
            <a:r>
              <a:rPr lang="pt-BR" dirty="0" smtClean="0"/>
              <a:t> A</a:t>
            </a:r>
            <a:endParaRPr lang="pt-BR" dirty="0"/>
          </a:p>
          <a:p>
            <a:r>
              <a:rPr lang="en-GB" i="1" dirty="0"/>
              <a:t>Access permission matrix</a:t>
            </a:r>
          </a:p>
          <a:p>
            <a:pPr lvl="1"/>
            <a:r>
              <a:rPr lang="pt-BR" dirty="0" smtClean="0"/>
              <a:t>M </a:t>
            </a:r>
            <a:r>
              <a:rPr lang="pt-BR" dirty="0"/>
              <a:t>= (</a:t>
            </a:r>
            <a:r>
              <a:rPr lang="pt-BR" dirty="0" smtClean="0"/>
              <a:t>Ms,o) s</a:t>
            </a:r>
            <a:r>
              <a:rPr lang="el-GR" dirty="0" smtClean="0"/>
              <a:t>ϵ</a:t>
            </a:r>
            <a:r>
              <a:rPr lang="pt-BR" dirty="0" smtClean="0"/>
              <a:t>S,o</a:t>
            </a:r>
            <a:r>
              <a:rPr lang="el-GR" dirty="0" smtClean="0"/>
              <a:t>ϵ</a:t>
            </a:r>
            <a:r>
              <a:rPr lang="pt-BR" dirty="0" smtClean="0"/>
              <a:t>O</a:t>
            </a:r>
            <a:r>
              <a:rPr lang="pt-BR" dirty="0"/>
              <a:t>, where Ms,o </a:t>
            </a:r>
            <a:r>
              <a:rPr lang="pt-BR" dirty="0" smtClean="0"/>
              <a:t>is a subset of A</a:t>
            </a:r>
            <a:endParaRPr lang="pt-BR" dirty="0"/>
          </a:p>
          <a:p>
            <a:r>
              <a:rPr lang="en-GB" dirty="0"/>
              <a:t>Clearance and classification f = (</a:t>
            </a:r>
            <a:r>
              <a:rPr lang="en-GB" dirty="0" err="1" smtClean="0"/>
              <a:t>fs</a:t>
            </a:r>
            <a:r>
              <a:rPr lang="en-GB" dirty="0" smtClean="0"/>
              <a:t>, fc, </a:t>
            </a:r>
            <a:r>
              <a:rPr lang="en-GB" dirty="0" err="1" smtClean="0"/>
              <a:t>fo</a:t>
            </a:r>
            <a:r>
              <a:rPr lang="en-GB" dirty="0" smtClean="0"/>
              <a:t>)</a:t>
            </a:r>
          </a:p>
          <a:p>
            <a:pPr lvl="1"/>
            <a:r>
              <a:rPr lang="en-GB" dirty="0" err="1" smtClean="0"/>
              <a:t>fs</a:t>
            </a:r>
            <a:r>
              <a:rPr lang="en-GB" dirty="0" smtClean="0"/>
              <a:t> </a:t>
            </a:r>
            <a:r>
              <a:rPr lang="en-GB" dirty="0"/>
              <a:t>: S </a:t>
            </a:r>
            <a:r>
              <a:rPr lang="en-GB" dirty="0" smtClean="0"/>
              <a:t>→ </a:t>
            </a:r>
            <a:r>
              <a:rPr lang="en-GB" dirty="0"/>
              <a:t>L maximal security level of a subject</a:t>
            </a:r>
          </a:p>
          <a:p>
            <a:pPr lvl="1"/>
            <a:r>
              <a:rPr lang="en-GB" dirty="0" smtClean="0"/>
              <a:t>fc </a:t>
            </a:r>
            <a:r>
              <a:rPr lang="en-GB" dirty="0"/>
              <a:t>: </a:t>
            </a:r>
            <a:r>
              <a:rPr lang="en-GB" dirty="0" smtClean="0"/>
              <a:t>C </a:t>
            </a:r>
            <a:r>
              <a:rPr lang="en-GB" dirty="0" smtClean="0"/>
              <a:t>→ </a:t>
            </a:r>
            <a:r>
              <a:rPr lang="en-GB" dirty="0" smtClean="0"/>
              <a:t>L </a:t>
            </a:r>
            <a:r>
              <a:rPr lang="en-GB" dirty="0"/>
              <a:t>current security level of a subject (</a:t>
            </a:r>
            <a:r>
              <a:rPr lang="en-GB" dirty="0" smtClean="0"/>
              <a:t>fc ≤ </a:t>
            </a:r>
            <a:r>
              <a:rPr lang="en-GB" dirty="0" err="1" smtClean="0"/>
              <a:t>fs</a:t>
            </a:r>
            <a:r>
              <a:rPr lang="en-GB" dirty="0" smtClean="0"/>
              <a:t>)</a:t>
            </a:r>
            <a:endParaRPr lang="en-GB" dirty="0"/>
          </a:p>
          <a:p>
            <a:pPr lvl="1"/>
            <a:r>
              <a:rPr lang="en-GB" dirty="0" err="1" smtClean="0"/>
              <a:t>fo</a:t>
            </a:r>
            <a:r>
              <a:rPr lang="en-GB" dirty="0" smtClean="0"/>
              <a:t> </a:t>
            </a:r>
            <a:r>
              <a:rPr lang="en-GB" dirty="0"/>
              <a:t>: O </a:t>
            </a:r>
            <a:r>
              <a:rPr lang="en-GB" dirty="0" smtClean="0"/>
              <a:t>→ </a:t>
            </a:r>
            <a:r>
              <a:rPr lang="en-GB" dirty="0" smtClean="0"/>
              <a:t>L </a:t>
            </a:r>
            <a:r>
              <a:rPr lang="en-GB" dirty="0"/>
              <a:t>classification of an object</a:t>
            </a:r>
          </a:p>
        </p:txBody>
      </p:sp>
    </p:spTree>
    <p:extLst>
      <p:ext uri="{BB962C8B-B14F-4D97-AF65-F5344CB8AC3E}">
        <p14:creationId xmlns:p14="http://schemas.microsoft.com/office/powerpoint/2010/main" val="41997019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Simple Security Policy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/>
              <a:t>subject can only observe objects of lower classification</a:t>
            </a:r>
          </a:p>
        </p:txBody>
      </p:sp>
    </p:spTree>
    <p:extLst>
      <p:ext uri="{BB962C8B-B14F-4D97-AF65-F5344CB8AC3E}">
        <p14:creationId xmlns:p14="http://schemas.microsoft.com/office/powerpoint/2010/main" val="720123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Write Access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Integrity</a:t>
            </a:r>
            <a:r>
              <a:rPr lang="en-GB" dirty="0"/>
              <a:t>: no write-up (to higher security levels)</a:t>
            </a:r>
          </a:p>
          <a:p>
            <a:r>
              <a:rPr lang="en-GB" dirty="0"/>
              <a:t>Confidentiality: no write-down (to lower security levels)</a:t>
            </a:r>
          </a:p>
          <a:p>
            <a:r>
              <a:rPr lang="en-GB" dirty="0" smtClean="0"/>
              <a:t>Subject </a:t>
            </a:r>
            <a:r>
              <a:rPr lang="en-GB" dirty="0"/>
              <a:t>must not transmit messages to subjects at lower levels</a:t>
            </a:r>
          </a:p>
          <a:p>
            <a:r>
              <a:rPr lang="en-GB" dirty="0"/>
              <a:t>Current security level allows communications</a:t>
            </a:r>
          </a:p>
          <a:p>
            <a:pPr lvl="1"/>
            <a:r>
              <a:rPr lang="en-GB" dirty="0"/>
              <a:t>A subject has to be downgraded to send messages</a:t>
            </a:r>
          </a:p>
          <a:p>
            <a:r>
              <a:rPr lang="en-GB" dirty="0"/>
              <a:t>Because subjects are computer </a:t>
            </a:r>
            <a:r>
              <a:rPr lang="en-GB" dirty="0" smtClean="0"/>
              <a:t>programs they </a:t>
            </a:r>
            <a:r>
              <a:rPr lang="en-GB" dirty="0"/>
              <a:t>can be made to forget their knowledge when downgraded</a:t>
            </a:r>
          </a:p>
        </p:txBody>
      </p:sp>
    </p:spTree>
    <p:extLst>
      <p:ext uri="{BB962C8B-B14F-4D97-AF65-F5344CB8AC3E}">
        <p14:creationId xmlns:p14="http://schemas.microsoft.com/office/powerpoint/2010/main" val="812374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*-property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/>
              <a:t>subject can only alter objects of higher </a:t>
            </a:r>
            <a:r>
              <a:rPr lang="en-GB" dirty="0" smtClean="0"/>
              <a:t>classification, and </a:t>
            </a:r>
            <a:r>
              <a:rPr lang="en-GB" dirty="0"/>
              <a:t>cannot read a high-level object while writing to a </a:t>
            </a:r>
            <a:r>
              <a:rPr lang="en-GB" dirty="0" smtClean="0"/>
              <a:t>low-level object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0153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Previous security properties provide Mandatory Access Control</a:t>
            </a:r>
          </a:p>
          <a:p>
            <a:pPr lvl="1"/>
            <a:r>
              <a:rPr lang="en-GB" dirty="0"/>
              <a:t>i.e. a centrally defined access policy</a:t>
            </a:r>
          </a:p>
          <a:p>
            <a:r>
              <a:rPr lang="en-GB" dirty="0"/>
              <a:t>The security levels are defined by a central policy</a:t>
            </a:r>
          </a:p>
          <a:p>
            <a:r>
              <a:rPr lang="en-GB" dirty="0" smtClean="0"/>
              <a:t>Discretionary </a:t>
            </a:r>
            <a:r>
              <a:rPr lang="en-GB" dirty="0"/>
              <a:t>Access Control (DAC) decentralises the control</a:t>
            </a:r>
          </a:p>
          <a:p>
            <a:r>
              <a:rPr lang="en-GB" dirty="0"/>
              <a:t>The access control matrix M allows DAC in </a:t>
            </a:r>
            <a:r>
              <a:rPr lang="en-GB" dirty="0" smtClean="0"/>
              <a:t>Bell-</a:t>
            </a:r>
            <a:r>
              <a:rPr lang="en-GB" dirty="0" err="1" smtClean="0"/>
              <a:t>LaPadula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52400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Critique of BLP - McLean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happens if we . . .</a:t>
            </a:r>
          </a:p>
          <a:p>
            <a:pPr lvl="1"/>
            <a:r>
              <a:rPr lang="en-GB" dirty="0"/>
              <a:t>downgrade all subjects to lowest security level</a:t>
            </a:r>
          </a:p>
          <a:p>
            <a:pPr lvl="1"/>
            <a:r>
              <a:rPr lang="en-GB" dirty="0"/>
              <a:t>downgrade all objects to lowest security level</a:t>
            </a:r>
          </a:p>
          <a:p>
            <a:pPr lvl="1"/>
            <a:r>
              <a:rPr lang="en-GB" dirty="0"/>
              <a:t>enter all access rights in the ACM M</a:t>
            </a:r>
          </a:p>
          <a:p>
            <a:r>
              <a:rPr lang="en-GB" dirty="0"/>
              <a:t>Is the system secure?</a:t>
            </a:r>
          </a:p>
          <a:p>
            <a:r>
              <a:rPr lang="en-GB" dirty="0"/>
              <a:t>It satisfies every security property of </a:t>
            </a:r>
            <a:r>
              <a:rPr lang="en-GB" dirty="0" smtClean="0"/>
              <a:t>BLP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6331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Conflicting Ideas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 system which can be brought to a state with </a:t>
            </a:r>
            <a:r>
              <a:rPr lang="en-GB" dirty="0" smtClean="0"/>
              <a:t>no restrictions </a:t>
            </a:r>
            <a:r>
              <a:rPr lang="en-GB" dirty="0"/>
              <a:t>cannot be secure.</a:t>
            </a:r>
          </a:p>
          <a:p>
            <a:pPr marL="0" indent="0">
              <a:buNone/>
            </a:pPr>
            <a:r>
              <a:rPr lang="en-GB" dirty="0" smtClean="0"/>
              <a:t> - McLean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This is application dependent. If the users need it, </a:t>
            </a:r>
            <a:r>
              <a:rPr lang="en-GB" dirty="0" smtClean="0"/>
              <a:t>it should </a:t>
            </a:r>
            <a:r>
              <a:rPr lang="en-GB" dirty="0"/>
              <a:t>be possible. Otherwise it should not be implemented.</a:t>
            </a:r>
          </a:p>
          <a:p>
            <a:pPr marL="0" indent="0">
              <a:buNone/>
            </a:pPr>
            <a:r>
              <a:rPr lang="en-GB" dirty="0" smtClean="0"/>
              <a:t> - Bell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8088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Tranquillity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McLean’s scenario is </a:t>
            </a:r>
            <a:r>
              <a:rPr lang="en-GB" dirty="0" smtClean="0"/>
              <a:t>out </a:t>
            </a:r>
            <a:r>
              <a:rPr lang="en-GB" dirty="0"/>
              <a:t>of scope for BLP</a:t>
            </a:r>
          </a:p>
          <a:p>
            <a:pPr lvl="1"/>
            <a:r>
              <a:rPr lang="en-GB" dirty="0"/>
              <a:t>BLP considered tranquil </a:t>
            </a:r>
            <a:r>
              <a:rPr lang="en-GB" dirty="0" smtClean="0"/>
              <a:t>systems</a:t>
            </a:r>
          </a:p>
          <a:p>
            <a:pPr lvl="1"/>
            <a:r>
              <a:rPr lang="en-GB" dirty="0" smtClean="0"/>
              <a:t>Tranquil:  permissions </a:t>
            </a:r>
            <a:r>
              <a:rPr lang="en-GB" dirty="0"/>
              <a:t>do not change</a:t>
            </a:r>
          </a:p>
          <a:p>
            <a:r>
              <a:rPr lang="en-GB" dirty="0"/>
              <a:t>Either a system or an operation may be tranquil</a:t>
            </a:r>
          </a:p>
          <a:p>
            <a:pPr lvl="1"/>
            <a:r>
              <a:rPr lang="en-GB" dirty="0"/>
              <a:t>A tranquil operation does not change access rights.</a:t>
            </a:r>
          </a:p>
          <a:p>
            <a:pPr lvl="1"/>
            <a:r>
              <a:rPr lang="en-GB" dirty="0"/>
              <a:t>A tranquil system has no non-tranquil operations.</a:t>
            </a:r>
          </a:p>
          <a:p>
            <a:r>
              <a:rPr lang="en-GB" dirty="0" smtClean="0"/>
              <a:t>Tranquillity </a:t>
            </a:r>
            <a:r>
              <a:rPr lang="en-GB" dirty="0"/>
              <a:t>is a particular concern when</a:t>
            </a:r>
          </a:p>
          <a:p>
            <a:pPr lvl="1"/>
            <a:r>
              <a:rPr lang="en-GB" dirty="0"/>
              <a:t>operation tries to remove an access right currently in use</a:t>
            </a:r>
          </a:p>
          <a:p>
            <a:pPr lvl="1"/>
            <a:r>
              <a:rPr lang="en-GB" dirty="0"/>
              <a:t>How should this be resolved?</a:t>
            </a:r>
          </a:p>
        </p:txBody>
      </p:sp>
    </p:spTree>
    <p:extLst>
      <p:ext uri="{BB962C8B-B14F-4D97-AF65-F5344CB8AC3E}">
        <p14:creationId xmlns:p14="http://schemas.microsoft.com/office/powerpoint/2010/main" val="42507965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525</Words>
  <Application>Microsoft Office PowerPoint</Application>
  <PresentationFormat>On-screen Show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Bell-LaPadula</vt:lpstr>
      <vt:lpstr>State Machine Model of Security</vt:lpstr>
      <vt:lpstr>How It Works</vt:lpstr>
      <vt:lpstr>Elements of Access Control</vt:lpstr>
      <vt:lpstr>Set of States</vt:lpstr>
      <vt:lpstr>Simple Security Policy</vt:lpstr>
      <vt:lpstr>Write Access</vt:lpstr>
      <vt:lpstr>*-property</vt:lpstr>
      <vt:lpstr>PowerPoint Presentation</vt:lpstr>
      <vt:lpstr>Critique of BLP - McLean</vt:lpstr>
      <vt:lpstr>Conflicting Ideas</vt:lpstr>
      <vt:lpstr>Tranquillity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Bell-LaPadula</dc:title>
  <dc:creator>John Rees</dc:creator>
  <cp:lastModifiedBy>John Rees</cp:lastModifiedBy>
  <cp:revision>4</cp:revision>
  <dcterms:created xsi:type="dcterms:W3CDTF">2014-03-04T14:52:18Z</dcterms:created>
  <dcterms:modified xsi:type="dcterms:W3CDTF">2014-03-04T15:26:37Z</dcterms:modified>
</cp:coreProperties>
</file>