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
  </p:notesMasterIdLst>
  <p:sldIdLst>
    <p:sldId id="256" r:id="rId2"/>
  </p:sldIdLst>
  <p:sldSz cx="30275213" cy="4247991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379" userDrawn="1">
          <p15:clr>
            <a:srgbClr val="A4A3A4"/>
          </p15:clr>
        </p15:guide>
        <p15:guide id="2" pos="953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4118"/>
    <p:restoredTop sz="94509"/>
  </p:normalViewPr>
  <p:slideViewPr>
    <p:cSldViewPr snapToGrid="0">
      <p:cViewPr>
        <p:scale>
          <a:sx n="41" d="100"/>
          <a:sy n="41" d="100"/>
        </p:scale>
        <p:origin x="1104" y="-5024"/>
      </p:cViewPr>
      <p:guideLst>
        <p:guide orient="horz" pos="13379"/>
        <p:guide pos="9536"/>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0F90B2B-6998-1F4E-9A9F-6A1E7C2ABC6A}" type="datetimeFigureOut">
              <a:rPr lang="en-US" smtClean="0"/>
              <a:t>11/22/25</a:t>
            </a:fld>
            <a:endParaRPr lang="en-US"/>
          </a:p>
        </p:txBody>
      </p:sp>
      <p:sp>
        <p:nvSpPr>
          <p:cNvPr id="4" name="Slide Image Placeholder 3"/>
          <p:cNvSpPr>
            <a:spLocks noGrp="1" noRot="1" noChangeAspect="1"/>
          </p:cNvSpPr>
          <p:nvPr>
            <p:ph type="sldImg" idx="2"/>
          </p:nvPr>
        </p:nvSpPr>
        <p:spPr>
          <a:xfrm>
            <a:off x="2328863" y="1143000"/>
            <a:ext cx="22002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AF954A-9C3E-184D-99FD-4A70498813E4}" type="slidenum">
              <a:rPr lang="en-US" smtClean="0"/>
              <a:t>‹#›</a:t>
            </a:fld>
            <a:endParaRPr lang="en-US"/>
          </a:p>
        </p:txBody>
      </p:sp>
    </p:spTree>
    <p:extLst>
      <p:ext uri="{BB962C8B-B14F-4D97-AF65-F5344CB8AC3E}">
        <p14:creationId xmlns:p14="http://schemas.microsoft.com/office/powerpoint/2010/main" val="8168482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5AF954A-9C3E-184D-99FD-4A70498813E4}" type="slidenum">
              <a:rPr lang="en-US" smtClean="0"/>
              <a:t>1</a:t>
            </a:fld>
            <a:endParaRPr lang="en-US"/>
          </a:p>
        </p:txBody>
      </p:sp>
    </p:spTree>
    <p:extLst>
      <p:ext uri="{BB962C8B-B14F-4D97-AF65-F5344CB8AC3E}">
        <p14:creationId xmlns:p14="http://schemas.microsoft.com/office/powerpoint/2010/main" val="28568216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70641" y="6952156"/>
            <a:ext cx="25733931" cy="14789303"/>
          </a:xfrm>
        </p:spPr>
        <p:txBody>
          <a:bodyPr anchor="b"/>
          <a:lstStyle>
            <a:lvl1pPr algn="ctr">
              <a:defRPr sz="19865"/>
            </a:lvl1pPr>
          </a:lstStyle>
          <a:p>
            <a:r>
              <a:rPr lang="en-GB"/>
              <a:t>Click to edit Master title style</a:t>
            </a:r>
            <a:endParaRPr lang="en-US" dirty="0"/>
          </a:p>
        </p:txBody>
      </p:sp>
      <p:sp>
        <p:nvSpPr>
          <p:cNvPr id="3" name="Subtitle 2"/>
          <p:cNvSpPr>
            <a:spLocks noGrp="1"/>
          </p:cNvSpPr>
          <p:nvPr>
            <p:ph type="subTitle" idx="1"/>
          </p:nvPr>
        </p:nvSpPr>
        <p:spPr>
          <a:xfrm>
            <a:off x="3784402" y="22311791"/>
            <a:ext cx="22706410" cy="10256143"/>
          </a:xfrm>
        </p:spPr>
        <p:txBody>
          <a:bodyPr/>
          <a:lstStyle>
            <a:lvl1pPr marL="0" indent="0" algn="ctr">
              <a:buNone/>
              <a:defRPr sz="7946"/>
            </a:lvl1pPr>
            <a:lvl2pPr marL="1513743" indent="0" algn="ctr">
              <a:buNone/>
              <a:defRPr sz="6622"/>
            </a:lvl2pPr>
            <a:lvl3pPr marL="3027487" indent="0" algn="ctr">
              <a:buNone/>
              <a:defRPr sz="5960"/>
            </a:lvl3pPr>
            <a:lvl4pPr marL="4541230" indent="0" algn="ctr">
              <a:buNone/>
              <a:defRPr sz="5297"/>
            </a:lvl4pPr>
            <a:lvl5pPr marL="6054974" indent="0" algn="ctr">
              <a:buNone/>
              <a:defRPr sz="5297"/>
            </a:lvl5pPr>
            <a:lvl6pPr marL="7568717" indent="0" algn="ctr">
              <a:buNone/>
              <a:defRPr sz="5297"/>
            </a:lvl6pPr>
            <a:lvl7pPr marL="9082461" indent="0" algn="ctr">
              <a:buNone/>
              <a:defRPr sz="5297"/>
            </a:lvl7pPr>
            <a:lvl8pPr marL="10596204" indent="0" algn="ctr">
              <a:buNone/>
              <a:defRPr sz="5297"/>
            </a:lvl8pPr>
            <a:lvl9pPr marL="12109948" indent="0" algn="ctr">
              <a:buNone/>
              <a:defRPr sz="5297"/>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2EE559BB-230F-E843-8111-0A92FA518B86}" type="datetimeFigureOut">
              <a:rPr lang="en-US" smtClean="0"/>
              <a:t>11/22/25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C6A96E-52F9-EF40-A67F-AEDE588D1528}" type="slidenum">
              <a:rPr lang="en-US" smtClean="0"/>
              <a:t>‹#›</a:t>
            </a:fld>
            <a:endParaRPr lang="en-US"/>
          </a:p>
        </p:txBody>
      </p:sp>
    </p:spTree>
    <p:extLst>
      <p:ext uri="{BB962C8B-B14F-4D97-AF65-F5344CB8AC3E}">
        <p14:creationId xmlns:p14="http://schemas.microsoft.com/office/powerpoint/2010/main" val="22936305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EE559BB-230F-E843-8111-0A92FA518B86}" type="datetimeFigureOut">
              <a:rPr lang="en-US" smtClean="0"/>
              <a:t>11/22/25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C6A96E-52F9-EF40-A67F-AEDE588D1528}" type="slidenum">
              <a:rPr lang="en-US" smtClean="0"/>
              <a:t>‹#›</a:t>
            </a:fld>
            <a:endParaRPr lang="en-US"/>
          </a:p>
        </p:txBody>
      </p:sp>
    </p:spTree>
    <p:extLst>
      <p:ext uri="{BB962C8B-B14F-4D97-AF65-F5344CB8AC3E}">
        <p14:creationId xmlns:p14="http://schemas.microsoft.com/office/powerpoint/2010/main" val="39732152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65654" y="10590491"/>
            <a:ext cx="26112371" cy="17670461"/>
          </a:xfrm>
        </p:spPr>
        <p:txBody>
          <a:bodyPr anchor="b"/>
          <a:lstStyle>
            <a:lvl1pPr>
              <a:defRPr sz="19865"/>
            </a:lvl1pPr>
          </a:lstStyle>
          <a:p>
            <a:r>
              <a:rPr lang="en-GB"/>
              <a:t>Click to edit Master title style</a:t>
            </a:r>
            <a:endParaRPr lang="en-US" dirty="0"/>
          </a:p>
        </p:txBody>
      </p:sp>
      <p:sp>
        <p:nvSpPr>
          <p:cNvPr id="3" name="Text Placeholder 2"/>
          <p:cNvSpPr>
            <a:spLocks noGrp="1"/>
          </p:cNvSpPr>
          <p:nvPr>
            <p:ph type="body" idx="1"/>
          </p:nvPr>
        </p:nvSpPr>
        <p:spPr>
          <a:xfrm>
            <a:off x="2065654" y="28428121"/>
            <a:ext cx="26112371" cy="9292478"/>
          </a:xfrm>
        </p:spPr>
        <p:txBody>
          <a:bodyPr/>
          <a:lstStyle>
            <a:lvl1pPr marL="0" indent="0">
              <a:buNone/>
              <a:defRPr sz="7946">
                <a:solidFill>
                  <a:schemeClr val="tx1">
                    <a:tint val="82000"/>
                  </a:schemeClr>
                </a:solidFill>
              </a:defRPr>
            </a:lvl1pPr>
            <a:lvl2pPr marL="1513743" indent="0">
              <a:buNone/>
              <a:defRPr sz="6622">
                <a:solidFill>
                  <a:schemeClr val="tx1">
                    <a:tint val="82000"/>
                  </a:schemeClr>
                </a:solidFill>
              </a:defRPr>
            </a:lvl2pPr>
            <a:lvl3pPr marL="3027487" indent="0">
              <a:buNone/>
              <a:defRPr sz="5960">
                <a:solidFill>
                  <a:schemeClr val="tx1">
                    <a:tint val="82000"/>
                  </a:schemeClr>
                </a:solidFill>
              </a:defRPr>
            </a:lvl3pPr>
            <a:lvl4pPr marL="4541230" indent="0">
              <a:buNone/>
              <a:defRPr sz="5297">
                <a:solidFill>
                  <a:schemeClr val="tx1">
                    <a:tint val="82000"/>
                  </a:schemeClr>
                </a:solidFill>
              </a:defRPr>
            </a:lvl4pPr>
            <a:lvl5pPr marL="6054974" indent="0">
              <a:buNone/>
              <a:defRPr sz="5297">
                <a:solidFill>
                  <a:schemeClr val="tx1">
                    <a:tint val="82000"/>
                  </a:schemeClr>
                </a:solidFill>
              </a:defRPr>
            </a:lvl5pPr>
            <a:lvl6pPr marL="7568717" indent="0">
              <a:buNone/>
              <a:defRPr sz="5297">
                <a:solidFill>
                  <a:schemeClr val="tx1">
                    <a:tint val="82000"/>
                  </a:schemeClr>
                </a:solidFill>
              </a:defRPr>
            </a:lvl6pPr>
            <a:lvl7pPr marL="9082461" indent="0">
              <a:buNone/>
              <a:defRPr sz="5297">
                <a:solidFill>
                  <a:schemeClr val="tx1">
                    <a:tint val="82000"/>
                  </a:schemeClr>
                </a:solidFill>
              </a:defRPr>
            </a:lvl7pPr>
            <a:lvl8pPr marL="10596204" indent="0">
              <a:buNone/>
              <a:defRPr sz="5297">
                <a:solidFill>
                  <a:schemeClr val="tx1">
                    <a:tint val="82000"/>
                  </a:schemeClr>
                </a:solidFill>
              </a:defRPr>
            </a:lvl8pPr>
            <a:lvl9pPr marL="12109948" indent="0">
              <a:buNone/>
              <a:defRPr sz="5297">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EE559BB-230F-E843-8111-0A92FA518B86}" type="datetimeFigureOut">
              <a:rPr lang="en-US" smtClean="0"/>
              <a:t>11/22/25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C6A96E-52F9-EF40-A67F-AEDE588D1528}" type="slidenum">
              <a:rPr lang="en-US" smtClean="0"/>
              <a:t>‹#›</a:t>
            </a:fld>
            <a:endParaRPr lang="en-US"/>
          </a:p>
        </p:txBody>
      </p:sp>
    </p:spTree>
    <p:extLst>
      <p:ext uri="{BB962C8B-B14F-4D97-AF65-F5344CB8AC3E}">
        <p14:creationId xmlns:p14="http://schemas.microsoft.com/office/powerpoint/2010/main" val="5351828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2081421" y="11308310"/>
            <a:ext cx="12866966" cy="2695311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15326826" y="11308310"/>
            <a:ext cx="12866966" cy="2695311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2EE559BB-230F-E843-8111-0A92FA518B86}" type="datetimeFigureOut">
              <a:rPr lang="en-US" smtClean="0"/>
              <a:t>11/22/25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C6A96E-52F9-EF40-A67F-AEDE588D1528}" type="slidenum">
              <a:rPr lang="en-US" smtClean="0"/>
              <a:t>‹#›</a:t>
            </a:fld>
            <a:endParaRPr lang="en-US"/>
          </a:p>
        </p:txBody>
      </p:sp>
    </p:spTree>
    <p:extLst>
      <p:ext uri="{BB962C8B-B14F-4D97-AF65-F5344CB8AC3E}">
        <p14:creationId xmlns:p14="http://schemas.microsoft.com/office/powerpoint/2010/main" val="38777908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85364" y="2261671"/>
            <a:ext cx="26112371" cy="8210820"/>
          </a:xfrm>
        </p:spPr>
        <p:txBody>
          <a:bodyPr/>
          <a:lstStyle/>
          <a:p>
            <a:r>
              <a:rPr lang="en-GB"/>
              <a:t>Click to edit Master title style</a:t>
            </a:r>
            <a:endParaRPr lang="en-US" dirty="0"/>
          </a:p>
        </p:txBody>
      </p:sp>
      <p:sp>
        <p:nvSpPr>
          <p:cNvPr id="3" name="Text Placeholder 2"/>
          <p:cNvSpPr>
            <a:spLocks noGrp="1"/>
          </p:cNvSpPr>
          <p:nvPr>
            <p:ph type="body" idx="1"/>
          </p:nvPr>
        </p:nvSpPr>
        <p:spPr>
          <a:xfrm>
            <a:off x="2085368" y="10413482"/>
            <a:ext cx="12807832" cy="5103486"/>
          </a:xfrm>
        </p:spPr>
        <p:txBody>
          <a:bodyPr anchor="b"/>
          <a:lstStyle>
            <a:lvl1pPr marL="0" indent="0">
              <a:buNone/>
              <a:defRPr sz="7946" b="1"/>
            </a:lvl1pPr>
            <a:lvl2pPr marL="1513743" indent="0">
              <a:buNone/>
              <a:defRPr sz="6622" b="1"/>
            </a:lvl2pPr>
            <a:lvl3pPr marL="3027487" indent="0">
              <a:buNone/>
              <a:defRPr sz="5960" b="1"/>
            </a:lvl3pPr>
            <a:lvl4pPr marL="4541230" indent="0">
              <a:buNone/>
              <a:defRPr sz="5297" b="1"/>
            </a:lvl4pPr>
            <a:lvl5pPr marL="6054974" indent="0">
              <a:buNone/>
              <a:defRPr sz="5297" b="1"/>
            </a:lvl5pPr>
            <a:lvl6pPr marL="7568717" indent="0">
              <a:buNone/>
              <a:defRPr sz="5297" b="1"/>
            </a:lvl6pPr>
            <a:lvl7pPr marL="9082461" indent="0">
              <a:buNone/>
              <a:defRPr sz="5297" b="1"/>
            </a:lvl7pPr>
            <a:lvl8pPr marL="10596204" indent="0">
              <a:buNone/>
              <a:defRPr sz="5297" b="1"/>
            </a:lvl8pPr>
            <a:lvl9pPr marL="12109948" indent="0">
              <a:buNone/>
              <a:defRPr sz="5297" b="1"/>
            </a:lvl9pPr>
          </a:lstStyle>
          <a:p>
            <a:pPr lvl="0"/>
            <a:r>
              <a:rPr lang="en-GB"/>
              <a:t>Click to edit Master text styles</a:t>
            </a:r>
          </a:p>
        </p:txBody>
      </p:sp>
      <p:sp>
        <p:nvSpPr>
          <p:cNvPr id="4" name="Content Placeholder 3"/>
          <p:cNvSpPr>
            <a:spLocks noGrp="1"/>
          </p:cNvSpPr>
          <p:nvPr>
            <p:ph sz="half" idx="2"/>
          </p:nvPr>
        </p:nvSpPr>
        <p:spPr>
          <a:xfrm>
            <a:off x="2085368" y="15516968"/>
            <a:ext cx="12807832" cy="228231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15326828" y="10413482"/>
            <a:ext cx="12870909" cy="5103486"/>
          </a:xfrm>
        </p:spPr>
        <p:txBody>
          <a:bodyPr anchor="b"/>
          <a:lstStyle>
            <a:lvl1pPr marL="0" indent="0">
              <a:buNone/>
              <a:defRPr sz="7946" b="1"/>
            </a:lvl1pPr>
            <a:lvl2pPr marL="1513743" indent="0">
              <a:buNone/>
              <a:defRPr sz="6622" b="1"/>
            </a:lvl2pPr>
            <a:lvl3pPr marL="3027487" indent="0">
              <a:buNone/>
              <a:defRPr sz="5960" b="1"/>
            </a:lvl3pPr>
            <a:lvl4pPr marL="4541230" indent="0">
              <a:buNone/>
              <a:defRPr sz="5297" b="1"/>
            </a:lvl4pPr>
            <a:lvl5pPr marL="6054974" indent="0">
              <a:buNone/>
              <a:defRPr sz="5297" b="1"/>
            </a:lvl5pPr>
            <a:lvl6pPr marL="7568717" indent="0">
              <a:buNone/>
              <a:defRPr sz="5297" b="1"/>
            </a:lvl6pPr>
            <a:lvl7pPr marL="9082461" indent="0">
              <a:buNone/>
              <a:defRPr sz="5297" b="1"/>
            </a:lvl7pPr>
            <a:lvl8pPr marL="10596204" indent="0">
              <a:buNone/>
              <a:defRPr sz="5297" b="1"/>
            </a:lvl8pPr>
            <a:lvl9pPr marL="12109948" indent="0">
              <a:buNone/>
              <a:defRPr sz="5297" b="1"/>
            </a:lvl9pPr>
          </a:lstStyle>
          <a:p>
            <a:pPr lvl="0"/>
            <a:r>
              <a:rPr lang="en-GB"/>
              <a:t>Click to edit Master text styles</a:t>
            </a:r>
          </a:p>
        </p:txBody>
      </p:sp>
      <p:sp>
        <p:nvSpPr>
          <p:cNvPr id="6" name="Content Placeholder 5"/>
          <p:cNvSpPr>
            <a:spLocks noGrp="1"/>
          </p:cNvSpPr>
          <p:nvPr>
            <p:ph sz="quarter" idx="4"/>
          </p:nvPr>
        </p:nvSpPr>
        <p:spPr>
          <a:xfrm>
            <a:off x="15326828" y="15516968"/>
            <a:ext cx="12870909" cy="228231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2EE559BB-230F-E843-8111-0A92FA518B86}" type="datetimeFigureOut">
              <a:rPr lang="en-US" smtClean="0"/>
              <a:t>11/22/25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AC6A96E-52F9-EF40-A67F-AEDE588D1528}" type="slidenum">
              <a:rPr lang="en-US" smtClean="0"/>
              <a:t>‹#›</a:t>
            </a:fld>
            <a:endParaRPr lang="en-US"/>
          </a:p>
        </p:txBody>
      </p:sp>
    </p:spTree>
    <p:extLst>
      <p:ext uri="{BB962C8B-B14F-4D97-AF65-F5344CB8AC3E}">
        <p14:creationId xmlns:p14="http://schemas.microsoft.com/office/powerpoint/2010/main" val="24404438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2EE559BB-230F-E843-8111-0A92FA518B86}" type="datetimeFigureOut">
              <a:rPr lang="en-US" smtClean="0"/>
              <a:t>11/22/25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AC6A96E-52F9-EF40-A67F-AEDE588D1528}" type="slidenum">
              <a:rPr lang="en-US" smtClean="0"/>
              <a:t>‹#›</a:t>
            </a:fld>
            <a:endParaRPr lang="en-US"/>
          </a:p>
        </p:txBody>
      </p:sp>
    </p:spTree>
    <p:extLst>
      <p:ext uri="{BB962C8B-B14F-4D97-AF65-F5344CB8AC3E}">
        <p14:creationId xmlns:p14="http://schemas.microsoft.com/office/powerpoint/2010/main" val="26693743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E559BB-230F-E843-8111-0A92FA518B86}" type="datetimeFigureOut">
              <a:rPr lang="en-US" smtClean="0"/>
              <a:t>11/22/25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AC6A96E-52F9-EF40-A67F-AEDE588D1528}" type="slidenum">
              <a:rPr lang="en-US" smtClean="0"/>
              <a:t>‹#›</a:t>
            </a:fld>
            <a:endParaRPr lang="en-US"/>
          </a:p>
        </p:txBody>
      </p:sp>
    </p:spTree>
    <p:extLst>
      <p:ext uri="{BB962C8B-B14F-4D97-AF65-F5344CB8AC3E}">
        <p14:creationId xmlns:p14="http://schemas.microsoft.com/office/powerpoint/2010/main" val="38117098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85364" y="2831994"/>
            <a:ext cx="9764544" cy="9911980"/>
          </a:xfrm>
        </p:spPr>
        <p:txBody>
          <a:bodyPr anchor="b"/>
          <a:lstStyle>
            <a:lvl1pPr>
              <a:defRPr sz="10595"/>
            </a:lvl1pPr>
          </a:lstStyle>
          <a:p>
            <a:r>
              <a:rPr lang="en-GB"/>
              <a:t>Click to edit Master title style</a:t>
            </a:r>
            <a:endParaRPr lang="en-US" dirty="0"/>
          </a:p>
        </p:txBody>
      </p:sp>
      <p:sp>
        <p:nvSpPr>
          <p:cNvPr id="3" name="Content Placeholder 2"/>
          <p:cNvSpPr>
            <a:spLocks noGrp="1"/>
          </p:cNvSpPr>
          <p:nvPr>
            <p:ph idx="1"/>
          </p:nvPr>
        </p:nvSpPr>
        <p:spPr>
          <a:xfrm>
            <a:off x="12870909" y="6116330"/>
            <a:ext cx="15326827" cy="30188272"/>
          </a:xfrm>
        </p:spPr>
        <p:txBody>
          <a:bodyPr/>
          <a:lstStyle>
            <a:lvl1pPr>
              <a:defRPr sz="10595"/>
            </a:lvl1pPr>
            <a:lvl2pPr>
              <a:defRPr sz="9271"/>
            </a:lvl2pPr>
            <a:lvl3pPr>
              <a:defRPr sz="7946"/>
            </a:lvl3pPr>
            <a:lvl4pPr>
              <a:defRPr sz="6622"/>
            </a:lvl4pPr>
            <a:lvl5pPr>
              <a:defRPr sz="6622"/>
            </a:lvl5pPr>
            <a:lvl6pPr>
              <a:defRPr sz="6622"/>
            </a:lvl6pPr>
            <a:lvl7pPr>
              <a:defRPr sz="6622"/>
            </a:lvl7pPr>
            <a:lvl8pPr>
              <a:defRPr sz="6622"/>
            </a:lvl8pPr>
            <a:lvl9pPr>
              <a:defRPr sz="6622"/>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2085364" y="12743974"/>
            <a:ext cx="9764544" cy="23609788"/>
          </a:xfrm>
        </p:spPr>
        <p:txBody>
          <a:bodyPr/>
          <a:lstStyle>
            <a:lvl1pPr marL="0" indent="0">
              <a:buNone/>
              <a:defRPr sz="5297"/>
            </a:lvl1pPr>
            <a:lvl2pPr marL="1513743" indent="0">
              <a:buNone/>
              <a:defRPr sz="4635"/>
            </a:lvl2pPr>
            <a:lvl3pPr marL="3027487" indent="0">
              <a:buNone/>
              <a:defRPr sz="3973"/>
            </a:lvl3pPr>
            <a:lvl4pPr marL="4541230" indent="0">
              <a:buNone/>
              <a:defRPr sz="3311"/>
            </a:lvl4pPr>
            <a:lvl5pPr marL="6054974" indent="0">
              <a:buNone/>
              <a:defRPr sz="3311"/>
            </a:lvl5pPr>
            <a:lvl6pPr marL="7568717" indent="0">
              <a:buNone/>
              <a:defRPr sz="3311"/>
            </a:lvl6pPr>
            <a:lvl7pPr marL="9082461" indent="0">
              <a:buNone/>
              <a:defRPr sz="3311"/>
            </a:lvl7pPr>
            <a:lvl8pPr marL="10596204" indent="0">
              <a:buNone/>
              <a:defRPr sz="3311"/>
            </a:lvl8pPr>
            <a:lvl9pPr marL="12109948" indent="0">
              <a:buNone/>
              <a:defRPr sz="3311"/>
            </a:lvl9pPr>
          </a:lstStyle>
          <a:p>
            <a:pPr lvl="0"/>
            <a:r>
              <a:rPr lang="en-GB"/>
              <a:t>Click to edit Master text styles</a:t>
            </a:r>
          </a:p>
        </p:txBody>
      </p:sp>
      <p:sp>
        <p:nvSpPr>
          <p:cNvPr id="5" name="Date Placeholder 4"/>
          <p:cNvSpPr>
            <a:spLocks noGrp="1"/>
          </p:cNvSpPr>
          <p:nvPr>
            <p:ph type="dt" sz="half" idx="10"/>
          </p:nvPr>
        </p:nvSpPr>
        <p:spPr/>
        <p:txBody>
          <a:bodyPr/>
          <a:lstStyle/>
          <a:p>
            <a:fld id="{2EE559BB-230F-E843-8111-0A92FA518B86}" type="datetimeFigureOut">
              <a:rPr lang="en-US" smtClean="0"/>
              <a:t>11/22/25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C6A96E-52F9-EF40-A67F-AEDE588D1528}" type="slidenum">
              <a:rPr lang="en-US" smtClean="0"/>
              <a:t>‹#›</a:t>
            </a:fld>
            <a:endParaRPr lang="en-US"/>
          </a:p>
        </p:txBody>
      </p:sp>
    </p:spTree>
    <p:extLst>
      <p:ext uri="{BB962C8B-B14F-4D97-AF65-F5344CB8AC3E}">
        <p14:creationId xmlns:p14="http://schemas.microsoft.com/office/powerpoint/2010/main" val="14111349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85364" y="2831994"/>
            <a:ext cx="9764544" cy="9911980"/>
          </a:xfrm>
        </p:spPr>
        <p:txBody>
          <a:bodyPr anchor="b"/>
          <a:lstStyle>
            <a:lvl1pPr>
              <a:defRPr sz="10595"/>
            </a:lvl1pPr>
          </a:lstStyle>
          <a:p>
            <a:r>
              <a:rPr lang="en-GB"/>
              <a:t>Click to edit Master title style</a:t>
            </a:r>
            <a:endParaRPr lang="en-US" dirty="0"/>
          </a:p>
        </p:txBody>
      </p:sp>
      <p:sp>
        <p:nvSpPr>
          <p:cNvPr id="3" name="Picture Placeholder 2"/>
          <p:cNvSpPr>
            <a:spLocks noGrp="1" noChangeAspect="1"/>
          </p:cNvSpPr>
          <p:nvPr>
            <p:ph type="pic" idx="1"/>
          </p:nvPr>
        </p:nvSpPr>
        <p:spPr>
          <a:xfrm>
            <a:off x="12870909" y="6116330"/>
            <a:ext cx="15326827" cy="30188272"/>
          </a:xfrm>
        </p:spPr>
        <p:txBody>
          <a:bodyPr anchor="t"/>
          <a:lstStyle>
            <a:lvl1pPr marL="0" indent="0">
              <a:buNone/>
              <a:defRPr sz="10595"/>
            </a:lvl1pPr>
            <a:lvl2pPr marL="1513743" indent="0">
              <a:buNone/>
              <a:defRPr sz="9271"/>
            </a:lvl2pPr>
            <a:lvl3pPr marL="3027487" indent="0">
              <a:buNone/>
              <a:defRPr sz="7946"/>
            </a:lvl3pPr>
            <a:lvl4pPr marL="4541230" indent="0">
              <a:buNone/>
              <a:defRPr sz="6622"/>
            </a:lvl4pPr>
            <a:lvl5pPr marL="6054974" indent="0">
              <a:buNone/>
              <a:defRPr sz="6622"/>
            </a:lvl5pPr>
            <a:lvl6pPr marL="7568717" indent="0">
              <a:buNone/>
              <a:defRPr sz="6622"/>
            </a:lvl6pPr>
            <a:lvl7pPr marL="9082461" indent="0">
              <a:buNone/>
              <a:defRPr sz="6622"/>
            </a:lvl7pPr>
            <a:lvl8pPr marL="10596204" indent="0">
              <a:buNone/>
              <a:defRPr sz="6622"/>
            </a:lvl8pPr>
            <a:lvl9pPr marL="12109948" indent="0">
              <a:buNone/>
              <a:defRPr sz="6622"/>
            </a:lvl9pPr>
          </a:lstStyle>
          <a:p>
            <a:r>
              <a:rPr lang="en-GB"/>
              <a:t>Click icon to add picture</a:t>
            </a:r>
            <a:endParaRPr lang="en-US" dirty="0"/>
          </a:p>
        </p:txBody>
      </p:sp>
      <p:sp>
        <p:nvSpPr>
          <p:cNvPr id="4" name="Text Placeholder 3"/>
          <p:cNvSpPr>
            <a:spLocks noGrp="1"/>
          </p:cNvSpPr>
          <p:nvPr>
            <p:ph type="body" sz="half" idx="2"/>
          </p:nvPr>
        </p:nvSpPr>
        <p:spPr>
          <a:xfrm>
            <a:off x="2085364" y="12743974"/>
            <a:ext cx="9764544" cy="23609788"/>
          </a:xfrm>
        </p:spPr>
        <p:txBody>
          <a:bodyPr/>
          <a:lstStyle>
            <a:lvl1pPr marL="0" indent="0">
              <a:buNone/>
              <a:defRPr sz="5297"/>
            </a:lvl1pPr>
            <a:lvl2pPr marL="1513743" indent="0">
              <a:buNone/>
              <a:defRPr sz="4635"/>
            </a:lvl2pPr>
            <a:lvl3pPr marL="3027487" indent="0">
              <a:buNone/>
              <a:defRPr sz="3973"/>
            </a:lvl3pPr>
            <a:lvl4pPr marL="4541230" indent="0">
              <a:buNone/>
              <a:defRPr sz="3311"/>
            </a:lvl4pPr>
            <a:lvl5pPr marL="6054974" indent="0">
              <a:buNone/>
              <a:defRPr sz="3311"/>
            </a:lvl5pPr>
            <a:lvl6pPr marL="7568717" indent="0">
              <a:buNone/>
              <a:defRPr sz="3311"/>
            </a:lvl6pPr>
            <a:lvl7pPr marL="9082461" indent="0">
              <a:buNone/>
              <a:defRPr sz="3311"/>
            </a:lvl7pPr>
            <a:lvl8pPr marL="10596204" indent="0">
              <a:buNone/>
              <a:defRPr sz="3311"/>
            </a:lvl8pPr>
            <a:lvl9pPr marL="12109948" indent="0">
              <a:buNone/>
              <a:defRPr sz="3311"/>
            </a:lvl9pPr>
          </a:lstStyle>
          <a:p>
            <a:pPr lvl="0"/>
            <a:r>
              <a:rPr lang="en-GB"/>
              <a:t>Click to edit Master text styles</a:t>
            </a:r>
          </a:p>
        </p:txBody>
      </p:sp>
      <p:sp>
        <p:nvSpPr>
          <p:cNvPr id="5" name="Date Placeholder 4"/>
          <p:cNvSpPr>
            <a:spLocks noGrp="1"/>
          </p:cNvSpPr>
          <p:nvPr>
            <p:ph type="dt" sz="half" idx="10"/>
          </p:nvPr>
        </p:nvSpPr>
        <p:spPr/>
        <p:txBody>
          <a:bodyPr/>
          <a:lstStyle/>
          <a:p>
            <a:fld id="{2EE559BB-230F-E843-8111-0A92FA518B86}" type="datetimeFigureOut">
              <a:rPr lang="en-US" smtClean="0"/>
              <a:t>11/22/25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C6A96E-52F9-EF40-A67F-AEDE588D1528}" type="slidenum">
              <a:rPr lang="en-US" smtClean="0"/>
              <a:t>‹#›</a:t>
            </a:fld>
            <a:endParaRPr lang="en-US"/>
          </a:p>
        </p:txBody>
      </p:sp>
    </p:spTree>
    <p:extLst>
      <p:ext uri="{BB962C8B-B14F-4D97-AF65-F5344CB8AC3E}">
        <p14:creationId xmlns:p14="http://schemas.microsoft.com/office/powerpoint/2010/main" val="24064151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EE559BB-230F-E843-8111-0A92FA518B86}" type="datetimeFigureOut">
              <a:rPr lang="en-US" smtClean="0"/>
              <a:t>11/22/25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C6A96E-52F9-EF40-A67F-AEDE588D1528}" type="slidenum">
              <a:rPr lang="en-US" smtClean="0"/>
              <a:t>‹#›</a:t>
            </a:fld>
            <a:endParaRPr lang="en-US"/>
          </a:p>
        </p:txBody>
      </p:sp>
    </p:spTree>
    <p:extLst>
      <p:ext uri="{BB962C8B-B14F-4D97-AF65-F5344CB8AC3E}">
        <p14:creationId xmlns:p14="http://schemas.microsoft.com/office/powerpoint/2010/main" val="6060712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1665701" y="2261662"/>
            <a:ext cx="6528093" cy="35999763"/>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2081423" y="2261662"/>
            <a:ext cx="19205838" cy="3599976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EE559BB-230F-E843-8111-0A92FA518B86}" type="datetimeFigureOut">
              <a:rPr lang="en-US" smtClean="0"/>
              <a:t>11/22/25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C6A96E-52F9-EF40-A67F-AEDE588D1528}" type="slidenum">
              <a:rPr lang="en-US" smtClean="0"/>
              <a:t>‹#›</a:t>
            </a:fld>
            <a:endParaRPr lang="en-US"/>
          </a:p>
        </p:txBody>
      </p:sp>
    </p:spTree>
    <p:extLst>
      <p:ext uri="{BB962C8B-B14F-4D97-AF65-F5344CB8AC3E}">
        <p14:creationId xmlns:p14="http://schemas.microsoft.com/office/powerpoint/2010/main" val="37521854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81421" y="2261671"/>
            <a:ext cx="26112371" cy="8210820"/>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2081421" y="11308310"/>
            <a:ext cx="26112371" cy="2695311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2081421" y="39372595"/>
            <a:ext cx="6811923" cy="2261662"/>
          </a:xfrm>
          <a:prstGeom prst="rect">
            <a:avLst/>
          </a:prstGeom>
        </p:spPr>
        <p:txBody>
          <a:bodyPr vert="horz" lIns="91440" tIns="45720" rIns="91440" bIns="45720" rtlCol="0" anchor="ctr"/>
          <a:lstStyle>
            <a:lvl1pPr algn="l">
              <a:defRPr sz="3973">
                <a:solidFill>
                  <a:schemeClr val="tx1">
                    <a:tint val="82000"/>
                  </a:schemeClr>
                </a:solidFill>
              </a:defRPr>
            </a:lvl1pPr>
          </a:lstStyle>
          <a:p>
            <a:fld id="{2EE559BB-230F-E843-8111-0A92FA518B86}" type="datetimeFigureOut">
              <a:rPr lang="en-US" smtClean="0"/>
              <a:t>11/22/25</a:t>
            </a:fld>
            <a:endParaRPr lang="en-US"/>
          </a:p>
        </p:txBody>
      </p:sp>
      <p:sp>
        <p:nvSpPr>
          <p:cNvPr id="5" name="Footer Placeholder 4"/>
          <p:cNvSpPr>
            <a:spLocks noGrp="1"/>
          </p:cNvSpPr>
          <p:nvPr>
            <p:ph type="ftr" sz="quarter" idx="3"/>
          </p:nvPr>
        </p:nvSpPr>
        <p:spPr>
          <a:xfrm>
            <a:off x="10028665" y="39372595"/>
            <a:ext cx="10217884" cy="2261662"/>
          </a:xfrm>
          <a:prstGeom prst="rect">
            <a:avLst/>
          </a:prstGeom>
        </p:spPr>
        <p:txBody>
          <a:bodyPr vert="horz" lIns="91440" tIns="45720" rIns="91440" bIns="45720" rtlCol="0" anchor="ctr"/>
          <a:lstStyle>
            <a:lvl1pPr algn="ctr">
              <a:defRPr sz="3973">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21381869" y="39372595"/>
            <a:ext cx="6811923" cy="2261662"/>
          </a:xfrm>
          <a:prstGeom prst="rect">
            <a:avLst/>
          </a:prstGeom>
        </p:spPr>
        <p:txBody>
          <a:bodyPr vert="horz" lIns="91440" tIns="45720" rIns="91440" bIns="45720" rtlCol="0" anchor="ctr"/>
          <a:lstStyle>
            <a:lvl1pPr algn="r">
              <a:defRPr sz="3973">
                <a:solidFill>
                  <a:schemeClr val="tx1">
                    <a:tint val="82000"/>
                  </a:schemeClr>
                </a:solidFill>
              </a:defRPr>
            </a:lvl1pPr>
          </a:lstStyle>
          <a:p>
            <a:fld id="{AAC6A96E-52F9-EF40-A67F-AEDE588D1528}" type="slidenum">
              <a:rPr lang="en-US" smtClean="0"/>
              <a:t>‹#›</a:t>
            </a:fld>
            <a:endParaRPr lang="en-US"/>
          </a:p>
        </p:txBody>
      </p:sp>
    </p:spTree>
    <p:extLst>
      <p:ext uri="{BB962C8B-B14F-4D97-AF65-F5344CB8AC3E}">
        <p14:creationId xmlns:p14="http://schemas.microsoft.com/office/powerpoint/2010/main" val="27501942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3027487" rtl="0" eaLnBrk="1" latinLnBrk="0" hangingPunct="1">
        <a:lnSpc>
          <a:spcPct val="90000"/>
        </a:lnSpc>
        <a:spcBef>
          <a:spcPct val="0"/>
        </a:spcBef>
        <a:buNone/>
        <a:defRPr sz="14568" kern="1200">
          <a:solidFill>
            <a:schemeClr val="tx1"/>
          </a:solidFill>
          <a:latin typeface="+mj-lt"/>
          <a:ea typeface="+mj-ea"/>
          <a:cs typeface="+mj-cs"/>
        </a:defRPr>
      </a:lvl1pPr>
    </p:titleStyle>
    <p:bodyStyle>
      <a:lvl1pPr marL="756872" indent="-756872" algn="l" defTabSz="3027487" rtl="0" eaLnBrk="1" latinLnBrk="0" hangingPunct="1">
        <a:lnSpc>
          <a:spcPct val="90000"/>
        </a:lnSpc>
        <a:spcBef>
          <a:spcPts val="3311"/>
        </a:spcBef>
        <a:buFont typeface="Arial" panose="020B0604020202020204" pitchFamily="34" charset="0"/>
        <a:buChar char="•"/>
        <a:defRPr sz="9271" kern="1200">
          <a:solidFill>
            <a:schemeClr val="tx1"/>
          </a:solidFill>
          <a:latin typeface="+mn-lt"/>
          <a:ea typeface="+mn-ea"/>
          <a:cs typeface="+mn-cs"/>
        </a:defRPr>
      </a:lvl1pPr>
      <a:lvl2pPr marL="2270615" indent="-756872" algn="l" defTabSz="3027487" rtl="0" eaLnBrk="1" latinLnBrk="0" hangingPunct="1">
        <a:lnSpc>
          <a:spcPct val="90000"/>
        </a:lnSpc>
        <a:spcBef>
          <a:spcPts val="1655"/>
        </a:spcBef>
        <a:buFont typeface="Arial" panose="020B0604020202020204" pitchFamily="34" charset="0"/>
        <a:buChar char="•"/>
        <a:defRPr sz="7946" kern="1200">
          <a:solidFill>
            <a:schemeClr val="tx1"/>
          </a:solidFill>
          <a:latin typeface="+mn-lt"/>
          <a:ea typeface="+mn-ea"/>
          <a:cs typeface="+mn-cs"/>
        </a:defRPr>
      </a:lvl2pPr>
      <a:lvl3pPr marL="3784359" indent="-756872" algn="l" defTabSz="3027487" rtl="0" eaLnBrk="1" latinLnBrk="0" hangingPunct="1">
        <a:lnSpc>
          <a:spcPct val="90000"/>
        </a:lnSpc>
        <a:spcBef>
          <a:spcPts val="1655"/>
        </a:spcBef>
        <a:buFont typeface="Arial" panose="020B0604020202020204" pitchFamily="34" charset="0"/>
        <a:buChar char="•"/>
        <a:defRPr sz="6622" kern="1200">
          <a:solidFill>
            <a:schemeClr val="tx1"/>
          </a:solidFill>
          <a:latin typeface="+mn-lt"/>
          <a:ea typeface="+mn-ea"/>
          <a:cs typeface="+mn-cs"/>
        </a:defRPr>
      </a:lvl3pPr>
      <a:lvl4pPr marL="5298102"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4pPr>
      <a:lvl5pPr marL="681184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5pPr>
      <a:lvl6pPr marL="8325589"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6pPr>
      <a:lvl7pPr marL="9839333"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7pPr>
      <a:lvl8pPr marL="1135307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8pPr>
      <a:lvl9pPr marL="12866820"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9pPr>
    </p:bodyStyle>
    <p:otherStyle>
      <a:defPPr>
        <a:defRPr lang="en-US"/>
      </a:defPPr>
      <a:lvl1pPr marL="0" algn="l" defTabSz="3027487" rtl="0" eaLnBrk="1" latinLnBrk="0" hangingPunct="1">
        <a:defRPr sz="5960" kern="1200">
          <a:solidFill>
            <a:schemeClr val="tx1"/>
          </a:solidFill>
          <a:latin typeface="+mn-lt"/>
          <a:ea typeface="+mn-ea"/>
          <a:cs typeface="+mn-cs"/>
        </a:defRPr>
      </a:lvl1pPr>
      <a:lvl2pPr marL="1513743" algn="l" defTabSz="3027487" rtl="0" eaLnBrk="1" latinLnBrk="0" hangingPunct="1">
        <a:defRPr sz="5960" kern="1200">
          <a:solidFill>
            <a:schemeClr val="tx1"/>
          </a:solidFill>
          <a:latin typeface="+mn-lt"/>
          <a:ea typeface="+mn-ea"/>
          <a:cs typeface="+mn-cs"/>
        </a:defRPr>
      </a:lvl2pPr>
      <a:lvl3pPr marL="3027487" algn="l" defTabSz="3027487" rtl="0" eaLnBrk="1" latinLnBrk="0" hangingPunct="1">
        <a:defRPr sz="5960" kern="1200">
          <a:solidFill>
            <a:schemeClr val="tx1"/>
          </a:solidFill>
          <a:latin typeface="+mn-lt"/>
          <a:ea typeface="+mn-ea"/>
          <a:cs typeface="+mn-cs"/>
        </a:defRPr>
      </a:lvl3pPr>
      <a:lvl4pPr marL="4541230" algn="l" defTabSz="3027487" rtl="0" eaLnBrk="1" latinLnBrk="0" hangingPunct="1">
        <a:defRPr sz="5960" kern="1200">
          <a:solidFill>
            <a:schemeClr val="tx1"/>
          </a:solidFill>
          <a:latin typeface="+mn-lt"/>
          <a:ea typeface="+mn-ea"/>
          <a:cs typeface="+mn-cs"/>
        </a:defRPr>
      </a:lvl4pPr>
      <a:lvl5pPr marL="6054974" algn="l" defTabSz="3027487" rtl="0" eaLnBrk="1" latinLnBrk="0" hangingPunct="1">
        <a:defRPr sz="5960" kern="1200">
          <a:solidFill>
            <a:schemeClr val="tx1"/>
          </a:solidFill>
          <a:latin typeface="+mn-lt"/>
          <a:ea typeface="+mn-ea"/>
          <a:cs typeface="+mn-cs"/>
        </a:defRPr>
      </a:lvl5pPr>
      <a:lvl6pPr marL="7568717" algn="l" defTabSz="3027487" rtl="0" eaLnBrk="1" latinLnBrk="0" hangingPunct="1">
        <a:defRPr sz="5960" kern="1200">
          <a:solidFill>
            <a:schemeClr val="tx1"/>
          </a:solidFill>
          <a:latin typeface="+mn-lt"/>
          <a:ea typeface="+mn-ea"/>
          <a:cs typeface="+mn-cs"/>
        </a:defRPr>
      </a:lvl6pPr>
      <a:lvl7pPr marL="9082461" algn="l" defTabSz="3027487" rtl="0" eaLnBrk="1" latinLnBrk="0" hangingPunct="1">
        <a:defRPr sz="5960" kern="1200">
          <a:solidFill>
            <a:schemeClr val="tx1"/>
          </a:solidFill>
          <a:latin typeface="+mn-lt"/>
          <a:ea typeface="+mn-ea"/>
          <a:cs typeface="+mn-cs"/>
        </a:defRPr>
      </a:lvl7pPr>
      <a:lvl8pPr marL="10596204" algn="l" defTabSz="3027487" rtl="0" eaLnBrk="1" latinLnBrk="0" hangingPunct="1">
        <a:defRPr sz="5960" kern="1200">
          <a:solidFill>
            <a:schemeClr val="tx1"/>
          </a:solidFill>
          <a:latin typeface="+mn-lt"/>
          <a:ea typeface="+mn-ea"/>
          <a:cs typeface="+mn-cs"/>
        </a:defRPr>
      </a:lvl8pPr>
      <a:lvl9pPr marL="12109948" algn="l" defTabSz="3027487" rtl="0" eaLnBrk="1" latinLnBrk="0" hangingPunct="1">
        <a:defRPr sz="59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Rectangle 56">
            <a:extLst>
              <a:ext uri="{FF2B5EF4-FFF2-40B4-BE49-F238E27FC236}">
                <a16:creationId xmlns:a16="http://schemas.microsoft.com/office/drawing/2014/main" id="{A09B69C4-5EA1-B05F-6591-7B8CDB342751}"/>
              </a:ext>
            </a:extLst>
          </p:cNvPr>
          <p:cNvSpPr/>
          <p:nvPr/>
        </p:nvSpPr>
        <p:spPr>
          <a:xfrm>
            <a:off x="0" y="0"/>
            <a:ext cx="30275213" cy="2558640"/>
          </a:xfrm>
          <a:prstGeom prst="rect">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BDB0575-E03D-36C2-9075-532AC9416D68}"/>
              </a:ext>
            </a:extLst>
          </p:cNvPr>
          <p:cNvSpPr txBox="1"/>
          <p:nvPr/>
        </p:nvSpPr>
        <p:spPr>
          <a:xfrm>
            <a:off x="5106342" y="706723"/>
            <a:ext cx="18421453" cy="1400383"/>
          </a:xfrm>
          <a:prstGeom prst="rect">
            <a:avLst/>
          </a:prstGeom>
          <a:noFill/>
        </p:spPr>
        <p:txBody>
          <a:bodyPr wrap="none" rtlCol="0">
            <a:spAutoFit/>
          </a:bodyPr>
          <a:lstStyle/>
          <a:p>
            <a:r>
              <a:rPr lang="en-GB" sz="8500" b="1" dirty="0">
                <a:solidFill>
                  <a:schemeClr val="bg1">
                    <a:lumMod val="95000"/>
                  </a:schemeClr>
                </a:solidFill>
                <a:latin typeface="Arial Black" panose="020B0604020202020204" pitchFamily="34" charset="0"/>
                <a:cs typeface="Arial Black" panose="020B0604020202020204" pitchFamily="34" charset="0"/>
              </a:rPr>
              <a:t>How to create a chart in Excel</a:t>
            </a:r>
          </a:p>
        </p:txBody>
      </p:sp>
      <p:sp>
        <p:nvSpPr>
          <p:cNvPr id="6" name="TextBox 5">
            <a:extLst>
              <a:ext uri="{FF2B5EF4-FFF2-40B4-BE49-F238E27FC236}">
                <a16:creationId xmlns:a16="http://schemas.microsoft.com/office/drawing/2014/main" id="{B86F1FCA-1718-8A86-B092-15B5E9053AE6}"/>
              </a:ext>
            </a:extLst>
          </p:cNvPr>
          <p:cNvSpPr txBox="1"/>
          <p:nvPr/>
        </p:nvSpPr>
        <p:spPr>
          <a:xfrm flipH="1">
            <a:off x="547940" y="2905814"/>
            <a:ext cx="7996970" cy="1701043"/>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400" b="1" dirty="0"/>
              <a:t>Enter your data in rows</a:t>
            </a:r>
            <a:r>
              <a:rPr lang="en-US" sz="2400" dirty="0"/>
              <a:t>, with one row for each sample. </a:t>
            </a:r>
          </a:p>
          <a:p>
            <a:pPr>
              <a:lnSpc>
                <a:spcPct val="150000"/>
              </a:lnSpc>
            </a:pPr>
            <a:r>
              <a:rPr lang="en-US" sz="2400" dirty="0"/>
              <a:t>Remember t</a:t>
            </a:r>
            <a:r>
              <a:rPr lang="en-GB" sz="2400" dirty="0"/>
              <a:t>he heading should also help you to keep track of what everything is</a:t>
            </a:r>
            <a:endParaRPr lang="en-US" sz="2000" dirty="0"/>
          </a:p>
        </p:txBody>
      </p:sp>
      <p:pic>
        <p:nvPicPr>
          <p:cNvPr id="3" name="Picture 2" descr="A screenshot of a computer&#10;&#10;AI-generated content may be incorrect.">
            <a:extLst>
              <a:ext uri="{FF2B5EF4-FFF2-40B4-BE49-F238E27FC236}">
                <a16:creationId xmlns:a16="http://schemas.microsoft.com/office/drawing/2014/main" id="{ADC2B87A-E73F-8774-7BD3-B1B84B26B31E}"/>
              </a:ext>
            </a:extLst>
          </p:cNvPr>
          <p:cNvPicPr>
            <a:picLocks noChangeAspect="1"/>
          </p:cNvPicPr>
          <p:nvPr/>
        </p:nvPicPr>
        <p:blipFill>
          <a:blip r:embed="rId3"/>
          <a:stretch>
            <a:fillRect/>
          </a:stretch>
        </p:blipFill>
        <p:spPr>
          <a:xfrm>
            <a:off x="4232710" y="4035973"/>
            <a:ext cx="6233797" cy="7581642"/>
          </a:xfrm>
          <a:prstGeom prst="rect">
            <a:avLst/>
          </a:prstGeom>
        </p:spPr>
      </p:pic>
      <p:sp>
        <p:nvSpPr>
          <p:cNvPr id="20" name="TextBox 19">
            <a:extLst>
              <a:ext uri="{FF2B5EF4-FFF2-40B4-BE49-F238E27FC236}">
                <a16:creationId xmlns:a16="http://schemas.microsoft.com/office/drawing/2014/main" id="{C28D3396-93AE-D865-2CF3-8036D5B86282}"/>
              </a:ext>
            </a:extLst>
          </p:cNvPr>
          <p:cNvSpPr txBox="1"/>
          <p:nvPr/>
        </p:nvSpPr>
        <p:spPr>
          <a:xfrm>
            <a:off x="547940" y="22424043"/>
            <a:ext cx="9116803" cy="4286366"/>
          </a:xfrm>
          <a:prstGeom prst="rect">
            <a:avLst/>
          </a:prstGeom>
          <a:noFill/>
        </p:spPr>
        <p:txBody>
          <a:bodyPr wrap="square" rtlCol="0">
            <a:spAutoFit/>
          </a:bodyPr>
          <a:lstStyle/>
          <a:p>
            <a:pPr marL="342900" indent="-342900">
              <a:buFont typeface="Arial" panose="020B0604020202020204" pitchFamily="34" charset="0"/>
              <a:buChar char="•"/>
            </a:pPr>
            <a:r>
              <a:rPr lang="en-US" sz="2400" b="1" dirty="0">
                <a:latin typeface="Arial Black" panose="020B0604020202020204" pitchFamily="34" charset="0"/>
                <a:cs typeface="Arial Black" panose="020B0604020202020204" pitchFamily="34" charset="0"/>
              </a:rPr>
              <a:t>Format the Run Line (Data Points)</a:t>
            </a:r>
          </a:p>
          <a:p>
            <a:pPr>
              <a:lnSpc>
                <a:spcPct val="150000"/>
              </a:lnSpc>
            </a:pPr>
            <a:r>
              <a:rPr lang="en-US" sz="2400" dirty="0"/>
              <a:t>Now if you want you can change the line color. To do so you have to  select the Marker sub-option in the task pane and under that Marker options. </a:t>
            </a:r>
          </a:p>
          <a:p>
            <a:pPr>
              <a:lnSpc>
                <a:spcPct val="150000"/>
              </a:lnSpc>
            </a:pPr>
            <a:r>
              <a:rPr lang="en-US" sz="2400" dirty="0"/>
              <a:t>Also choose the Built-in option if you want to visualize the data a bit more. You can choose different  shape and size of the marker if you prefer</a:t>
            </a:r>
          </a:p>
          <a:p>
            <a:pPr>
              <a:lnSpc>
                <a:spcPct val="150000"/>
              </a:lnSpc>
            </a:pPr>
            <a:r>
              <a:rPr lang="en-US" sz="2400" dirty="0"/>
              <a:t>Wath Pic.5</a:t>
            </a:r>
          </a:p>
        </p:txBody>
      </p:sp>
      <p:sp>
        <p:nvSpPr>
          <p:cNvPr id="21" name="TextBox 20">
            <a:extLst>
              <a:ext uri="{FF2B5EF4-FFF2-40B4-BE49-F238E27FC236}">
                <a16:creationId xmlns:a16="http://schemas.microsoft.com/office/drawing/2014/main" id="{E1A3EA42-1F99-519A-0174-F7186C750927}"/>
              </a:ext>
            </a:extLst>
          </p:cNvPr>
          <p:cNvSpPr txBox="1"/>
          <p:nvPr/>
        </p:nvSpPr>
        <p:spPr>
          <a:xfrm>
            <a:off x="6147322" y="11700293"/>
            <a:ext cx="3315331" cy="461665"/>
          </a:xfrm>
          <a:prstGeom prst="rect">
            <a:avLst/>
          </a:prstGeom>
          <a:noFill/>
        </p:spPr>
        <p:txBody>
          <a:bodyPr wrap="none" rtlCol="0">
            <a:spAutoFit/>
          </a:bodyPr>
          <a:lstStyle/>
          <a:p>
            <a:r>
              <a:rPr lang="en-US" sz="2400" dirty="0">
                <a:latin typeface="Arial" panose="020B0604020202020204" pitchFamily="34" charset="0"/>
                <a:cs typeface="Arial" panose="020B0604020202020204" pitchFamily="34" charset="0"/>
              </a:rPr>
              <a:t>Pic.1 Sample Statistics</a:t>
            </a:r>
          </a:p>
        </p:txBody>
      </p:sp>
      <p:pic>
        <p:nvPicPr>
          <p:cNvPr id="25" name="Picture 24">
            <a:extLst>
              <a:ext uri="{FF2B5EF4-FFF2-40B4-BE49-F238E27FC236}">
                <a16:creationId xmlns:a16="http://schemas.microsoft.com/office/drawing/2014/main" id="{A4BB5033-F54A-4960-1E3E-731DE585AC23}"/>
              </a:ext>
            </a:extLst>
          </p:cNvPr>
          <p:cNvPicPr>
            <a:picLocks noChangeAspect="1"/>
          </p:cNvPicPr>
          <p:nvPr/>
        </p:nvPicPr>
        <p:blipFill>
          <a:blip r:embed="rId4"/>
          <a:stretch>
            <a:fillRect/>
          </a:stretch>
        </p:blipFill>
        <p:spPr>
          <a:xfrm>
            <a:off x="24549722" y="3436379"/>
            <a:ext cx="4638218" cy="10848714"/>
          </a:xfrm>
          <a:prstGeom prst="rect">
            <a:avLst/>
          </a:prstGeom>
        </p:spPr>
      </p:pic>
      <p:sp>
        <p:nvSpPr>
          <p:cNvPr id="26" name="TextBox 25">
            <a:extLst>
              <a:ext uri="{FF2B5EF4-FFF2-40B4-BE49-F238E27FC236}">
                <a16:creationId xmlns:a16="http://schemas.microsoft.com/office/drawing/2014/main" id="{057B2154-9467-00CA-EB29-52B44A6E38F6}"/>
              </a:ext>
            </a:extLst>
          </p:cNvPr>
          <p:cNvSpPr txBox="1"/>
          <p:nvPr/>
        </p:nvSpPr>
        <p:spPr>
          <a:xfrm>
            <a:off x="25801750" y="14285093"/>
            <a:ext cx="3796232" cy="461665"/>
          </a:xfrm>
          <a:prstGeom prst="rect">
            <a:avLst/>
          </a:prstGeom>
          <a:noFill/>
        </p:spPr>
        <p:txBody>
          <a:bodyPr wrap="none" rtlCol="0">
            <a:spAutoFit/>
          </a:bodyPr>
          <a:lstStyle/>
          <a:p>
            <a:r>
              <a:rPr lang="en-US" sz="2400" dirty="0">
                <a:latin typeface="Arial" panose="020B0604020202020204" pitchFamily="34" charset="0"/>
                <a:cs typeface="Arial" panose="020B0604020202020204" pitchFamily="34" charset="0"/>
              </a:rPr>
              <a:t>Pic.2 Selecting Chart Data</a:t>
            </a:r>
          </a:p>
        </p:txBody>
      </p:sp>
      <p:pic>
        <p:nvPicPr>
          <p:cNvPr id="28" name="Picture 27">
            <a:extLst>
              <a:ext uri="{FF2B5EF4-FFF2-40B4-BE49-F238E27FC236}">
                <a16:creationId xmlns:a16="http://schemas.microsoft.com/office/drawing/2014/main" id="{5586693D-ACFB-56E4-474B-007CB7C7FAEB}"/>
              </a:ext>
            </a:extLst>
          </p:cNvPr>
          <p:cNvPicPr>
            <a:picLocks noChangeAspect="1"/>
          </p:cNvPicPr>
          <p:nvPr/>
        </p:nvPicPr>
        <p:blipFill>
          <a:blip r:embed="rId5"/>
          <a:stretch>
            <a:fillRect/>
          </a:stretch>
        </p:blipFill>
        <p:spPr>
          <a:xfrm>
            <a:off x="14686722" y="12998928"/>
            <a:ext cx="9367614" cy="7785321"/>
          </a:xfrm>
          <a:prstGeom prst="rect">
            <a:avLst/>
          </a:prstGeom>
        </p:spPr>
      </p:pic>
      <p:pic>
        <p:nvPicPr>
          <p:cNvPr id="30" name="Picture 29">
            <a:extLst>
              <a:ext uri="{FF2B5EF4-FFF2-40B4-BE49-F238E27FC236}">
                <a16:creationId xmlns:a16="http://schemas.microsoft.com/office/drawing/2014/main" id="{C19A323C-BED8-14B3-3FAC-237B65FAD99A}"/>
              </a:ext>
            </a:extLst>
          </p:cNvPr>
          <p:cNvPicPr>
            <a:picLocks noChangeAspect="1"/>
          </p:cNvPicPr>
          <p:nvPr/>
        </p:nvPicPr>
        <p:blipFill>
          <a:blip r:embed="rId6"/>
          <a:stretch>
            <a:fillRect/>
          </a:stretch>
        </p:blipFill>
        <p:spPr>
          <a:xfrm>
            <a:off x="3727697" y="15413285"/>
            <a:ext cx="10156439" cy="6125202"/>
          </a:xfrm>
          <a:prstGeom prst="rect">
            <a:avLst/>
          </a:prstGeom>
        </p:spPr>
      </p:pic>
      <p:sp>
        <p:nvSpPr>
          <p:cNvPr id="31" name="TextBox 30">
            <a:extLst>
              <a:ext uri="{FF2B5EF4-FFF2-40B4-BE49-F238E27FC236}">
                <a16:creationId xmlns:a16="http://schemas.microsoft.com/office/drawing/2014/main" id="{CC036769-4D6D-0C73-F607-6051996B8DBB}"/>
              </a:ext>
            </a:extLst>
          </p:cNvPr>
          <p:cNvSpPr txBox="1"/>
          <p:nvPr/>
        </p:nvSpPr>
        <p:spPr>
          <a:xfrm>
            <a:off x="21158728" y="20784249"/>
            <a:ext cx="2973891" cy="461665"/>
          </a:xfrm>
          <a:prstGeom prst="rect">
            <a:avLst/>
          </a:prstGeom>
          <a:noFill/>
        </p:spPr>
        <p:txBody>
          <a:bodyPr wrap="none" rtlCol="0">
            <a:spAutoFit/>
          </a:bodyPr>
          <a:lstStyle/>
          <a:p>
            <a:r>
              <a:rPr lang="en-US" sz="2400" dirty="0">
                <a:latin typeface="Arial" panose="020B0604020202020204" pitchFamily="34" charset="0"/>
                <a:cs typeface="Arial" panose="020B0604020202020204" pitchFamily="34" charset="0"/>
              </a:rPr>
              <a:t>Pic.3 Inserting Chart</a:t>
            </a:r>
          </a:p>
        </p:txBody>
      </p:sp>
      <p:sp>
        <p:nvSpPr>
          <p:cNvPr id="32" name="TextBox 31">
            <a:extLst>
              <a:ext uri="{FF2B5EF4-FFF2-40B4-BE49-F238E27FC236}">
                <a16:creationId xmlns:a16="http://schemas.microsoft.com/office/drawing/2014/main" id="{61D6B97B-1436-7674-2D94-F4E49BABD925}"/>
              </a:ext>
            </a:extLst>
          </p:cNvPr>
          <p:cNvSpPr txBox="1"/>
          <p:nvPr/>
        </p:nvSpPr>
        <p:spPr>
          <a:xfrm>
            <a:off x="12032765" y="22424043"/>
            <a:ext cx="2973891" cy="461665"/>
          </a:xfrm>
          <a:prstGeom prst="rect">
            <a:avLst/>
          </a:prstGeom>
          <a:noFill/>
        </p:spPr>
        <p:txBody>
          <a:bodyPr wrap="none" rtlCol="0">
            <a:spAutoFit/>
          </a:bodyPr>
          <a:lstStyle/>
          <a:p>
            <a:r>
              <a:rPr lang="en-US" sz="2400" dirty="0">
                <a:latin typeface="Arial" panose="020B0604020202020204" pitchFamily="34" charset="0"/>
                <a:cs typeface="Arial" panose="020B0604020202020204" pitchFamily="34" charset="0"/>
              </a:rPr>
              <a:t>Pic.4 Inserting Chart</a:t>
            </a:r>
          </a:p>
        </p:txBody>
      </p:sp>
      <p:sp>
        <p:nvSpPr>
          <p:cNvPr id="40" name="TextBox 39">
            <a:extLst>
              <a:ext uri="{FF2B5EF4-FFF2-40B4-BE49-F238E27FC236}">
                <a16:creationId xmlns:a16="http://schemas.microsoft.com/office/drawing/2014/main" id="{91272D40-8B31-94D1-4189-58A5C7790C7F}"/>
              </a:ext>
            </a:extLst>
          </p:cNvPr>
          <p:cNvSpPr txBox="1"/>
          <p:nvPr/>
        </p:nvSpPr>
        <p:spPr>
          <a:xfrm>
            <a:off x="11848156" y="34502419"/>
            <a:ext cx="3744936" cy="738664"/>
          </a:xfrm>
          <a:prstGeom prst="rect">
            <a:avLst/>
          </a:prstGeom>
          <a:noFill/>
        </p:spPr>
        <p:txBody>
          <a:bodyPr wrap="none" rtlCol="0">
            <a:spAutoFit/>
          </a:bodyPr>
          <a:lstStyle/>
          <a:p>
            <a:r>
              <a:rPr lang="en-US" sz="2400" dirty="0">
                <a:latin typeface="Arial" panose="020B0604020202020204" pitchFamily="34" charset="0"/>
                <a:cs typeface="Arial" panose="020B0604020202020204" pitchFamily="34" charset="0"/>
              </a:rPr>
              <a:t>Pic.5 Formatting Run Line</a:t>
            </a:r>
          </a:p>
          <a:p>
            <a:endParaRPr lang="en-US" dirty="0"/>
          </a:p>
        </p:txBody>
      </p:sp>
      <p:pic>
        <p:nvPicPr>
          <p:cNvPr id="50" name="Picture 49" descr="A logo with black text&#10;&#10;AI-generated content may be incorrect.">
            <a:extLst>
              <a:ext uri="{FF2B5EF4-FFF2-40B4-BE49-F238E27FC236}">
                <a16:creationId xmlns:a16="http://schemas.microsoft.com/office/drawing/2014/main" id="{B609D2A5-457B-2FF2-3278-8F70B0D1C84B}"/>
              </a:ext>
            </a:extLst>
          </p:cNvPr>
          <p:cNvPicPr>
            <a:picLocks noChangeAspect="1"/>
          </p:cNvPicPr>
          <p:nvPr/>
        </p:nvPicPr>
        <p:blipFill>
          <a:blip r:embed="rId7"/>
          <a:stretch>
            <a:fillRect/>
          </a:stretch>
        </p:blipFill>
        <p:spPr>
          <a:xfrm>
            <a:off x="1006975" y="37970768"/>
            <a:ext cx="7772400" cy="4181015"/>
          </a:xfrm>
          <a:prstGeom prst="rect">
            <a:avLst/>
          </a:prstGeom>
        </p:spPr>
      </p:pic>
      <p:sp>
        <p:nvSpPr>
          <p:cNvPr id="53" name="TextBox 52">
            <a:extLst>
              <a:ext uri="{FF2B5EF4-FFF2-40B4-BE49-F238E27FC236}">
                <a16:creationId xmlns:a16="http://schemas.microsoft.com/office/drawing/2014/main" id="{A60CD713-84D7-BF8D-9DBA-D2B73F24A234}"/>
              </a:ext>
            </a:extLst>
          </p:cNvPr>
          <p:cNvSpPr txBox="1"/>
          <p:nvPr/>
        </p:nvSpPr>
        <p:spPr>
          <a:xfrm>
            <a:off x="24716932" y="40665893"/>
            <a:ext cx="4337662" cy="830997"/>
          </a:xfrm>
          <a:prstGeom prst="rect">
            <a:avLst/>
          </a:prstGeom>
          <a:noFill/>
        </p:spPr>
        <p:txBody>
          <a:bodyPr wrap="none" rtlCol="0">
            <a:spAutoFit/>
          </a:bodyPr>
          <a:lstStyle/>
          <a:p>
            <a:pPr algn="ctr"/>
            <a:r>
              <a:rPr lang="en-US" sz="2400" dirty="0"/>
              <a:t>Inna Romanovych</a:t>
            </a:r>
          </a:p>
          <a:p>
            <a:r>
              <a:rPr lang="en-US" sz="2400" dirty="0"/>
              <a:t>2516135@student.uwtsd.ac.uk</a:t>
            </a:r>
          </a:p>
        </p:txBody>
      </p:sp>
      <p:sp>
        <p:nvSpPr>
          <p:cNvPr id="55" name="TextBox 54">
            <a:extLst>
              <a:ext uri="{FF2B5EF4-FFF2-40B4-BE49-F238E27FC236}">
                <a16:creationId xmlns:a16="http://schemas.microsoft.com/office/drawing/2014/main" id="{C4F58C32-C860-02B2-87BA-C35B40DD93D2}"/>
              </a:ext>
            </a:extLst>
          </p:cNvPr>
          <p:cNvSpPr txBox="1"/>
          <p:nvPr/>
        </p:nvSpPr>
        <p:spPr>
          <a:xfrm>
            <a:off x="16356775" y="27310223"/>
            <a:ext cx="8911572" cy="2585323"/>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GB" sz="2400" b="1" dirty="0"/>
              <a:t>To add axes titles:</a:t>
            </a:r>
          </a:p>
          <a:p>
            <a:pPr>
              <a:lnSpc>
                <a:spcPct val="150000"/>
              </a:lnSpc>
            </a:pPr>
            <a:r>
              <a:rPr lang="en-GB" sz="2400" dirty="0"/>
              <a:t>Click on 'Add Chart Elements', select the 'Axes Titles' option, and enter the name in the new space that appears in the chart.</a:t>
            </a:r>
            <a:br>
              <a:rPr lang="en-GB" sz="2400" dirty="0"/>
            </a:br>
            <a:r>
              <a:rPr lang="en-US" sz="2400" dirty="0"/>
              <a:t>Wath Pic.6 </a:t>
            </a:r>
          </a:p>
          <a:p>
            <a:endParaRPr lang="en-US" dirty="0"/>
          </a:p>
        </p:txBody>
      </p:sp>
      <p:pic>
        <p:nvPicPr>
          <p:cNvPr id="13" name="Picture 12" descr="A screen shot of a graph&#10;&#10;AI-generated content may be incorrect.">
            <a:extLst>
              <a:ext uri="{FF2B5EF4-FFF2-40B4-BE49-F238E27FC236}">
                <a16:creationId xmlns:a16="http://schemas.microsoft.com/office/drawing/2014/main" id="{A890A791-DE04-F22A-4483-293B54CE8D1A}"/>
              </a:ext>
            </a:extLst>
          </p:cNvPr>
          <p:cNvPicPr>
            <a:picLocks noChangeAspect="1"/>
          </p:cNvPicPr>
          <p:nvPr/>
        </p:nvPicPr>
        <p:blipFill>
          <a:blip r:embed="rId8"/>
          <a:stretch>
            <a:fillRect/>
          </a:stretch>
        </p:blipFill>
        <p:spPr>
          <a:xfrm>
            <a:off x="1218456" y="27060944"/>
            <a:ext cx="14513132" cy="7285361"/>
          </a:xfrm>
          <a:prstGeom prst="rect">
            <a:avLst/>
          </a:prstGeom>
        </p:spPr>
      </p:pic>
      <p:pic>
        <p:nvPicPr>
          <p:cNvPr id="15" name="Picture 14" descr="A screenshot of a graph&#10;&#10;AI-generated content may be incorrect.">
            <a:extLst>
              <a:ext uri="{FF2B5EF4-FFF2-40B4-BE49-F238E27FC236}">
                <a16:creationId xmlns:a16="http://schemas.microsoft.com/office/drawing/2014/main" id="{74E78302-2BF2-58C7-7471-E93C500D54CE}"/>
              </a:ext>
            </a:extLst>
          </p:cNvPr>
          <p:cNvPicPr>
            <a:picLocks noChangeAspect="1"/>
          </p:cNvPicPr>
          <p:nvPr/>
        </p:nvPicPr>
        <p:blipFill>
          <a:blip r:embed="rId9"/>
          <a:stretch>
            <a:fillRect/>
          </a:stretch>
        </p:blipFill>
        <p:spPr>
          <a:xfrm>
            <a:off x="16513818" y="29895546"/>
            <a:ext cx="12138782" cy="8300020"/>
          </a:xfrm>
          <a:prstGeom prst="rect">
            <a:avLst/>
          </a:prstGeom>
        </p:spPr>
      </p:pic>
      <p:sp>
        <p:nvSpPr>
          <p:cNvPr id="16" name="TextBox 15">
            <a:extLst>
              <a:ext uri="{FF2B5EF4-FFF2-40B4-BE49-F238E27FC236}">
                <a16:creationId xmlns:a16="http://schemas.microsoft.com/office/drawing/2014/main" id="{9421FC60-407F-5979-1404-16A220F9B10A}"/>
              </a:ext>
            </a:extLst>
          </p:cNvPr>
          <p:cNvSpPr txBox="1"/>
          <p:nvPr/>
        </p:nvSpPr>
        <p:spPr>
          <a:xfrm>
            <a:off x="25391708" y="38449984"/>
            <a:ext cx="3271152" cy="461665"/>
          </a:xfrm>
          <a:prstGeom prst="rect">
            <a:avLst/>
          </a:prstGeom>
          <a:noFill/>
        </p:spPr>
        <p:txBody>
          <a:bodyPr wrap="none" rtlCol="0">
            <a:spAutoFit/>
          </a:bodyPr>
          <a:lstStyle/>
          <a:p>
            <a:r>
              <a:rPr lang="en-US" sz="2400" dirty="0">
                <a:latin typeface="Arial" panose="020B0604020202020204" pitchFamily="34" charset="0"/>
                <a:cs typeface="Arial" panose="020B0604020202020204" pitchFamily="34" charset="0"/>
              </a:rPr>
              <a:t>Pic.</a:t>
            </a:r>
            <a:r>
              <a:rPr lang="en-US" sz="2400" dirty="0"/>
              <a:t>6</a:t>
            </a:r>
            <a:r>
              <a:rPr lang="en-GB" sz="2400" dirty="0"/>
              <a:t> To Add Axes Titles</a:t>
            </a:r>
            <a:endParaRPr lang="en-US" sz="2400" dirty="0"/>
          </a:p>
        </p:txBody>
      </p:sp>
      <p:sp>
        <p:nvSpPr>
          <p:cNvPr id="18" name="TextBox 17">
            <a:extLst>
              <a:ext uri="{FF2B5EF4-FFF2-40B4-BE49-F238E27FC236}">
                <a16:creationId xmlns:a16="http://schemas.microsoft.com/office/drawing/2014/main" id="{A965938E-EA6D-7E2A-FC32-3F5A6C8F1866}"/>
              </a:ext>
            </a:extLst>
          </p:cNvPr>
          <p:cNvSpPr txBox="1"/>
          <p:nvPr/>
        </p:nvSpPr>
        <p:spPr>
          <a:xfrm>
            <a:off x="12340242" y="9888904"/>
            <a:ext cx="8472319" cy="4247317"/>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400" b="1" dirty="0">
                <a:cs typeface="Arial" panose="020B0604020202020204" pitchFamily="34" charset="0"/>
              </a:rPr>
              <a:t>Next Insert a Line Chart</a:t>
            </a:r>
            <a:endParaRPr lang="en-US" sz="2400" dirty="0"/>
          </a:p>
          <a:p>
            <a:pPr>
              <a:lnSpc>
                <a:spcPct val="150000"/>
              </a:lnSpc>
            </a:pPr>
            <a:r>
              <a:rPr lang="en-US" sz="2400" dirty="0"/>
              <a:t>You can do this by navigating to the Insert tab, in the Charts selection of the ribbon click on the Insert Line Chart dropdown  list and select the first option under 2-D Line </a:t>
            </a:r>
          </a:p>
          <a:p>
            <a:pPr>
              <a:lnSpc>
                <a:spcPct val="150000"/>
              </a:lnSpc>
            </a:pPr>
            <a:r>
              <a:rPr lang="en-US" sz="2400" dirty="0"/>
              <a:t>Select this option to insert the chart into your spreadsheet, as shown.</a:t>
            </a:r>
          </a:p>
          <a:p>
            <a:pPr>
              <a:lnSpc>
                <a:spcPct val="150000"/>
              </a:lnSpc>
            </a:pPr>
            <a:r>
              <a:rPr lang="en-US" sz="2400" dirty="0"/>
              <a:t>Watch Pic. 3</a:t>
            </a:r>
          </a:p>
          <a:p>
            <a:endParaRPr lang="en-US" dirty="0"/>
          </a:p>
        </p:txBody>
      </p:sp>
      <p:sp>
        <p:nvSpPr>
          <p:cNvPr id="22" name="TextBox 21">
            <a:extLst>
              <a:ext uri="{FF2B5EF4-FFF2-40B4-BE49-F238E27FC236}">
                <a16:creationId xmlns:a16="http://schemas.microsoft.com/office/drawing/2014/main" id="{318C2236-60A5-1CC9-45E3-24732BEB452E}"/>
              </a:ext>
            </a:extLst>
          </p:cNvPr>
          <p:cNvSpPr txBox="1"/>
          <p:nvPr/>
        </p:nvSpPr>
        <p:spPr>
          <a:xfrm>
            <a:off x="547940" y="11700293"/>
            <a:ext cx="7618260" cy="4247317"/>
          </a:xfrm>
          <a:prstGeom prst="rect">
            <a:avLst/>
          </a:prstGeom>
          <a:noFill/>
        </p:spPr>
        <p:txBody>
          <a:bodyPr wrap="square" rtlCol="0">
            <a:spAutoFit/>
          </a:bodyPr>
          <a:lstStyle/>
          <a:p>
            <a:pPr>
              <a:lnSpc>
                <a:spcPct val="150000"/>
              </a:lnSpc>
            </a:pPr>
            <a:endParaRPr lang="en-US" sz="2400" dirty="0"/>
          </a:p>
          <a:p>
            <a:pPr>
              <a:lnSpc>
                <a:spcPct val="150000"/>
              </a:lnSpc>
            </a:pPr>
            <a:r>
              <a:rPr lang="en-US" sz="2400" dirty="0"/>
              <a:t>Adjust the size of the chart as required. </a:t>
            </a:r>
          </a:p>
          <a:p>
            <a:pPr>
              <a:lnSpc>
                <a:spcPct val="150000"/>
              </a:lnSpc>
            </a:pPr>
            <a:r>
              <a:rPr lang="en-US" sz="2400" dirty="0"/>
              <a:t>Click on the chart, and then drag (left click, and move the mouse while holding the left mouse button) any of the 8 handles (small squares on the border of the chart) to resize the chart.</a:t>
            </a:r>
          </a:p>
          <a:p>
            <a:pPr>
              <a:lnSpc>
                <a:spcPct val="150000"/>
              </a:lnSpc>
            </a:pPr>
            <a:r>
              <a:rPr lang="en-US" sz="2400" dirty="0"/>
              <a:t>Pic.4</a:t>
            </a:r>
          </a:p>
          <a:p>
            <a:endParaRPr lang="en-US" dirty="0"/>
          </a:p>
        </p:txBody>
      </p:sp>
      <p:sp>
        <p:nvSpPr>
          <p:cNvPr id="23" name="TextBox 22">
            <a:extLst>
              <a:ext uri="{FF2B5EF4-FFF2-40B4-BE49-F238E27FC236}">
                <a16:creationId xmlns:a16="http://schemas.microsoft.com/office/drawing/2014/main" id="{D15F9678-AC48-94FB-A3AF-B38257B00F5E}"/>
              </a:ext>
            </a:extLst>
          </p:cNvPr>
          <p:cNvSpPr txBox="1"/>
          <p:nvPr/>
        </p:nvSpPr>
        <p:spPr>
          <a:xfrm>
            <a:off x="12585563" y="4284347"/>
            <a:ext cx="11485906" cy="2585323"/>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400" b="1" dirty="0"/>
              <a:t>Generate a chart</a:t>
            </a:r>
            <a:r>
              <a:rPr lang="en-US" sz="2400" dirty="0"/>
              <a:t>.</a:t>
            </a:r>
          </a:p>
          <a:p>
            <a:pPr>
              <a:lnSpc>
                <a:spcPct val="150000"/>
              </a:lnSpc>
            </a:pPr>
            <a:r>
              <a:rPr lang="en-US" sz="2400" dirty="0"/>
              <a:t>Highlight the relevant cells. Select(highlight) the cells containing the sample statistic of interest.</a:t>
            </a:r>
          </a:p>
          <a:p>
            <a:pPr>
              <a:lnSpc>
                <a:spcPct val="150000"/>
              </a:lnSpc>
            </a:pPr>
            <a:r>
              <a:rPr lang="en-US" sz="2400" dirty="0"/>
              <a:t>Watch Pic. 2</a:t>
            </a:r>
          </a:p>
          <a:p>
            <a:endParaRPr lang="en-US" dirty="0"/>
          </a:p>
        </p:txBody>
      </p:sp>
    </p:spTree>
    <p:extLst>
      <p:ext uri="{BB962C8B-B14F-4D97-AF65-F5344CB8AC3E}">
        <p14:creationId xmlns:p14="http://schemas.microsoft.com/office/powerpoint/2010/main" val="3288932336"/>
      </p:ext>
    </p:extLst>
  </p:cSld>
  <p:clrMapOvr>
    <a:masterClrMapping/>
  </p:clrMapOvr>
</p:sld>
</file>

<file path=ppt/theme/theme1.xml><?xml version="1.0" encoding="utf-8"?>
<a:theme xmlns:a="http://schemas.openxmlformats.org/drawingml/2006/main" name="Office Theme">
  <a:themeElements>
    <a:clrScheme name="Orange Red">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6114</TotalTime>
  <Words>328</Words>
  <Application>Microsoft Macintosh PowerPoint</Application>
  <PresentationFormat>Custom</PresentationFormat>
  <Paragraphs>29</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Aptos Display</vt:lpstr>
      <vt:lpstr>Arial</vt:lpstr>
      <vt:lpstr>Arial Black</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Inna Romanovych (2516135)</dc:creator>
  <cp:lastModifiedBy>Inna Romanovych (2516135)</cp:lastModifiedBy>
  <cp:revision>8</cp:revision>
  <dcterms:created xsi:type="dcterms:W3CDTF">2025-11-15T20:04:02Z</dcterms:created>
  <dcterms:modified xsi:type="dcterms:W3CDTF">2025-11-22T21:22:30Z</dcterms:modified>
</cp:coreProperties>
</file>