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8"/>
  </p:notesMasterIdLst>
  <p:sldIdLst>
    <p:sldId id="264" r:id="rId2"/>
    <p:sldId id="262" r:id="rId3"/>
    <p:sldId id="259" r:id="rId4"/>
    <p:sldId id="257" r:id="rId5"/>
    <p:sldId id="263" r:id="rId6"/>
    <p:sldId id="260" r:id="rId7"/>
  </p:sldIdLst>
  <p:sldSz cx="9144000" cy="5143500" type="screen16x9"/>
  <p:notesSz cx="6858000" cy="9144000"/>
  <p:embeddedFontLst>
    <p:embeddedFont>
      <p:font typeface="Average" panose="020B0604020202020204" charset="0"/>
      <p:regular r:id="rId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CF3C2C-CE0F-A2B2-C2D6-518875538742}" v="32" dt="2024-11-22T06:53:02.457"/>
    <p1510:client id="{FC93E4A9-E760-40D7-BD31-6CCC1994EBE9}" v="3" dt="2024-11-21T15:12:24.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39" d="100"/>
          <a:sy n="139" d="100"/>
        </p:scale>
        <p:origin x="804"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1.fntdata"/><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FC93E4A9-E760-40D7-BD31-6CCC1994EBE9}"/>
    <pc:docChg chg="custSel addSld delSld modSld">
      <pc:chgData name="Sadie France" userId="b7d6a976-0449-421d-8e4f-ccb524b7ca6e" providerId="ADAL" clId="{FC93E4A9-E760-40D7-BD31-6CCC1994EBE9}" dt="2024-11-21T15:12:39.730" v="21" actId="115"/>
      <pc:docMkLst>
        <pc:docMk/>
      </pc:docMkLst>
      <pc:sldChg chg="del">
        <pc:chgData name="Sadie France" userId="b7d6a976-0449-421d-8e4f-ccb524b7ca6e" providerId="ADAL" clId="{FC93E4A9-E760-40D7-BD31-6CCC1994EBE9}" dt="2024-11-21T15:12:27.758" v="7" actId="47"/>
        <pc:sldMkLst>
          <pc:docMk/>
          <pc:sldMk cId="109857222" sldId="258"/>
        </pc:sldMkLst>
      </pc:sldChg>
      <pc:sldChg chg="modSp mod">
        <pc:chgData name="Sadie France" userId="b7d6a976-0449-421d-8e4f-ccb524b7ca6e" providerId="ADAL" clId="{FC93E4A9-E760-40D7-BD31-6CCC1994EBE9}" dt="2024-11-21T15:12:39.730" v="21" actId="115"/>
        <pc:sldMkLst>
          <pc:docMk/>
          <pc:sldMk cId="1734713401" sldId="259"/>
        </pc:sldMkLst>
        <pc:spChg chg="mod">
          <ac:chgData name="Sadie France" userId="b7d6a976-0449-421d-8e4f-ccb524b7ca6e" providerId="ADAL" clId="{FC93E4A9-E760-40D7-BD31-6CCC1994EBE9}" dt="2024-11-21T15:12:39.730" v="21" actId="115"/>
          <ac:spMkLst>
            <pc:docMk/>
            <pc:sldMk cId="1734713401" sldId="259"/>
            <ac:spMk id="3" creationId="{290D4831-2B0E-C871-3202-F668D2EDA677}"/>
          </ac:spMkLst>
        </pc:spChg>
      </pc:sldChg>
      <pc:sldChg chg="add">
        <pc:chgData name="Sadie France" userId="b7d6a976-0449-421d-8e4f-ccb524b7ca6e" providerId="ADAL" clId="{FC93E4A9-E760-40D7-BD31-6CCC1994EBE9}" dt="2024-11-21T15:12:12.459" v="3"/>
        <pc:sldMkLst>
          <pc:docMk/>
          <pc:sldMk cId="1209056695" sldId="260"/>
        </pc:sldMkLst>
      </pc:sldChg>
      <pc:sldChg chg="del">
        <pc:chgData name="Sadie France" userId="b7d6a976-0449-421d-8e4f-ccb524b7ca6e" providerId="ADAL" clId="{FC93E4A9-E760-40D7-BD31-6CCC1994EBE9}" dt="2024-11-21T15:12:09.162" v="2" actId="2696"/>
        <pc:sldMkLst>
          <pc:docMk/>
          <pc:sldMk cId="3765251836" sldId="260"/>
        </pc:sldMkLst>
      </pc:sldChg>
      <pc:sldChg chg="add del">
        <pc:chgData name="Sadie France" userId="b7d6a976-0449-421d-8e4f-ccb524b7ca6e" providerId="ADAL" clId="{FC93E4A9-E760-40D7-BD31-6CCC1994EBE9}" dt="2024-11-21T15:12:17.288" v="4" actId="47"/>
        <pc:sldMkLst>
          <pc:docMk/>
          <pc:sldMk cId="1420321687" sldId="261"/>
        </pc:sldMkLst>
      </pc:sldChg>
      <pc:sldChg chg="modSp add del mod">
        <pc:chgData name="Sadie France" userId="b7d6a976-0449-421d-8e4f-ccb524b7ca6e" providerId="ADAL" clId="{FC93E4A9-E760-40D7-BD31-6CCC1994EBE9}" dt="2024-11-21T15:12:19.814" v="5" actId="2696"/>
        <pc:sldMkLst>
          <pc:docMk/>
          <pc:sldMk cId="1788714836" sldId="262"/>
        </pc:sldMkLst>
        <pc:spChg chg="mod">
          <ac:chgData name="Sadie France" userId="b7d6a976-0449-421d-8e4f-ccb524b7ca6e" providerId="ADAL" clId="{FC93E4A9-E760-40D7-BD31-6CCC1994EBE9}" dt="2024-11-21T15:12:05.274" v="1" actId="27636"/>
          <ac:spMkLst>
            <pc:docMk/>
            <pc:sldMk cId="1788714836" sldId="262"/>
            <ac:spMk id="2" creationId="{3B73D041-D132-DE3E-B8E0-6895686747B1}"/>
          </ac:spMkLst>
        </pc:spChg>
      </pc:sldChg>
      <pc:sldChg chg="add">
        <pc:chgData name="Sadie France" userId="b7d6a976-0449-421d-8e4f-ccb524b7ca6e" providerId="ADAL" clId="{FC93E4A9-E760-40D7-BD31-6CCC1994EBE9}" dt="2024-11-21T15:12:24.010" v="6"/>
        <pc:sldMkLst>
          <pc:docMk/>
          <pc:sldMk cId="2293764387" sldId="262"/>
        </pc:sldMkLst>
      </pc:sldChg>
    </pc:docChg>
  </pc:docChgLst>
  <pc:docChgLst>
    <pc:chgData name="Sadie France" userId="S::s.france@uwtsd.ac.uk::b7d6a976-0449-421d-8e4f-ccb524b7ca6e" providerId="AD" clId="Web-{A7CF3C2C-CE0F-A2B2-C2D6-518875538742}"/>
    <pc:docChg chg="addSld delSld modSld sldOrd">
      <pc:chgData name="Sadie France" userId="S::s.france@uwtsd.ac.uk::b7d6a976-0449-421d-8e4f-ccb524b7ca6e" providerId="AD" clId="Web-{A7CF3C2C-CE0F-A2B2-C2D6-518875538742}" dt="2024-11-22T06:53:02.457" v="31"/>
      <pc:docMkLst>
        <pc:docMk/>
      </pc:docMkLst>
      <pc:sldChg chg="del ord">
        <pc:chgData name="Sadie France" userId="S::s.france@uwtsd.ac.uk::b7d6a976-0449-421d-8e4f-ccb524b7ca6e" providerId="AD" clId="Web-{A7CF3C2C-CE0F-A2B2-C2D6-518875538742}" dt="2024-11-22T06:51:56.502" v="9"/>
        <pc:sldMkLst>
          <pc:docMk/>
          <pc:sldMk cId="0" sldId="256"/>
        </pc:sldMkLst>
      </pc:sldChg>
      <pc:sldChg chg="modSp ord">
        <pc:chgData name="Sadie France" userId="S::s.france@uwtsd.ac.uk::b7d6a976-0449-421d-8e4f-ccb524b7ca6e" providerId="AD" clId="Web-{A7CF3C2C-CE0F-A2B2-C2D6-518875538742}" dt="2024-11-22T06:52:03.393" v="17" actId="20577"/>
        <pc:sldMkLst>
          <pc:docMk/>
          <pc:sldMk cId="0" sldId="257"/>
        </pc:sldMkLst>
        <pc:spChg chg="mod">
          <ac:chgData name="Sadie France" userId="S::s.france@uwtsd.ac.uk::b7d6a976-0449-421d-8e4f-ccb524b7ca6e" providerId="AD" clId="Web-{A7CF3C2C-CE0F-A2B2-C2D6-518875538742}" dt="2024-11-22T06:52:03.393" v="17" actId="20577"/>
          <ac:spMkLst>
            <pc:docMk/>
            <pc:sldMk cId="0" sldId="257"/>
            <ac:spMk id="65" creationId="{00000000-0000-0000-0000-000000000000}"/>
          </ac:spMkLst>
        </pc:spChg>
      </pc:sldChg>
      <pc:sldChg chg="modSp new">
        <pc:chgData name="Sadie France" userId="S::s.france@uwtsd.ac.uk::b7d6a976-0449-421d-8e4f-ccb524b7ca6e" providerId="AD" clId="Web-{A7CF3C2C-CE0F-A2B2-C2D6-518875538742}" dt="2024-11-22T06:50:57.189" v="6" actId="20577"/>
        <pc:sldMkLst>
          <pc:docMk/>
          <pc:sldMk cId="3956439776" sldId="263"/>
        </pc:sldMkLst>
        <pc:spChg chg="mod">
          <ac:chgData name="Sadie France" userId="S::s.france@uwtsd.ac.uk::b7d6a976-0449-421d-8e4f-ccb524b7ca6e" providerId="AD" clId="Web-{A7CF3C2C-CE0F-A2B2-C2D6-518875538742}" dt="2024-11-22T06:50:57.189" v="6" actId="20577"/>
          <ac:spMkLst>
            <pc:docMk/>
            <pc:sldMk cId="3956439776" sldId="263"/>
            <ac:spMk id="2" creationId="{7121220F-0282-0A40-9C5C-7873AD2C4439}"/>
          </ac:spMkLst>
        </pc:spChg>
        <pc:spChg chg="mod">
          <ac:chgData name="Sadie France" userId="S::s.france@uwtsd.ac.uk::b7d6a976-0449-421d-8e4f-ccb524b7ca6e" providerId="AD" clId="Web-{A7CF3C2C-CE0F-A2B2-C2D6-518875538742}" dt="2024-11-22T06:50:15.594" v="2" actId="20577"/>
          <ac:spMkLst>
            <pc:docMk/>
            <pc:sldMk cId="3956439776" sldId="263"/>
            <ac:spMk id="3" creationId="{4A3125B3-651A-642A-9AC8-139665F4CB82}"/>
          </ac:spMkLst>
        </pc:spChg>
      </pc:sldChg>
      <pc:sldChg chg="addSp modSp new add del ord">
        <pc:chgData name="Sadie France" userId="S::s.france@uwtsd.ac.uk::b7d6a976-0449-421d-8e4f-ccb524b7ca6e" providerId="AD" clId="Web-{A7CF3C2C-CE0F-A2B2-C2D6-518875538742}" dt="2024-11-22T06:53:02.457" v="31"/>
        <pc:sldMkLst>
          <pc:docMk/>
          <pc:sldMk cId="2047153754" sldId="264"/>
        </pc:sldMkLst>
        <pc:spChg chg="mod">
          <ac:chgData name="Sadie France" userId="S::s.france@uwtsd.ac.uk::b7d6a976-0449-421d-8e4f-ccb524b7ca6e" providerId="AD" clId="Web-{A7CF3C2C-CE0F-A2B2-C2D6-518875538742}" dt="2024-11-22T06:52:20.972" v="24" actId="20577"/>
          <ac:spMkLst>
            <pc:docMk/>
            <pc:sldMk cId="2047153754" sldId="264"/>
            <ac:spMk id="2" creationId="{FCE10398-F0C5-AEF9-FD61-9BDB581D4C36}"/>
          </ac:spMkLst>
        </pc:spChg>
        <pc:spChg chg="add">
          <ac:chgData name="Sadie France" userId="S::s.france@uwtsd.ac.uk::b7d6a976-0449-421d-8e4f-ccb524b7ca6e" providerId="AD" clId="Web-{A7CF3C2C-CE0F-A2B2-C2D6-518875538742}" dt="2024-11-22T06:52:34.831" v="25"/>
          <ac:spMkLst>
            <pc:docMk/>
            <pc:sldMk cId="2047153754" sldId="264"/>
            <ac:spMk id="5" creationId="{A32F4F5E-7A6D-A029-0E4A-547A8D93F8D1}"/>
          </ac:spMkLst>
        </pc:spChg>
        <pc:spChg chg="add">
          <ac:chgData name="Sadie France" userId="S::s.france@uwtsd.ac.uk::b7d6a976-0449-421d-8e4f-ccb524b7ca6e" providerId="AD" clId="Web-{A7CF3C2C-CE0F-A2B2-C2D6-518875538742}" dt="2024-11-22T06:52:34.831" v="25"/>
          <ac:spMkLst>
            <pc:docMk/>
            <pc:sldMk cId="2047153754" sldId="264"/>
            <ac:spMk id="6" creationId="{093B2E95-8355-4E2B-AEAC-A87B4D4FD341}"/>
          </ac:spMkLst>
        </pc:spChg>
        <pc:spChg chg="add">
          <ac:chgData name="Sadie France" userId="S::s.france@uwtsd.ac.uk::b7d6a976-0449-421d-8e4f-ccb524b7ca6e" providerId="AD" clId="Web-{A7CF3C2C-CE0F-A2B2-C2D6-518875538742}" dt="2024-11-22T06:52:34.831" v="25"/>
          <ac:spMkLst>
            <pc:docMk/>
            <pc:sldMk cId="2047153754" sldId="264"/>
            <ac:spMk id="7" creationId="{B58C52F3-3628-CD24-28E3-E633FD095B59}"/>
          </ac:spMkLst>
        </pc:spChg>
        <pc:spChg chg="add">
          <ac:chgData name="Sadie France" userId="S::s.france@uwtsd.ac.uk::b7d6a976-0449-421d-8e4f-ccb524b7ca6e" providerId="AD" clId="Web-{A7CF3C2C-CE0F-A2B2-C2D6-518875538742}" dt="2024-11-22T06:52:34.831" v="25"/>
          <ac:spMkLst>
            <pc:docMk/>
            <pc:sldMk cId="2047153754" sldId="264"/>
            <ac:spMk id="8" creationId="{A4345A0D-96F9-83DE-20E2-D8E1E5D63667}"/>
          </ac:spMkLst>
        </pc:spChg>
        <pc:spChg chg="add">
          <ac:chgData name="Sadie France" userId="S::s.france@uwtsd.ac.uk::b7d6a976-0449-421d-8e4f-ccb524b7ca6e" providerId="AD" clId="Web-{A7CF3C2C-CE0F-A2B2-C2D6-518875538742}" dt="2024-11-22T06:52:34.831" v="25"/>
          <ac:spMkLst>
            <pc:docMk/>
            <pc:sldMk cId="2047153754" sldId="264"/>
            <ac:spMk id="9" creationId="{2E0CDFED-659C-FC72-BC04-4BEE2D02DB86}"/>
          </ac:spMkLst>
        </pc:spChg>
        <pc:spChg chg="add">
          <ac:chgData name="Sadie France" userId="S::s.france@uwtsd.ac.uk::b7d6a976-0449-421d-8e4f-ccb524b7ca6e" providerId="AD" clId="Web-{A7CF3C2C-CE0F-A2B2-C2D6-518875538742}" dt="2024-11-22T06:52:34.831" v="25"/>
          <ac:spMkLst>
            <pc:docMk/>
            <pc:sldMk cId="2047153754" sldId="264"/>
            <ac:spMk id="10" creationId="{434BCB69-A7BA-C01A-257E-96385820EB87}"/>
          </ac:spMkLst>
        </pc:spChg>
        <pc:grpChg chg="add mod">
          <ac:chgData name="Sadie France" userId="S::s.france@uwtsd.ac.uk::b7d6a976-0449-421d-8e4f-ccb524b7ca6e" providerId="AD" clId="Web-{A7CF3C2C-CE0F-A2B2-C2D6-518875538742}" dt="2024-11-22T06:52:42.597" v="28" actId="14100"/>
          <ac:grpSpMkLst>
            <pc:docMk/>
            <pc:sldMk cId="2047153754" sldId="264"/>
            <ac:grpSpMk id="4" creationId="{E83E9C42-C3BB-CA4D-E765-1A9A4B7B00FB}"/>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1710d86b78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1710d86b78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4350279" y="2855377"/>
            <a:ext cx="443589" cy="105632"/>
            <a:chOff x="4137525" y="2915950"/>
            <a:chExt cx="869100" cy="207000"/>
          </a:xfrm>
        </p:grpSpPr>
        <p:sp>
          <p:nvSpPr>
            <p:cNvPr id="11" name="Google Shape;11;p2"/>
            <p:cNvSpPr/>
            <p:nvPr/>
          </p:nvSpPr>
          <p:spPr>
            <a:xfrm>
              <a:off x="446857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47996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41375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671258" y="990800"/>
            <a:ext cx="7801500" cy="1730100"/>
          </a:xfrm>
          <a:prstGeom prst="rect">
            <a:avLst/>
          </a:prstGeom>
        </p:spPr>
        <p:txBody>
          <a:bodyPr spcFirstLastPara="1" wrap="square" lIns="91425" tIns="91425" rIns="91425" bIns="91425" anchor="b"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5" name="Google Shape;15;p2"/>
          <p:cNvSpPr txBox="1">
            <a:spLocks noGrp="1"/>
          </p:cNvSpPr>
          <p:nvPr>
            <p:ph type="subTitle" idx="1"/>
          </p:nvPr>
        </p:nvSpPr>
        <p:spPr>
          <a:xfrm>
            <a:off x="671250" y="3174876"/>
            <a:ext cx="78015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6" name="Google Shape;16;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671250" y="2141250"/>
            <a:ext cx="7852200" cy="8610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Google Shape;19;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62271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8" name="Google Shape;38;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2" name="Google Shape;42;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3" name="Google Shape;43;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5" name="Google Shape;45;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a:endParaRPr/>
          </a:p>
        </p:txBody>
      </p:sp>
      <p:sp>
        <p:nvSpPr>
          <p:cNvPr id="48" name="Google Shape;48;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255275"/>
            <a:ext cx="8520600" cy="18906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23677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lat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marL="914400" lvl="1"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marL="1371600" lvl="2"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marL="1828800" lvl="3"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marL="2286000" lvl="4"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marL="2743200" lvl="5"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marL="3200400" lvl="6"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marL="3657600" lvl="7"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marL="4114800" lvl="8"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10398-F0C5-AEF9-FD61-9BDB581D4C36}"/>
              </a:ext>
            </a:extLst>
          </p:cNvPr>
          <p:cNvSpPr>
            <a:spLocks noGrp="1"/>
          </p:cNvSpPr>
          <p:nvPr>
            <p:ph type="title"/>
          </p:nvPr>
        </p:nvSpPr>
        <p:spPr/>
        <p:txBody>
          <a:bodyPr>
            <a:normAutofit fontScale="90000"/>
          </a:bodyPr>
          <a:lstStyle/>
          <a:p>
            <a:r>
              <a:rPr lang="en-US" dirty="0"/>
              <a:t>The intelligence cycle </a:t>
            </a:r>
          </a:p>
        </p:txBody>
      </p:sp>
      <p:sp>
        <p:nvSpPr>
          <p:cNvPr id="3" name="Text Placeholder 2">
            <a:extLst>
              <a:ext uri="{FF2B5EF4-FFF2-40B4-BE49-F238E27FC236}">
                <a16:creationId xmlns:a16="http://schemas.microsoft.com/office/drawing/2014/main" id="{BB991E1D-D499-9B84-8DA5-2AB4343A8B14}"/>
              </a:ext>
            </a:extLst>
          </p:cNvPr>
          <p:cNvSpPr>
            <a:spLocks noGrp="1"/>
          </p:cNvSpPr>
          <p:nvPr>
            <p:ph type="body" idx="1"/>
          </p:nvPr>
        </p:nvSpPr>
        <p:spPr/>
        <p:txBody>
          <a:bodyPr/>
          <a:lstStyle/>
          <a:p>
            <a:endParaRPr lang="en-US"/>
          </a:p>
        </p:txBody>
      </p:sp>
      <p:grpSp>
        <p:nvGrpSpPr>
          <p:cNvPr id="4" name="Diagram 1">
            <a:extLst>
              <a:ext uri="{FF2B5EF4-FFF2-40B4-BE49-F238E27FC236}">
                <a16:creationId xmlns:a16="http://schemas.microsoft.com/office/drawing/2014/main" id="{E83E9C42-C3BB-CA4D-E765-1A9A4B7B00FB}"/>
              </a:ext>
            </a:extLst>
          </p:cNvPr>
          <p:cNvGrpSpPr/>
          <p:nvPr/>
        </p:nvGrpSpPr>
        <p:grpSpPr>
          <a:xfrm>
            <a:off x="1950467" y="1151963"/>
            <a:ext cx="5006412" cy="3723946"/>
            <a:chOff x="216429" y="1376656"/>
            <a:chExt cx="6227566" cy="4925561"/>
          </a:xfrm>
        </p:grpSpPr>
        <p:sp>
          <p:nvSpPr>
            <p:cNvPr id="5" name="Free-form: Shape 3">
              <a:extLst>
                <a:ext uri="{FF2B5EF4-FFF2-40B4-BE49-F238E27FC236}">
                  <a16:creationId xmlns:a16="http://schemas.microsoft.com/office/drawing/2014/main" id="{A32F4F5E-7A6D-A029-0E4A-547A8D93F8D1}"/>
                </a:ext>
              </a:extLst>
            </p:cNvPr>
            <p:cNvSpPr/>
            <p:nvPr/>
          </p:nvSpPr>
          <p:spPr>
            <a:xfrm>
              <a:off x="895846" y="1376656"/>
              <a:ext cx="4868731" cy="4868731"/>
            </a:xfrm>
            <a:custGeom>
              <a:avLst/>
              <a:gdLst>
                <a:gd name="f0" fmla="val 10800000"/>
                <a:gd name="f1" fmla="val 5400000"/>
                <a:gd name="f2" fmla="val 180"/>
                <a:gd name="f3" fmla="val w"/>
                <a:gd name="f4" fmla="val h"/>
                <a:gd name="f5" fmla="val 0"/>
                <a:gd name="f6" fmla="val 4868728"/>
                <a:gd name="f7" fmla="+- 0 0 17970183"/>
                <a:gd name="f8" fmla="val 3207901"/>
                <a:gd name="f9" fmla="val 279994"/>
                <a:gd name="f10" fmla="val 2289032"/>
                <a:gd name="f11" fmla="val 17385056"/>
                <a:gd name="f12" fmla="val 18011914"/>
                <a:gd name="f13" fmla="val 878716"/>
                <a:gd name="f14" fmla="val 563400"/>
                <a:gd name="f15" fmla="val 1202999"/>
                <a:gd name="f16" fmla="val 666947"/>
                <a:gd name="f17" fmla="val 1199172"/>
                <a:gd name="f18" fmla="val 1023361"/>
                <a:gd name="f19" fmla="val 1116477"/>
                <a:gd name="f20" fmla="val 904665"/>
                <a:gd name="f21" fmla="val 2019110"/>
                <a:gd name="f22" fmla="val 13755239"/>
                <a:gd name="f23" fmla="+- 0 0 -289"/>
                <a:gd name="f24" fmla="+- 0 0 -325"/>
                <a:gd name="f25" fmla="+- 0 0 -415"/>
                <a:gd name="f26" fmla="+- 0 0 -505"/>
                <a:gd name="f27" fmla="*/ f3 1 4868728"/>
                <a:gd name="f28" fmla="*/ f4 1 4868728"/>
                <a:gd name="f29" fmla="+- f6 0 f5"/>
                <a:gd name="f30" fmla="*/ f23 f0 1"/>
                <a:gd name="f31" fmla="*/ f24 f0 1"/>
                <a:gd name="f32" fmla="*/ f25 f0 1"/>
                <a:gd name="f33" fmla="*/ f26 f0 1"/>
                <a:gd name="f34" fmla="*/ f29 1 4868728"/>
                <a:gd name="f35" fmla="*/ f30 1 f2"/>
                <a:gd name="f36" fmla="*/ f31 1 f2"/>
                <a:gd name="f37" fmla="*/ f32 1 f2"/>
                <a:gd name="f38" fmla="*/ f33 1 f2"/>
                <a:gd name="f39" fmla="*/ 3162294 1 f34"/>
                <a:gd name="f40" fmla="*/ 407016 1 f34"/>
                <a:gd name="f41" fmla="*/ 878716 1 f34"/>
                <a:gd name="f42" fmla="*/ 563400 1 f34"/>
                <a:gd name="f43" fmla="*/ 1202999 1 f34"/>
                <a:gd name="f44" fmla="*/ 666947 1 f34"/>
                <a:gd name="f45" fmla="*/ 1199172 1 f34"/>
                <a:gd name="f46" fmla="*/ 1023361 1 f34"/>
                <a:gd name="f47" fmla="*/ 815774 1 f34"/>
                <a:gd name="f48" fmla="*/ 4052954 1 f34"/>
                <a:gd name="f49" fmla="+- f35 0 f1"/>
                <a:gd name="f50" fmla="+- f36 0 f1"/>
                <a:gd name="f51" fmla="+- f37 0 f1"/>
                <a:gd name="f52" fmla="+- f38 0 f1"/>
                <a:gd name="f53" fmla="*/ f47 f27 1"/>
                <a:gd name="f54" fmla="*/ f48 f27 1"/>
                <a:gd name="f55" fmla="*/ f48 f28 1"/>
                <a:gd name="f56" fmla="*/ f47 f28 1"/>
                <a:gd name="f57" fmla="*/ f39 f27 1"/>
                <a:gd name="f58" fmla="*/ f40 f28 1"/>
                <a:gd name="f59" fmla="*/ f41 f27 1"/>
                <a:gd name="f60" fmla="*/ f42 f28 1"/>
                <a:gd name="f61" fmla="*/ f43 f27 1"/>
                <a:gd name="f62" fmla="*/ f44 f28 1"/>
                <a:gd name="f63" fmla="*/ f45 f27 1"/>
                <a:gd name="f64" fmla="*/ f46 f28 1"/>
              </a:gdLst>
              <a:ahLst/>
              <a:cxnLst>
                <a:cxn ang="3cd4">
                  <a:pos x="hc" y="t"/>
                </a:cxn>
                <a:cxn ang="0">
                  <a:pos x="r" y="vc"/>
                </a:cxn>
                <a:cxn ang="cd4">
                  <a:pos x="hc" y="b"/>
                </a:cxn>
                <a:cxn ang="cd2">
                  <a:pos x="l" y="vc"/>
                </a:cxn>
                <a:cxn ang="f49">
                  <a:pos x="f57" y="f58"/>
                </a:cxn>
                <a:cxn ang="f50">
                  <a:pos x="f59" y="f60"/>
                </a:cxn>
                <a:cxn ang="f51">
                  <a:pos x="f61" y="f62"/>
                </a:cxn>
                <a:cxn ang="f52">
                  <a:pos x="f63" y="f64"/>
                </a:cxn>
              </a:cxnLst>
              <a:rect l="f53" t="f56" r="f54" b="f55"/>
              <a:pathLst>
                <a:path w="4868728" h="4868728">
                  <a:moveTo>
                    <a:pt x="f8" y="f9"/>
                  </a:moveTo>
                  <a:arcTo wR="f10" hR="f10" stAng="f11" swAng="f12"/>
                  <a:lnTo>
                    <a:pt x="f13" y="f14"/>
                  </a:lnTo>
                  <a:lnTo>
                    <a:pt x="f15" y="f16"/>
                  </a:lnTo>
                  <a:lnTo>
                    <a:pt x="f17" y="f18"/>
                  </a:lnTo>
                  <a:lnTo>
                    <a:pt x="f19" y="f20"/>
                  </a:lnTo>
                  <a:arcTo wR="f21" hR="f21" stAng="f22" swAng="f7"/>
                  <a:close/>
                </a:path>
              </a:pathLst>
            </a:custGeom>
            <a:solidFill>
              <a:srgbClr val="CFD5EA"/>
            </a:solidFill>
            <a:ln cap="flat">
              <a:noFill/>
              <a:prstDash val="solid"/>
            </a:ln>
          </p:spPr>
          <p:txBody>
            <a:bodyPr vert="horz" wrap="square" lIns="0" tIns="0" rIns="0" bIns="0" anchor="t"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4">
              <a:extLst>
                <a:ext uri="{FF2B5EF4-FFF2-40B4-BE49-F238E27FC236}">
                  <a16:creationId xmlns:a16="http://schemas.microsoft.com/office/drawing/2014/main" id="{093B2E95-8355-4E2B-AEAC-A87B4D4FD341}"/>
                </a:ext>
              </a:extLst>
            </p:cNvPr>
            <p:cNvSpPr/>
            <p:nvPr/>
          </p:nvSpPr>
          <p:spPr>
            <a:xfrm>
              <a:off x="2191021" y="1407115"/>
              <a:ext cx="2278373" cy="1139186"/>
            </a:xfrm>
            <a:custGeom>
              <a:avLst/>
              <a:gdLst>
                <a:gd name="f0" fmla="val 10800000"/>
                <a:gd name="f1" fmla="val 5400000"/>
                <a:gd name="f2" fmla="val 180"/>
                <a:gd name="f3" fmla="val w"/>
                <a:gd name="f4" fmla="val h"/>
                <a:gd name="f5" fmla="val 0"/>
                <a:gd name="f6" fmla="val 2278378"/>
                <a:gd name="f7" fmla="val 1139189"/>
                <a:gd name="f8" fmla="val 189869"/>
                <a:gd name="f9" fmla="val 85007"/>
                <a:gd name="f10" fmla="val 2088509"/>
                <a:gd name="f11" fmla="val 2193371"/>
                <a:gd name="f12" fmla="val 949320"/>
                <a:gd name="f13" fmla="val 1054182"/>
                <a:gd name="f14" fmla="+- 0 0 -90"/>
                <a:gd name="f15" fmla="*/ f3 1 2278378"/>
                <a:gd name="f16" fmla="*/ f4 1 1139189"/>
                <a:gd name="f17" fmla="+- f7 0 f5"/>
                <a:gd name="f18" fmla="+- f6 0 f5"/>
                <a:gd name="f19" fmla="*/ f14 f0 1"/>
                <a:gd name="f20" fmla="*/ f18 1 2278378"/>
                <a:gd name="f21" fmla="*/ f17 1 1139189"/>
                <a:gd name="f22" fmla="*/ 0 f18 1"/>
                <a:gd name="f23" fmla="*/ 189869 f17 1"/>
                <a:gd name="f24" fmla="*/ 189869 f18 1"/>
                <a:gd name="f25" fmla="*/ 0 f17 1"/>
                <a:gd name="f26" fmla="*/ 2088509 f18 1"/>
                <a:gd name="f27" fmla="*/ 2278378 f18 1"/>
                <a:gd name="f28" fmla="*/ 949320 f17 1"/>
                <a:gd name="f29" fmla="*/ 1139189 f17 1"/>
                <a:gd name="f30" fmla="*/ f19 1 f2"/>
                <a:gd name="f31" fmla="*/ f22 1 2278378"/>
                <a:gd name="f32" fmla="*/ f23 1 1139189"/>
                <a:gd name="f33" fmla="*/ f24 1 2278378"/>
                <a:gd name="f34" fmla="*/ f25 1 1139189"/>
                <a:gd name="f35" fmla="*/ f26 1 2278378"/>
                <a:gd name="f36" fmla="*/ f27 1 2278378"/>
                <a:gd name="f37" fmla="*/ f28 1 1139189"/>
                <a:gd name="f38" fmla="*/ f29 1 113918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278378" h="113918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3D67B1"/>
            </a:solidFill>
            <a:ln w="12701" cap="flat">
              <a:solidFill>
                <a:srgbClr val="FFFFFF"/>
              </a:solidFill>
              <a:prstDash val="solid"/>
              <a:miter/>
            </a:ln>
          </p:spPr>
          <p:txBody>
            <a:bodyPr vert="horz" wrap="square" lIns="154670" tIns="154670" rIns="154670" bIns="15467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alibri"/>
                </a:rPr>
                <a:t>Direction</a:t>
              </a:r>
            </a:p>
          </p:txBody>
        </p:sp>
        <p:sp>
          <p:nvSpPr>
            <p:cNvPr id="7" name="Free-form: Shape 5">
              <a:extLst>
                <a:ext uri="{FF2B5EF4-FFF2-40B4-BE49-F238E27FC236}">
                  <a16:creationId xmlns:a16="http://schemas.microsoft.com/office/drawing/2014/main" id="{B58C52F3-3628-CD24-28E3-E633FD095B59}"/>
                </a:ext>
              </a:extLst>
            </p:cNvPr>
            <p:cNvSpPr/>
            <p:nvPr/>
          </p:nvSpPr>
          <p:spPr>
            <a:xfrm>
              <a:off x="4165622" y="2841744"/>
              <a:ext cx="2278373" cy="1139186"/>
            </a:xfrm>
            <a:custGeom>
              <a:avLst/>
              <a:gdLst>
                <a:gd name="f0" fmla="val 10800000"/>
                <a:gd name="f1" fmla="val 5400000"/>
                <a:gd name="f2" fmla="val 180"/>
                <a:gd name="f3" fmla="val w"/>
                <a:gd name="f4" fmla="val h"/>
                <a:gd name="f5" fmla="val 0"/>
                <a:gd name="f6" fmla="val 2278378"/>
                <a:gd name="f7" fmla="val 1139189"/>
                <a:gd name="f8" fmla="val 189869"/>
                <a:gd name="f9" fmla="val 85007"/>
                <a:gd name="f10" fmla="val 2088509"/>
                <a:gd name="f11" fmla="val 2193371"/>
                <a:gd name="f12" fmla="val 949320"/>
                <a:gd name="f13" fmla="val 1054182"/>
                <a:gd name="f14" fmla="+- 0 0 -90"/>
                <a:gd name="f15" fmla="*/ f3 1 2278378"/>
                <a:gd name="f16" fmla="*/ f4 1 1139189"/>
                <a:gd name="f17" fmla="+- f7 0 f5"/>
                <a:gd name="f18" fmla="+- f6 0 f5"/>
                <a:gd name="f19" fmla="*/ f14 f0 1"/>
                <a:gd name="f20" fmla="*/ f18 1 2278378"/>
                <a:gd name="f21" fmla="*/ f17 1 1139189"/>
                <a:gd name="f22" fmla="*/ 0 f18 1"/>
                <a:gd name="f23" fmla="*/ 189869 f17 1"/>
                <a:gd name="f24" fmla="*/ 189869 f18 1"/>
                <a:gd name="f25" fmla="*/ 0 f17 1"/>
                <a:gd name="f26" fmla="*/ 2088509 f18 1"/>
                <a:gd name="f27" fmla="*/ 2278378 f18 1"/>
                <a:gd name="f28" fmla="*/ 949320 f17 1"/>
                <a:gd name="f29" fmla="*/ 1139189 f17 1"/>
                <a:gd name="f30" fmla="*/ f19 1 f2"/>
                <a:gd name="f31" fmla="*/ f22 1 2278378"/>
                <a:gd name="f32" fmla="*/ f23 1 1139189"/>
                <a:gd name="f33" fmla="*/ f24 1 2278378"/>
                <a:gd name="f34" fmla="*/ f25 1 1139189"/>
                <a:gd name="f35" fmla="*/ f26 1 2278378"/>
                <a:gd name="f36" fmla="*/ f27 1 2278378"/>
                <a:gd name="f37" fmla="*/ f28 1 1139189"/>
                <a:gd name="f38" fmla="*/ f29 1 113918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278378" h="113918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5075C0"/>
            </a:solidFill>
            <a:ln w="12701" cap="flat">
              <a:solidFill>
                <a:srgbClr val="FFFFFF"/>
              </a:solidFill>
              <a:prstDash val="solid"/>
              <a:miter/>
            </a:ln>
          </p:spPr>
          <p:txBody>
            <a:bodyPr vert="horz" wrap="square" lIns="154670" tIns="154670" rIns="154670" bIns="15467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alibri"/>
                </a:rPr>
                <a:t>Collection</a:t>
              </a:r>
            </a:p>
          </p:txBody>
        </p:sp>
        <p:sp>
          <p:nvSpPr>
            <p:cNvPr id="8" name="Free-form: Shape 6">
              <a:extLst>
                <a:ext uri="{FF2B5EF4-FFF2-40B4-BE49-F238E27FC236}">
                  <a16:creationId xmlns:a16="http://schemas.microsoft.com/office/drawing/2014/main" id="{A4345A0D-96F9-83DE-20E2-D8E1E5D63667}"/>
                </a:ext>
              </a:extLst>
            </p:cNvPr>
            <p:cNvSpPr/>
            <p:nvPr/>
          </p:nvSpPr>
          <p:spPr>
            <a:xfrm>
              <a:off x="3411397" y="5163031"/>
              <a:ext cx="2278373" cy="1139186"/>
            </a:xfrm>
            <a:custGeom>
              <a:avLst/>
              <a:gdLst>
                <a:gd name="f0" fmla="val 10800000"/>
                <a:gd name="f1" fmla="val 5400000"/>
                <a:gd name="f2" fmla="val 180"/>
                <a:gd name="f3" fmla="val w"/>
                <a:gd name="f4" fmla="val h"/>
                <a:gd name="f5" fmla="val 0"/>
                <a:gd name="f6" fmla="val 2278378"/>
                <a:gd name="f7" fmla="val 1139189"/>
                <a:gd name="f8" fmla="val 189869"/>
                <a:gd name="f9" fmla="val 85007"/>
                <a:gd name="f10" fmla="val 2088509"/>
                <a:gd name="f11" fmla="val 2193371"/>
                <a:gd name="f12" fmla="val 949320"/>
                <a:gd name="f13" fmla="val 1054182"/>
                <a:gd name="f14" fmla="+- 0 0 -90"/>
                <a:gd name="f15" fmla="*/ f3 1 2278378"/>
                <a:gd name="f16" fmla="*/ f4 1 1139189"/>
                <a:gd name="f17" fmla="+- f7 0 f5"/>
                <a:gd name="f18" fmla="+- f6 0 f5"/>
                <a:gd name="f19" fmla="*/ f14 f0 1"/>
                <a:gd name="f20" fmla="*/ f18 1 2278378"/>
                <a:gd name="f21" fmla="*/ f17 1 1139189"/>
                <a:gd name="f22" fmla="*/ 0 f18 1"/>
                <a:gd name="f23" fmla="*/ 189869 f17 1"/>
                <a:gd name="f24" fmla="*/ 189869 f18 1"/>
                <a:gd name="f25" fmla="*/ 0 f17 1"/>
                <a:gd name="f26" fmla="*/ 2088509 f18 1"/>
                <a:gd name="f27" fmla="*/ 2278378 f18 1"/>
                <a:gd name="f28" fmla="*/ 949320 f17 1"/>
                <a:gd name="f29" fmla="*/ 1139189 f17 1"/>
                <a:gd name="f30" fmla="*/ f19 1 f2"/>
                <a:gd name="f31" fmla="*/ f22 1 2278378"/>
                <a:gd name="f32" fmla="*/ f23 1 1139189"/>
                <a:gd name="f33" fmla="*/ f24 1 2278378"/>
                <a:gd name="f34" fmla="*/ f25 1 1139189"/>
                <a:gd name="f35" fmla="*/ f26 1 2278378"/>
                <a:gd name="f36" fmla="*/ f27 1 2278378"/>
                <a:gd name="f37" fmla="*/ f28 1 1139189"/>
                <a:gd name="f38" fmla="*/ f29 1 113918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278378" h="113918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6A87C8"/>
            </a:solidFill>
            <a:ln w="12701" cap="flat">
              <a:solidFill>
                <a:srgbClr val="FFFFFF"/>
              </a:solidFill>
              <a:prstDash val="solid"/>
              <a:miter/>
            </a:ln>
          </p:spPr>
          <p:txBody>
            <a:bodyPr vert="horz" wrap="square" lIns="154670" tIns="154670" rIns="154670" bIns="15467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alibri"/>
                </a:rPr>
                <a:t>Evaluation</a:t>
              </a:r>
            </a:p>
          </p:txBody>
        </p:sp>
        <p:sp>
          <p:nvSpPr>
            <p:cNvPr id="9" name="Free-form: Shape 7">
              <a:extLst>
                <a:ext uri="{FF2B5EF4-FFF2-40B4-BE49-F238E27FC236}">
                  <a16:creationId xmlns:a16="http://schemas.microsoft.com/office/drawing/2014/main" id="{2E0CDFED-659C-FC72-BC04-4BEE2D02DB86}"/>
                </a:ext>
              </a:extLst>
            </p:cNvPr>
            <p:cNvSpPr/>
            <p:nvPr/>
          </p:nvSpPr>
          <p:spPr>
            <a:xfrm>
              <a:off x="970653" y="5163031"/>
              <a:ext cx="2278373" cy="1139186"/>
            </a:xfrm>
            <a:custGeom>
              <a:avLst/>
              <a:gdLst>
                <a:gd name="f0" fmla="val 10800000"/>
                <a:gd name="f1" fmla="val 5400000"/>
                <a:gd name="f2" fmla="val 180"/>
                <a:gd name="f3" fmla="val w"/>
                <a:gd name="f4" fmla="val h"/>
                <a:gd name="f5" fmla="val 0"/>
                <a:gd name="f6" fmla="val 2278378"/>
                <a:gd name="f7" fmla="val 1139189"/>
                <a:gd name="f8" fmla="val 189869"/>
                <a:gd name="f9" fmla="val 85007"/>
                <a:gd name="f10" fmla="val 2088509"/>
                <a:gd name="f11" fmla="val 2193371"/>
                <a:gd name="f12" fmla="val 949320"/>
                <a:gd name="f13" fmla="val 1054182"/>
                <a:gd name="f14" fmla="+- 0 0 -90"/>
                <a:gd name="f15" fmla="*/ f3 1 2278378"/>
                <a:gd name="f16" fmla="*/ f4 1 1139189"/>
                <a:gd name="f17" fmla="+- f7 0 f5"/>
                <a:gd name="f18" fmla="+- f6 0 f5"/>
                <a:gd name="f19" fmla="*/ f14 f0 1"/>
                <a:gd name="f20" fmla="*/ f18 1 2278378"/>
                <a:gd name="f21" fmla="*/ f17 1 1139189"/>
                <a:gd name="f22" fmla="*/ 0 f18 1"/>
                <a:gd name="f23" fmla="*/ 189869 f17 1"/>
                <a:gd name="f24" fmla="*/ 189869 f18 1"/>
                <a:gd name="f25" fmla="*/ 0 f17 1"/>
                <a:gd name="f26" fmla="*/ 2088509 f18 1"/>
                <a:gd name="f27" fmla="*/ 2278378 f18 1"/>
                <a:gd name="f28" fmla="*/ 949320 f17 1"/>
                <a:gd name="f29" fmla="*/ 1139189 f17 1"/>
                <a:gd name="f30" fmla="*/ f19 1 f2"/>
                <a:gd name="f31" fmla="*/ f22 1 2278378"/>
                <a:gd name="f32" fmla="*/ f23 1 1139189"/>
                <a:gd name="f33" fmla="*/ f24 1 2278378"/>
                <a:gd name="f34" fmla="*/ f25 1 1139189"/>
                <a:gd name="f35" fmla="*/ f26 1 2278378"/>
                <a:gd name="f36" fmla="*/ f27 1 2278378"/>
                <a:gd name="f37" fmla="*/ f28 1 1139189"/>
                <a:gd name="f38" fmla="*/ f29 1 113918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278378" h="113918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849AD0"/>
            </a:solidFill>
            <a:ln w="12701" cap="flat">
              <a:solidFill>
                <a:srgbClr val="FFFFFF"/>
              </a:solidFill>
              <a:prstDash val="solid"/>
              <a:miter/>
            </a:ln>
          </p:spPr>
          <p:txBody>
            <a:bodyPr vert="horz" wrap="square" lIns="154670" tIns="154670" rIns="154670" bIns="15467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alibri"/>
                </a:rPr>
                <a:t>Analysis</a:t>
              </a:r>
            </a:p>
          </p:txBody>
        </p:sp>
        <p:sp>
          <p:nvSpPr>
            <p:cNvPr id="10" name="Free-form: Shape 8">
              <a:extLst>
                <a:ext uri="{FF2B5EF4-FFF2-40B4-BE49-F238E27FC236}">
                  <a16:creationId xmlns:a16="http://schemas.microsoft.com/office/drawing/2014/main" id="{434BCB69-A7BA-C01A-257E-96385820EB87}"/>
                </a:ext>
              </a:extLst>
            </p:cNvPr>
            <p:cNvSpPr/>
            <p:nvPr/>
          </p:nvSpPr>
          <p:spPr>
            <a:xfrm>
              <a:off x="216429" y="2841744"/>
              <a:ext cx="2278373" cy="1139186"/>
            </a:xfrm>
            <a:custGeom>
              <a:avLst/>
              <a:gdLst>
                <a:gd name="f0" fmla="val 10800000"/>
                <a:gd name="f1" fmla="val 5400000"/>
                <a:gd name="f2" fmla="val 180"/>
                <a:gd name="f3" fmla="val w"/>
                <a:gd name="f4" fmla="val h"/>
                <a:gd name="f5" fmla="val 0"/>
                <a:gd name="f6" fmla="val 2278378"/>
                <a:gd name="f7" fmla="val 1139189"/>
                <a:gd name="f8" fmla="val 189869"/>
                <a:gd name="f9" fmla="val 85007"/>
                <a:gd name="f10" fmla="val 2088509"/>
                <a:gd name="f11" fmla="val 2193371"/>
                <a:gd name="f12" fmla="val 949320"/>
                <a:gd name="f13" fmla="val 1054182"/>
                <a:gd name="f14" fmla="+- 0 0 -90"/>
                <a:gd name="f15" fmla="*/ f3 1 2278378"/>
                <a:gd name="f16" fmla="*/ f4 1 1139189"/>
                <a:gd name="f17" fmla="+- f7 0 f5"/>
                <a:gd name="f18" fmla="+- f6 0 f5"/>
                <a:gd name="f19" fmla="*/ f14 f0 1"/>
                <a:gd name="f20" fmla="*/ f18 1 2278378"/>
                <a:gd name="f21" fmla="*/ f17 1 1139189"/>
                <a:gd name="f22" fmla="*/ 0 f18 1"/>
                <a:gd name="f23" fmla="*/ 189869 f17 1"/>
                <a:gd name="f24" fmla="*/ 189869 f18 1"/>
                <a:gd name="f25" fmla="*/ 0 f17 1"/>
                <a:gd name="f26" fmla="*/ 2088509 f18 1"/>
                <a:gd name="f27" fmla="*/ 2278378 f18 1"/>
                <a:gd name="f28" fmla="*/ 949320 f17 1"/>
                <a:gd name="f29" fmla="*/ 1139189 f17 1"/>
                <a:gd name="f30" fmla="*/ f19 1 f2"/>
                <a:gd name="f31" fmla="*/ f22 1 2278378"/>
                <a:gd name="f32" fmla="*/ f23 1 1139189"/>
                <a:gd name="f33" fmla="*/ f24 1 2278378"/>
                <a:gd name="f34" fmla="*/ f25 1 1139189"/>
                <a:gd name="f35" fmla="*/ f26 1 2278378"/>
                <a:gd name="f36" fmla="*/ f27 1 2278378"/>
                <a:gd name="f37" fmla="*/ f28 1 1139189"/>
                <a:gd name="f38" fmla="*/ f29 1 113918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278378" h="113918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EADD8"/>
            </a:solidFill>
            <a:ln w="12701" cap="flat">
              <a:solidFill>
                <a:srgbClr val="FFFFFF"/>
              </a:solidFill>
              <a:prstDash val="solid"/>
              <a:miter/>
            </a:ln>
          </p:spPr>
          <p:txBody>
            <a:bodyPr vert="horz" wrap="square" lIns="154670" tIns="154670" rIns="154670" bIns="15467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alibri"/>
                </a:rPr>
                <a:t>Dissemination</a:t>
              </a:r>
            </a:p>
          </p:txBody>
        </p:sp>
      </p:grpSp>
    </p:spTree>
    <p:extLst>
      <p:ext uri="{BB962C8B-B14F-4D97-AF65-F5344CB8AC3E}">
        <p14:creationId xmlns:p14="http://schemas.microsoft.com/office/powerpoint/2010/main" val="2047153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D041-D132-DE3E-B8E0-6895686747B1}"/>
              </a:ext>
            </a:extLst>
          </p:cNvPr>
          <p:cNvSpPr>
            <a:spLocks noGrp="1"/>
          </p:cNvSpPr>
          <p:nvPr>
            <p:ph type="title"/>
          </p:nvPr>
        </p:nvSpPr>
        <p:spPr/>
        <p:txBody>
          <a:bodyPr>
            <a:normAutofit fontScale="90000"/>
          </a:bodyPr>
          <a:lstStyle/>
          <a:p>
            <a:r>
              <a:rPr lang="en-GB" dirty="0"/>
              <a:t>Direction</a:t>
            </a:r>
          </a:p>
        </p:txBody>
      </p:sp>
      <p:sp>
        <p:nvSpPr>
          <p:cNvPr id="3" name="Content Placeholder 2">
            <a:extLst>
              <a:ext uri="{FF2B5EF4-FFF2-40B4-BE49-F238E27FC236}">
                <a16:creationId xmlns:a16="http://schemas.microsoft.com/office/drawing/2014/main" id="{B60EC53B-67C0-460F-3A18-D041FD4DD005}"/>
              </a:ext>
            </a:extLst>
          </p:cNvPr>
          <p:cNvSpPr>
            <a:spLocks noGrp="1"/>
          </p:cNvSpPr>
          <p:nvPr>
            <p:ph idx="1"/>
          </p:nvPr>
        </p:nvSpPr>
        <p:spPr/>
        <p:txBody>
          <a:bodyPr>
            <a:normAutofit/>
          </a:bodyPr>
          <a:lstStyle/>
          <a:p>
            <a:r>
              <a:rPr lang="en-GB" sz="1500" dirty="0"/>
              <a:t>This involves identifying information requirements, assigning priorities to those requirements and allocating collection capabilities, systems and assets to those requirements as per the Ministry of Defence, 2011.</a:t>
            </a:r>
          </a:p>
          <a:p>
            <a:endParaRPr lang="en-GB" sz="1500" dirty="0"/>
          </a:p>
        </p:txBody>
      </p:sp>
    </p:spTree>
    <p:extLst>
      <p:ext uri="{BB962C8B-B14F-4D97-AF65-F5344CB8AC3E}">
        <p14:creationId xmlns:p14="http://schemas.microsoft.com/office/powerpoint/2010/main" val="2293764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0D4831-2B0E-C871-3202-F668D2EDA677}"/>
              </a:ext>
            </a:extLst>
          </p:cNvPr>
          <p:cNvSpPr>
            <a:spLocks noGrp="1"/>
          </p:cNvSpPr>
          <p:nvPr>
            <p:ph idx="1"/>
          </p:nvPr>
        </p:nvSpPr>
        <p:spPr>
          <a:xfrm>
            <a:off x="628650" y="375250"/>
            <a:ext cx="3796701" cy="4257473"/>
          </a:xfrm>
        </p:spPr>
        <p:txBody>
          <a:bodyPr>
            <a:normAutofit/>
          </a:bodyPr>
          <a:lstStyle/>
          <a:p>
            <a:pPr marL="114300" indent="0">
              <a:buNone/>
            </a:pPr>
            <a:r>
              <a:rPr lang="en-GB" sz="1350" b="1" u="sng" dirty="0"/>
              <a:t>COLLECTION</a:t>
            </a:r>
          </a:p>
          <a:p>
            <a:r>
              <a:rPr lang="en-GB" sz="1350" dirty="0"/>
              <a:t>The police collect information required for: </a:t>
            </a:r>
          </a:p>
          <a:p>
            <a:r>
              <a:rPr lang="en-GB" sz="1350" dirty="0"/>
              <a:t>Recording</a:t>
            </a:r>
          </a:p>
          <a:p>
            <a:r>
              <a:rPr lang="en-GB" sz="1350" dirty="0"/>
              <a:t>Evaluation</a:t>
            </a:r>
          </a:p>
          <a:p>
            <a:r>
              <a:rPr lang="en-GB" sz="1350" dirty="0"/>
              <a:t>sharing and retention of information </a:t>
            </a:r>
          </a:p>
          <a:p>
            <a:r>
              <a:rPr lang="en-GB" sz="1350" dirty="0"/>
              <a:t>protecting life and property</a:t>
            </a:r>
          </a:p>
          <a:p>
            <a:r>
              <a:rPr lang="en-GB" sz="1350" dirty="0"/>
              <a:t>preserving order, preventing the commission of offences</a:t>
            </a:r>
          </a:p>
          <a:p>
            <a:r>
              <a:rPr lang="en-GB" sz="1350" dirty="0"/>
              <a:t>bringing offenders to justice</a:t>
            </a:r>
          </a:p>
          <a:p>
            <a:r>
              <a:rPr lang="en-GB" sz="1350" dirty="0"/>
              <a:t>any duty or responsibility arising from common or statute law. </a:t>
            </a:r>
          </a:p>
          <a:p>
            <a:endParaRPr lang="en-GB" sz="1350" dirty="0"/>
          </a:p>
          <a:p>
            <a:endParaRPr lang="en-GB" sz="1350" dirty="0"/>
          </a:p>
          <a:p>
            <a:pPr marL="0" indent="0">
              <a:buNone/>
            </a:pPr>
            <a:r>
              <a:rPr lang="en-GB" sz="1350" dirty="0"/>
              <a:t>Information is collected in one of 3 ways: </a:t>
            </a:r>
          </a:p>
          <a:p>
            <a:pPr>
              <a:buFontTx/>
              <a:buChar char="-"/>
            </a:pPr>
            <a:r>
              <a:rPr lang="en-GB" sz="1350" dirty="0"/>
              <a:t>Routine collection </a:t>
            </a:r>
          </a:p>
          <a:p>
            <a:pPr>
              <a:buFontTx/>
              <a:buChar char="-"/>
            </a:pPr>
            <a:r>
              <a:rPr lang="en-GB" sz="1350" dirty="0"/>
              <a:t>Tasked information </a:t>
            </a:r>
          </a:p>
          <a:p>
            <a:pPr>
              <a:buFontTx/>
              <a:buChar char="-"/>
            </a:pPr>
            <a:r>
              <a:rPr lang="en-GB" sz="1350" dirty="0"/>
              <a:t>Volunteered information </a:t>
            </a:r>
          </a:p>
        </p:txBody>
      </p:sp>
      <p:sp>
        <p:nvSpPr>
          <p:cNvPr id="5" name="Content Placeholder 2">
            <a:extLst>
              <a:ext uri="{FF2B5EF4-FFF2-40B4-BE49-F238E27FC236}">
                <a16:creationId xmlns:a16="http://schemas.microsoft.com/office/drawing/2014/main" id="{5CB7625A-F8A1-B284-F3BA-9E012AA556B8}"/>
              </a:ext>
            </a:extLst>
          </p:cNvPr>
          <p:cNvSpPr txBox="1">
            <a:spLocks/>
          </p:cNvSpPr>
          <p:nvPr/>
        </p:nvSpPr>
        <p:spPr>
          <a:xfrm>
            <a:off x="4896569" y="375249"/>
            <a:ext cx="3796701" cy="4257473"/>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350" dirty="0"/>
              <a:t>Tasked information </a:t>
            </a:r>
          </a:p>
          <a:p>
            <a:pPr>
              <a:buFontTx/>
              <a:buChar char="-"/>
            </a:pPr>
            <a:r>
              <a:rPr lang="en-GB" sz="1350" dirty="0"/>
              <a:t>Information concerned with the suspects or victims.</a:t>
            </a:r>
          </a:p>
          <a:p>
            <a:pPr>
              <a:buFontTx/>
              <a:buChar char="-"/>
            </a:pPr>
            <a:r>
              <a:rPr lang="en-GB" sz="1350" dirty="0"/>
              <a:t>Can be accessed from databases, CCTV, CHIS or ANPR. </a:t>
            </a:r>
          </a:p>
          <a:p>
            <a:pPr>
              <a:buFontTx/>
              <a:buChar char="-"/>
            </a:pPr>
            <a:endParaRPr lang="en-GB" sz="1350" dirty="0"/>
          </a:p>
          <a:p>
            <a:pPr marL="0" indent="0">
              <a:buNone/>
            </a:pPr>
            <a:r>
              <a:rPr lang="en-GB" sz="1350" dirty="0"/>
              <a:t>Intelligence collection plans </a:t>
            </a:r>
          </a:p>
          <a:p>
            <a:pPr>
              <a:buFontTx/>
              <a:buChar char="-"/>
            </a:pPr>
            <a:r>
              <a:rPr lang="en-GB" sz="1350" dirty="0"/>
              <a:t>Provide a structure for the collection of information </a:t>
            </a:r>
          </a:p>
          <a:p>
            <a:pPr>
              <a:buFontTx/>
              <a:buChar char="-"/>
            </a:pPr>
            <a:r>
              <a:rPr lang="en-GB" sz="1350" dirty="0"/>
              <a:t>Can be collected from community intelligence, forensic intelligence product, communications data or CHIS.</a:t>
            </a:r>
          </a:p>
          <a:p>
            <a:pPr marL="0" indent="0">
              <a:buNone/>
            </a:pPr>
            <a:endParaRPr lang="en-GB" sz="1350" dirty="0"/>
          </a:p>
          <a:p>
            <a:pPr marL="0" indent="0">
              <a:buNone/>
            </a:pPr>
            <a:r>
              <a:rPr lang="en-GB" sz="1350" dirty="0"/>
              <a:t>Open sources – widely available </a:t>
            </a:r>
          </a:p>
          <a:p>
            <a:pPr marL="0" indent="0">
              <a:buNone/>
            </a:pPr>
            <a:r>
              <a:rPr lang="en-GB" sz="1350" dirty="0"/>
              <a:t>Closed sources – restricted access, e.g. police crime recording systems.</a:t>
            </a:r>
          </a:p>
        </p:txBody>
      </p:sp>
    </p:spTree>
    <p:extLst>
      <p:ext uri="{BB962C8B-B14F-4D97-AF65-F5344CB8AC3E}">
        <p14:creationId xmlns:p14="http://schemas.microsoft.com/office/powerpoint/2010/main" val="1734713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t>Evaluation</a:t>
            </a:r>
          </a:p>
        </p:txBody>
      </p:sp>
      <p:sp>
        <p:nvSpPr>
          <p:cNvPr id="66" name="Google Shape;66;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Obtaining a measure of confidence in the data that has been collected,by analysing the reliability,truthfulness and validity of the source.</a:t>
            </a:r>
            <a:endParaRPr/>
          </a:p>
          <a:p>
            <a:pPr marL="0" lvl="0" indent="0" algn="l" rtl="0">
              <a:spcBef>
                <a:spcPts val="1200"/>
              </a:spcBef>
              <a:spcAft>
                <a:spcPts val="0"/>
              </a:spcAft>
              <a:buNone/>
            </a:pPr>
            <a:r>
              <a:rPr lang="en-GB"/>
              <a:t>Can be split into three stages</a:t>
            </a:r>
            <a:endParaRPr/>
          </a:p>
          <a:p>
            <a:pPr marL="457200" lvl="0" indent="-342900" algn="l" rtl="0">
              <a:spcBef>
                <a:spcPts val="1200"/>
              </a:spcBef>
              <a:spcAft>
                <a:spcPts val="0"/>
              </a:spcAft>
              <a:buSzPts val="1800"/>
              <a:buAutoNum type="arabicPeriod"/>
            </a:pPr>
            <a:r>
              <a:rPr lang="en-GB"/>
              <a:t>Source evaluation-evaluate whether the source is reliable</a:t>
            </a:r>
            <a:endParaRPr/>
          </a:p>
          <a:p>
            <a:pPr marL="457200" lvl="0" indent="-342900" algn="l" rtl="0">
              <a:spcBef>
                <a:spcPts val="0"/>
              </a:spcBef>
              <a:spcAft>
                <a:spcPts val="0"/>
              </a:spcAft>
              <a:buSzPts val="1800"/>
              <a:buAutoNum type="arabicPeriod"/>
            </a:pPr>
            <a:r>
              <a:rPr lang="en-GB"/>
              <a:t>Information evaluation-evaluate the information given by the source</a:t>
            </a:r>
            <a:endParaRPr/>
          </a:p>
          <a:p>
            <a:pPr marL="457200" lvl="0" indent="-342900" algn="l" rtl="0">
              <a:spcBef>
                <a:spcPts val="0"/>
              </a:spcBef>
              <a:spcAft>
                <a:spcPts val="0"/>
              </a:spcAft>
              <a:buSzPts val="1800"/>
              <a:buAutoNum type="arabicPeriod"/>
            </a:pPr>
            <a:r>
              <a:rPr lang="en-GB"/>
              <a:t>Data dissemination-consider the handling and sharing the data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1220F-0282-0A40-9C5C-7873AD2C4439}"/>
              </a:ext>
            </a:extLst>
          </p:cNvPr>
          <p:cNvSpPr>
            <a:spLocks noGrp="1"/>
          </p:cNvSpPr>
          <p:nvPr>
            <p:ph type="title"/>
          </p:nvPr>
        </p:nvSpPr>
        <p:spPr/>
        <p:txBody>
          <a:bodyPr>
            <a:normAutofit fontScale="90000"/>
          </a:bodyPr>
          <a:lstStyle/>
          <a:p>
            <a:r>
              <a:rPr lang="en-US" dirty="0"/>
              <a:t>Analysis </a:t>
            </a:r>
          </a:p>
        </p:txBody>
      </p:sp>
      <p:sp>
        <p:nvSpPr>
          <p:cNvPr id="3" name="Text Placeholder 2">
            <a:extLst>
              <a:ext uri="{FF2B5EF4-FFF2-40B4-BE49-F238E27FC236}">
                <a16:creationId xmlns:a16="http://schemas.microsoft.com/office/drawing/2014/main" id="{4A3125B3-651A-642A-9AC8-139665F4CB82}"/>
              </a:ext>
            </a:extLst>
          </p:cNvPr>
          <p:cNvSpPr>
            <a:spLocks noGrp="1"/>
          </p:cNvSpPr>
          <p:nvPr>
            <p:ph type="body" idx="1"/>
          </p:nvPr>
        </p:nvSpPr>
        <p:spPr/>
        <p:txBody>
          <a:bodyPr/>
          <a:lstStyle/>
          <a:p>
            <a:r>
              <a:rPr lang="en-US" dirty="0"/>
              <a:t>What is the Analysis stage? • In the analysis and evaluation phase, the processed data is examined and </a:t>
            </a:r>
            <a:r>
              <a:rPr lang="en-US" dirty="0" err="1"/>
              <a:t>analysed</a:t>
            </a:r>
            <a:r>
              <a:rPr lang="en-US" dirty="0"/>
              <a:t> to extract meaningful insights. Job role of an Analysts • Analysts assess the reliability, validity, timeliness and relevance of the information. • They </a:t>
            </a:r>
            <a:r>
              <a:rPr lang="en-US" dirty="0" err="1"/>
              <a:t>contextualise</a:t>
            </a:r>
            <a:r>
              <a:rPr lang="en-US" dirty="0"/>
              <a:t> the data, produce assessments and offer judgments on its implications for the end user. What is the Purpose of Analysis within the intelligence cycle? • The results of this analysis range from brief reports to extensive studies, addressing strategic, operational or tactical intelligence needs • This phase can include the monitoring of current events, forecasting criminal activity and warning decision makers about potential threats</a:t>
            </a:r>
          </a:p>
        </p:txBody>
      </p:sp>
    </p:spTree>
    <p:extLst>
      <p:ext uri="{BB962C8B-B14F-4D97-AF65-F5344CB8AC3E}">
        <p14:creationId xmlns:p14="http://schemas.microsoft.com/office/powerpoint/2010/main" val="3956439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A2ECC-2041-01E4-9B57-467A7D1DD004}"/>
              </a:ext>
            </a:extLst>
          </p:cNvPr>
          <p:cNvSpPr>
            <a:spLocks noGrp="1"/>
          </p:cNvSpPr>
          <p:nvPr>
            <p:ph type="title"/>
          </p:nvPr>
        </p:nvSpPr>
        <p:spPr>
          <a:xfrm>
            <a:off x="508001" y="457201"/>
            <a:ext cx="4550696" cy="545690"/>
          </a:xfrm>
        </p:spPr>
        <p:txBody>
          <a:bodyPr>
            <a:normAutofit fontScale="90000"/>
          </a:bodyPr>
          <a:lstStyle/>
          <a:p>
            <a:r>
              <a:rPr lang="en-GB" dirty="0"/>
              <a:t>Dissemination </a:t>
            </a:r>
          </a:p>
        </p:txBody>
      </p:sp>
      <p:sp>
        <p:nvSpPr>
          <p:cNvPr id="3" name="Content Placeholder 2">
            <a:extLst>
              <a:ext uri="{FF2B5EF4-FFF2-40B4-BE49-F238E27FC236}">
                <a16:creationId xmlns:a16="http://schemas.microsoft.com/office/drawing/2014/main" id="{FA498942-22D1-5A90-75AE-47371AC45DCF}"/>
              </a:ext>
            </a:extLst>
          </p:cNvPr>
          <p:cNvSpPr>
            <a:spLocks noGrp="1"/>
          </p:cNvSpPr>
          <p:nvPr>
            <p:ph idx="1"/>
          </p:nvPr>
        </p:nvSpPr>
        <p:spPr>
          <a:xfrm>
            <a:off x="508001" y="1273855"/>
            <a:ext cx="6447501" cy="2910580"/>
          </a:xfrm>
        </p:spPr>
        <p:txBody>
          <a:bodyPr>
            <a:normAutofit fontScale="55000" lnSpcReduction="20000"/>
          </a:bodyPr>
          <a:lstStyle/>
          <a:p>
            <a:pPr algn="l"/>
            <a:r>
              <a:rPr lang="en-GB" sz="2100" dirty="0">
                <a:solidFill>
                  <a:schemeClr val="tx1"/>
                </a:solidFill>
                <a:latin typeface="Google Sans"/>
              </a:rPr>
              <a:t>It’s the delivery of intelligence to those who need it. </a:t>
            </a:r>
            <a:endParaRPr lang="en-GB" sz="1950" dirty="0">
              <a:solidFill>
                <a:schemeClr val="tx1"/>
              </a:solidFill>
              <a:latin typeface="Arial" panose="020B0604020202020204" pitchFamily="34" charset="0"/>
              <a:cs typeface="Arial" panose="020B0604020202020204" pitchFamily="34" charset="0"/>
            </a:endParaRPr>
          </a:p>
          <a:p>
            <a:pPr algn="l"/>
            <a:r>
              <a:rPr lang="en-GB" sz="1950" dirty="0">
                <a:solidFill>
                  <a:schemeClr val="tx1"/>
                </a:solidFill>
                <a:latin typeface="Arial" panose="020B0604020202020204" pitchFamily="34" charset="0"/>
                <a:cs typeface="Arial" panose="020B0604020202020204" pitchFamily="34" charset="0"/>
              </a:rPr>
              <a:t>Intelligence sharing should be carried out in accordance with principles of the human rights act 1998  </a:t>
            </a:r>
            <a:endParaRPr lang="en-GB" sz="1950" b="1" dirty="0">
              <a:solidFill>
                <a:schemeClr val="tx1"/>
              </a:solidFill>
              <a:latin typeface="Arial" panose="020B0604020202020204" pitchFamily="34" charset="0"/>
              <a:cs typeface="Arial" panose="020B0604020202020204" pitchFamily="34" charset="0"/>
            </a:endParaRPr>
          </a:p>
          <a:p>
            <a:pPr algn="l"/>
            <a:r>
              <a:rPr lang="en-GB" sz="1950" dirty="0">
                <a:solidFill>
                  <a:schemeClr val="tx1"/>
                </a:solidFill>
                <a:latin typeface="Arial" panose="020B0604020202020204" pitchFamily="34" charset="0"/>
                <a:cs typeface="Arial" panose="020B0604020202020204" pitchFamily="34" charset="0"/>
              </a:rPr>
              <a:t>Protocols should be in place for spreading confidential intelligence or sensitive intelligence.</a:t>
            </a:r>
          </a:p>
          <a:p>
            <a:r>
              <a:rPr lang="en-GB" sz="1950" dirty="0">
                <a:solidFill>
                  <a:schemeClr val="tx1"/>
                </a:solidFill>
                <a:latin typeface="Arial" panose="020B0604020202020204" pitchFamily="34" charset="0"/>
                <a:cs typeface="Arial" panose="020B0604020202020204" pitchFamily="34" charset="0"/>
              </a:rPr>
              <a:t>The final stage of  the intelligence cycle is when finished intelligence is shared with policymakers, military leaders, and other senior government leaders who can use it to make decisions. Government intelligence services like MI6 can use the finished intelligence to assess threats against national security and any requests for further information can restart the Intelligence Cycle. </a:t>
            </a:r>
          </a:p>
          <a:p>
            <a:r>
              <a:rPr lang="en-GB" sz="1950" dirty="0">
                <a:solidFill>
                  <a:schemeClr val="tx1"/>
                </a:solidFill>
                <a:latin typeface="Arial" panose="020B0604020202020204" pitchFamily="34" charset="0"/>
                <a:cs typeface="Arial" panose="020B0604020202020204" pitchFamily="34" charset="0"/>
              </a:rPr>
              <a:t>Anyone who receives finished intelligence can make decisions or take action based on the intelligence that has been provided </a:t>
            </a:r>
          </a:p>
          <a:p>
            <a:r>
              <a:rPr lang="en-GB" sz="1950" dirty="0">
                <a:solidFill>
                  <a:schemeClr val="tx1"/>
                </a:solidFill>
                <a:latin typeface="Arial" panose="020B0604020202020204" pitchFamily="34" charset="0"/>
                <a:cs typeface="Arial" panose="020B0604020202020204" pitchFamily="34" charset="0"/>
              </a:rPr>
              <a:t>Feedback is also requested in order to evaluate the effectiveness of the  provided intelligence. </a:t>
            </a:r>
          </a:p>
          <a:p>
            <a:r>
              <a:rPr lang="en-GB" sz="1950" dirty="0">
                <a:solidFill>
                  <a:schemeClr val="tx1"/>
                </a:solidFill>
                <a:latin typeface="Arial" panose="020B0604020202020204" pitchFamily="34" charset="0"/>
                <a:cs typeface="Arial" panose="020B0604020202020204" pitchFamily="34" charset="0"/>
              </a:rPr>
              <a:t>Sometimes the decisions made or the actions taken based off of the received intelligence can generate further intelligence requirements. This then initiates a new intelligence production cycle.</a:t>
            </a:r>
          </a:p>
          <a:p>
            <a:endParaRPr lang="en-GB" dirty="0"/>
          </a:p>
        </p:txBody>
      </p:sp>
    </p:spTree>
    <p:extLst>
      <p:ext uri="{BB962C8B-B14F-4D97-AF65-F5344CB8AC3E}">
        <p14:creationId xmlns:p14="http://schemas.microsoft.com/office/powerpoint/2010/main" val="1209056695"/>
      </p:ext>
    </p:extLst>
  </p:cSld>
  <p:clrMapOvr>
    <a:masterClrMapping/>
  </p:clrMapOvr>
</p:sld>
</file>

<file path=ppt/theme/theme1.xml><?xml version="1.0" encoding="utf-8"?>
<a:theme xmlns:a="http://schemas.openxmlformats.org/drawingml/2006/main"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382</Words>
  <Application>Microsoft Office PowerPoint</Application>
  <PresentationFormat>On-screen Show (16:9)</PresentationFormat>
  <Paragraphs>43</Paragraphs>
  <Slides>6</Slides>
  <Notes>1</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Slate</vt:lpstr>
      <vt:lpstr>The intelligence cycle </vt:lpstr>
      <vt:lpstr>Direction</vt:lpstr>
      <vt:lpstr>PowerPoint Presentation</vt:lpstr>
      <vt:lpstr>Evaluation</vt:lpstr>
      <vt:lpstr>Analysis </vt:lpstr>
      <vt:lpstr>Dissemination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Sadie France</dc:creator>
  <cp:lastModifiedBy>Sadie France</cp:lastModifiedBy>
  <cp:revision>15</cp:revision>
  <dcterms:modified xsi:type="dcterms:W3CDTF">2024-11-22T06:53:06Z</dcterms:modified>
</cp:coreProperties>
</file>