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notesMasterIdLst>
    <p:notesMasterId r:id="rId9"/>
  </p:notesMasterIdLst>
  <p:sldIdLst>
    <p:sldId id="256" r:id="rId2"/>
    <p:sldId id="257" r:id="rId3"/>
    <p:sldId id="261" r:id="rId4"/>
    <p:sldId id="259" r:id="rId5"/>
    <p:sldId id="258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9B85AC-7928-4AB3-9EA6-34661193809E}" v="33" dt="2024-09-11T16:55:11.7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ncent Sheldrake" userId="48f271f8-68fd-4ebd-9917-eb151b198961" providerId="ADAL" clId="{D39B85AC-7928-4AB3-9EA6-34661193809E}"/>
    <pc:docChg chg="undo redo custSel addSld delSld modSld sldOrd">
      <pc:chgData name="Vincent Sheldrake" userId="48f271f8-68fd-4ebd-9917-eb151b198961" providerId="ADAL" clId="{D39B85AC-7928-4AB3-9EA6-34661193809E}" dt="2024-09-11T16:56:35.058" v="7706" actId="20577"/>
      <pc:docMkLst>
        <pc:docMk/>
      </pc:docMkLst>
      <pc:sldChg chg="modAnim">
        <pc:chgData name="Vincent Sheldrake" userId="48f271f8-68fd-4ebd-9917-eb151b198961" providerId="ADAL" clId="{D39B85AC-7928-4AB3-9EA6-34661193809E}" dt="2024-09-11T09:25:37.067" v="126"/>
        <pc:sldMkLst>
          <pc:docMk/>
          <pc:sldMk cId="3642835970" sldId="256"/>
        </pc:sldMkLst>
      </pc:sldChg>
      <pc:sldChg chg="addSp delSp modSp new mod setBg setClrOvrMap">
        <pc:chgData name="Vincent Sheldrake" userId="48f271f8-68fd-4ebd-9917-eb151b198961" providerId="ADAL" clId="{D39B85AC-7928-4AB3-9EA6-34661193809E}" dt="2024-09-11T14:44:31.013" v="7555" actId="1076"/>
        <pc:sldMkLst>
          <pc:docMk/>
          <pc:sldMk cId="3854609630" sldId="257"/>
        </pc:sldMkLst>
        <pc:spChg chg="mod">
          <ac:chgData name="Vincent Sheldrake" userId="48f271f8-68fd-4ebd-9917-eb151b198961" providerId="ADAL" clId="{D39B85AC-7928-4AB3-9EA6-34661193809E}" dt="2024-09-11T09:10:21.973" v="33" actId="20577"/>
          <ac:spMkLst>
            <pc:docMk/>
            <pc:sldMk cId="3854609630" sldId="257"/>
            <ac:spMk id="2" creationId="{5A14412B-6162-143C-87D5-2B11D1EA1814}"/>
          </ac:spMkLst>
        </pc:spChg>
        <pc:spChg chg="add del mod">
          <ac:chgData name="Vincent Sheldrake" userId="48f271f8-68fd-4ebd-9917-eb151b198961" providerId="ADAL" clId="{D39B85AC-7928-4AB3-9EA6-34661193809E}" dt="2024-09-11T09:09:46.257" v="9" actId="26606"/>
          <ac:spMkLst>
            <pc:docMk/>
            <pc:sldMk cId="3854609630" sldId="257"/>
            <ac:spMk id="3" creationId="{3120251D-018A-FB6F-C1AC-128FBE8BB61F}"/>
          </ac:spMkLst>
        </pc:spChg>
        <pc:spChg chg="add del">
          <ac:chgData name="Vincent Sheldrake" userId="48f271f8-68fd-4ebd-9917-eb151b198961" providerId="ADAL" clId="{D39B85AC-7928-4AB3-9EA6-34661193809E}" dt="2024-09-11T13:49:01.466" v="6222" actId="22"/>
          <ac:spMkLst>
            <pc:docMk/>
            <pc:sldMk cId="3854609630" sldId="257"/>
            <ac:spMk id="4" creationId="{BFCF87E9-BF29-8789-D6EE-58CCB7AAADBF}"/>
          </ac:spMkLst>
        </pc:spChg>
        <pc:spChg chg="add mod">
          <ac:chgData name="Vincent Sheldrake" userId="48f271f8-68fd-4ebd-9917-eb151b198961" providerId="ADAL" clId="{D39B85AC-7928-4AB3-9EA6-34661193809E}" dt="2024-09-11T14:34:49.777" v="6624" actId="1076"/>
          <ac:spMkLst>
            <pc:docMk/>
            <pc:sldMk cId="3854609630" sldId="257"/>
            <ac:spMk id="6" creationId="{F24FC1DE-601C-6ECF-D0D6-95E03AE4E829}"/>
          </ac:spMkLst>
        </pc:spChg>
        <pc:spChg chg="add del mod">
          <ac:chgData name="Vincent Sheldrake" userId="48f271f8-68fd-4ebd-9917-eb151b198961" providerId="ADAL" clId="{D39B85AC-7928-4AB3-9EA6-34661193809E}" dt="2024-09-11T09:24:23.792" v="119" actId="931"/>
          <ac:spMkLst>
            <pc:docMk/>
            <pc:sldMk cId="3854609630" sldId="257"/>
            <ac:spMk id="7" creationId="{AFC0BD76-FD29-127D-8433-323480B40544}"/>
          </ac:spMkLst>
        </pc:spChg>
        <pc:spChg chg="add del">
          <ac:chgData name="Vincent Sheldrake" userId="48f271f8-68fd-4ebd-9917-eb151b198961" providerId="ADAL" clId="{D39B85AC-7928-4AB3-9EA6-34661193809E}" dt="2024-09-11T09:09:37.688" v="2" actId="26606"/>
          <ac:spMkLst>
            <pc:docMk/>
            <pc:sldMk cId="3854609630" sldId="257"/>
            <ac:spMk id="8" creationId="{5DB0431E-0B04-44A1-9C51-531E28D18A60}"/>
          </ac:spMkLst>
        </pc:spChg>
        <pc:spChg chg="add del">
          <ac:chgData name="Vincent Sheldrake" userId="48f271f8-68fd-4ebd-9917-eb151b198961" providerId="ADAL" clId="{D39B85AC-7928-4AB3-9EA6-34661193809E}" dt="2024-09-11T09:09:37.688" v="2" actId="26606"/>
          <ac:spMkLst>
            <pc:docMk/>
            <pc:sldMk cId="3854609630" sldId="257"/>
            <ac:spMk id="10" creationId="{6B424749-EEE0-49C9-9ABF-97B171A3EA00}"/>
          </ac:spMkLst>
        </pc:spChg>
        <pc:spChg chg="add del">
          <ac:chgData name="Vincent Sheldrake" userId="48f271f8-68fd-4ebd-9917-eb151b198961" providerId="ADAL" clId="{D39B85AC-7928-4AB3-9EA6-34661193809E}" dt="2024-09-11T09:09:41.255" v="4" actId="26606"/>
          <ac:spMkLst>
            <pc:docMk/>
            <pc:sldMk cId="3854609630" sldId="257"/>
            <ac:spMk id="12" creationId="{A6F05DDE-5F2C-44F5-BACC-DED4737B11B8}"/>
          </ac:spMkLst>
        </pc:spChg>
        <pc:spChg chg="add del mod">
          <ac:chgData name="Vincent Sheldrake" userId="48f271f8-68fd-4ebd-9917-eb151b198961" providerId="ADAL" clId="{D39B85AC-7928-4AB3-9EA6-34661193809E}" dt="2024-09-11T13:52:36.660" v="6314" actId="21"/>
          <ac:spMkLst>
            <pc:docMk/>
            <pc:sldMk cId="3854609630" sldId="257"/>
            <ac:spMk id="14" creationId="{33EB0718-1F2A-B01D-5129-C2DB4C0240B0}"/>
          </ac:spMkLst>
        </pc:spChg>
        <pc:spChg chg="add del">
          <ac:chgData name="Vincent Sheldrake" userId="48f271f8-68fd-4ebd-9917-eb151b198961" providerId="ADAL" clId="{D39B85AC-7928-4AB3-9EA6-34661193809E}" dt="2024-09-11T09:09:42.157" v="6" actId="26606"/>
          <ac:spMkLst>
            <pc:docMk/>
            <pc:sldMk cId="3854609630" sldId="257"/>
            <ac:spMk id="15" creationId="{5DB0431E-0B04-44A1-9C51-531E28D18A60}"/>
          </ac:spMkLst>
        </pc:spChg>
        <pc:spChg chg="add del">
          <ac:chgData name="Vincent Sheldrake" userId="48f271f8-68fd-4ebd-9917-eb151b198961" providerId="ADAL" clId="{D39B85AC-7928-4AB3-9EA6-34661193809E}" dt="2024-09-11T09:09:42.157" v="6" actId="26606"/>
          <ac:spMkLst>
            <pc:docMk/>
            <pc:sldMk cId="3854609630" sldId="257"/>
            <ac:spMk id="16" creationId="{3120251D-018A-FB6F-C1AC-128FBE8BB61F}"/>
          </ac:spMkLst>
        </pc:spChg>
        <pc:spChg chg="add del">
          <ac:chgData name="Vincent Sheldrake" userId="48f271f8-68fd-4ebd-9917-eb151b198961" providerId="ADAL" clId="{D39B85AC-7928-4AB3-9EA6-34661193809E}" dt="2024-09-11T09:09:42.157" v="6" actId="26606"/>
          <ac:spMkLst>
            <pc:docMk/>
            <pc:sldMk cId="3854609630" sldId="257"/>
            <ac:spMk id="17" creationId="{6B424749-EEE0-49C9-9ABF-97B171A3EA00}"/>
          </ac:spMkLst>
        </pc:spChg>
        <pc:spChg chg="add mod">
          <ac:chgData name="Vincent Sheldrake" userId="48f271f8-68fd-4ebd-9917-eb151b198961" providerId="ADAL" clId="{D39B85AC-7928-4AB3-9EA6-34661193809E}" dt="2024-09-11T14:44:27.084" v="7554" actId="1076"/>
          <ac:spMkLst>
            <pc:docMk/>
            <pc:sldMk cId="3854609630" sldId="257"/>
            <ac:spMk id="18" creationId="{FC48DD08-442D-8FB2-E139-24D9E7A9B1A4}"/>
          </ac:spMkLst>
        </pc:spChg>
        <pc:spChg chg="add del">
          <ac:chgData name="Vincent Sheldrake" userId="48f271f8-68fd-4ebd-9917-eb151b198961" providerId="ADAL" clId="{D39B85AC-7928-4AB3-9EA6-34661193809E}" dt="2024-09-11T09:09:46.241" v="8" actId="26606"/>
          <ac:spMkLst>
            <pc:docMk/>
            <pc:sldMk cId="3854609630" sldId="257"/>
            <ac:spMk id="19" creationId="{106378C3-EA41-4A0B-8144-97AF179E9AB7}"/>
          </ac:spMkLst>
        </pc:spChg>
        <pc:spChg chg="add del">
          <ac:chgData name="Vincent Sheldrake" userId="48f271f8-68fd-4ebd-9917-eb151b198961" providerId="ADAL" clId="{D39B85AC-7928-4AB3-9EA6-34661193809E}" dt="2024-09-11T09:09:46.241" v="8" actId="26606"/>
          <ac:spMkLst>
            <pc:docMk/>
            <pc:sldMk cId="3854609630" sldId="257"/>
            <ac:spMk id="20" creationId="{2ABC575D-863A-449B-AA18-A22D2A84C832}"/>
          </ac:spMkLst>
        </pc:spChg>
        <pc:spChg chg="add del">
          <ac:chgData name="Vincent Sheldrake" userId="48f271f8-68fd-4ebd-9917-eb151b198961" providerId="ADAL" clId="{D39B85AC-7928-4AB3-9EA6-34661193809E}" dt="2024-09-11T09:09:46.241" v="8" actId="26606"/>
          <ac:spMkLst>
            <pc:docMk/>
            <pc:sldMk cId="3854609630" sldId="257"/>
            <ac:spMk id="21" creationId="{3120251D-018A-FB6F-C1AC-128FBE8BB61F}"/>
          </ac:spMkLst>
        </pc:spChg>
        <pc:spChg chg="add del">
          <ac:chgData name="Vincent Sheldrake" userId="48f271f8-68fd-4ebd-9917-eb151b198961" providerId="ADAL" clId="{D39B85AC-7928-4AB3-9EA6-34661193809E}" dt="2024-09-11T09:09:46.241" v="8" actId="26606"/>
          <ac:spMkLst>
            <pc:docMk/>
            <pc:sldMk cId="3854609630" sldId="257"/>
            <ac:spMk id="22" creationId="{732A87A1-E008-492C-8D91-EA0B5488DA8C}"/>
          </ac:spMkLst>
        </pc:spChg>
        <pc:spChg chg="add del">
          <ac:chgData name="Vincent Sheldrake" userId="48f271f8-68fd-4ebd-9917-eb151b198961" providerId="ADAL" clId="{D39B85AC-7928-4AB3-9EA6-34661193809E}" dt="2024-09-11T09:10:00.678" v="12" actId="26606"/>
          <ac:spMkLst>
            <pc:docMk/>
            <pc:sldMk cId="3854609630" sldId="257"/>
            <ac:spMk id="24" creationId="{5DB0431E-0B04-44A1-9C51-531E28D18A60}"/>
          </ac:spMkLst>
        </pc:spChg>
        <pc:spChg chg="add del mod">
          <ac:chgData name="Vincent Sheldrake" userId="48f271f8-68fd-4ebd-9917-eb151b198961" providerId="ADAL" clId="{D39B85AC-7928-4AB3-9EA6-34661193809E}" dt="2024-09-11T09:24:06.098" v="115" actId="931"/>
          <ac:spMkLst>
            <pc:docMk/>
            <pc:sldMk cId="3854609630" sldId="257"/>
            <ac:spMk id="25" creationId="{3120251D-018A-FB6F-C1AC-128FBE8BB61F}"/>
          </ac:spMkLst>
        </pc:spChg>
        <pc:spChg chg="add del">
          <ac:chgData name="Vincent Sheldrake" userId="48f271f8-68fd-4ebd-9917-eb151b198961" providerId="ADAL" clId="{D39B85AC-7928-4AB3-9EA6-34661193809E}" dt="2024-09-11T09:10:00.678" v="12" actId="26606"/>
          <ac:spMkLst>
            <pc:docMk/>
            <pc:sldMk cId="3854609630" sldId="257"/>
            <ac:spMk id="26" creationId="{6B424749-EEE0-49C9-9ABF-97B171A3EA00}"/>
          </ac:spMkLst>
        </pc:spChg>
        <pc:spChg chg="add del">
          <ac:chgData name="Vincent Sheldrake" userId="48f271f8-68fd-4ebd-9917-eb151b198961" providerId="ADAL" clId="{D39B85AC-7928-4AB3-9EA6-34661193809E}" dt="2024-09-11T09:10:00.678" v="11" actId="26606"/>
          <ac:spMkLst>
            <pc:docMk/>
            <pc:sldMk cId="3854609630" sldId="257"/>
            <ac:spMk id="31" creationId="{106378C3-EA41-4A0B-8144-97AF179E9AB7}"/>
          </ac:spMkLst>
        </pc:spChg>
        <pc:spChg chg="add del">
          <ac:chgData name="Vincent Sheldrake" userId="48f271f8-68fd-4ebd-9917-eb151b198961" providerId="ADAL" clId="{D39B85AC-7928-4AB3-9EA6-34661193809E}" dt="2024-09-11T09:10:00.678" v="11" actId="26606"/>
          <ac:spMkLst>
            <pc:docMk/>
            <pc:sldMk cId="3854609630" sldId="257"/>
            <ac:spMk id="33" creationId="{2ABC575D-863A-449B-AA18-A22D2A84C832}"/>
          </ac:spMkLst>
        </pc:spChg>
        <pc:spChg chg="add del">
          <ac:chgData name="Vincent Sheldrake" userId="48f271f8-68fd-4ebd-9917-eb151b198961" providerId="ADAL" clId="{D39B85AC-7928-4AB3-9EA6-34661193809E}" dt="2024-09-11T09:10:00.678" v="11" actId="26606"/>
          <ac:spMkLst>
            <pc:docMk/>
            <pc:sldMk cId="3854609630" sldId="257"/>
            <ac:spMk id="35" creationId="{732A87A1-E008-492C-8D91-EA0B5488DA8C}"/>
          </ac:spMkLst>
        </pc:spChg>
        <pc:spChg chg="add">
          <ac:chgData name="Vincent Sheldrake" userId="48f271f8-68fd-4ebd-9917-eb151b198961" providerId="ADAL" clId="{D39B85AC-7928-4AB3-9EA6-34661193809E}" dt="2024-09-11T09:10:00.678" v="12" actId="26606"/>
          <ac:spMkLst>
            <pc:docMk/>
            <pc:sldMk cId="3854609630" sldId="257"/>
            <ac:spMk id="37" creationId="{5DB0431E-0B04-44A1-9C51-531E28D18A60}"/>
          </ac:spMkLst>
        </pc:spChg>
        <pc:spChg chg="add">
          <ac:chgData name="Vincent Sheldrake" userId="48f271f8-68fd-4ebd-9917-eb151b198961" providerId="ADAL" clId="{D39B85AC-7928-4AB3-9EA6-34661193809E}" dt="2024-09-11T09:10:00.678" v="12" actId="26606"/>
          <ac:spMkLst>
            <pc:docMk/>
            <pc:sldMk cId="3854609630" sldId="257"/>
            <ac:spMk id="38" creationId="{6B424749-EEE0-49C9-9ABF-97B171A3EA00}"/>
          </ac:spMkLst>
        </pc:spChg>
        <pc:picChg chg="add del mod">
          <ac:chgData name="Vincent Sheldrake" userId="48f271f8-68fd-4ebd-9917-eb151b198961" providerId="ADAL" clId="{D39B85AC-7928-4AB3-9EA6-34661193809E}" dt="2024-09-11T09:24:10.614" v="118" actId="21"/>
          <ac:picMkLst>
            <pc:docMk/>
            <pc:sldMk cId="3854609630" sldId="257"/>
            <ac:picMk id="5" creationId="{65753B1C-9A29-031C-5E45-494E73184904}"/>
          </ac:picMkLst>
        </pc:picChg>
        <pc:picChg chg="add mod">
          <ac:chgData name="Vincent Sheldrake" userId="48f271f8-68fd-4ebd-9917-eb151b198961" providerId="ADAL" clId="{D39B85AC-7928-4AB3-9EA6-34661193809E}" dt="2024-09-11T14:44:31.013" v="7555" actId="1076"/>
          <ac:picMkLst>
            <pc:docMk/>
            <pc:sldMk cId="3854609630" sldId="257"/>
            <ac:picMk id="8" creationId="{657C3232-9728-5D87-7DEB-570042414BA5}"/>
          </ac:picMkLst>
        </pc:picChg>
        <pc:picChg chg="add mod">
          <ac:chgData name="Vincent Sheldrake" userId="48f271f8-68fd-4ebd-9917-eb151b198961" providerId="ADAL" clId="{D39B85AC-7928-4AB3-9EA6-34661193809E}" dt="2024-09-11T09:25:16.590" v="125" actId="1440"/>
          <ac:picMkLst>
            <pc:docMk/>
            <pc:sldMk cId="3854609630" sldId="257"/>
            <ac:picMk id="11" creationId="{D254C6C7-8720-32AF-47E4-FB41CB294A36}"/>
          </ac:picMkLst>
        </pc:picChg>
        <pc:cxnChg chg="add del">
          <ac:chgData name="Vincent Sheldrake" userId="48f271f8-68fd-4ebd-9917-eb151b198961" providerId="ADAL" clId="{D39B85AC-7928-4AB3-9EA6-34661193809E}" dt="2024-09-11T09:09:41.255" v="4" actId="26606"/>
          <ac:cxnSpMkLst>
            <pc:docMk/>
            <pc:sldMk cId="3854609630" sldId="257"/>
            <ac:cxnSpMk id="13" creationId="{D7E8ECA2-60A0-4D39-817D-F1E982ED7F9B}"/>
          </ac:cxnSpMkLst>
        </pc:cxnChg>
      </pc:sldChg>
      <pc:sldChg chg="addSp delSp modSp add mod ord">
        <pc:chgData name="Vincent Sheldrake" userId="48f271f8-68fd-4ebd-9917-eb151b198961" providerId="ADAL" clId="{D39B85AC-7928-4AB3-9EA6-34661193809E}" dt="2024-09-11T14:43:15.862" v="7549" actId="1076"/>
        <pc:sldMkLst>
          <pc:docMk/>
          <pc:sldMk cId="255070650" sldId="258"/>
        </pc:sldMkLst>
        <pc:spChg chg="mod">
          <ac:chgData name="Vincent Sheldrake" userId="48f271f8-68fd-4ebd-9917-eb151b198961" providerId="ADAL" clId="{D39B85AC-7928-4AB3-9EA6-34661193809E}" dt="2024-09-11T10:37:35.432" v="1841" actId="20577"/>
          <ac:spMkLst>
            <pc:docMk/>
            <pc:sldMk cId="255070650" sldId="258"/>
            <ac:spMk id="2" creationId="{5A14412B-6162-143C-87D5-2B11D1EA1814}"/>
          </ac:spMkLst>
        </pc:spChg>
        <pc:spChg chg="add mod">
          <ac:chgData name="Vincent Sheldrake" userId="48f271f8-68fd-4ebd-9917-eb151b198961" providerId="ADAL" clId="{D39B85AC-7928-4AB3-9EA6-34661193809E}" dt="2024-09-11T13:39:22.017" v="6213" actId="1076"/>
          <ac:spMkLst>
            <pc:docMk/>
            <pc:sldMk cId="255070650" sldId="258"/>
            <ac:spMk id="3" creationId="{63677C38-6FC8-4895-A75A-98F55270BC35}"/>
          </ac:spMkLst>
        </pc:spChg>
        <pc:spChg chg="add mod">
          <ac:chgData name="Vincent Sheldrake" userId="48f271f8-68fd-4ebd-9917-eb151b198961" providerId="ADAL" clId="{D39B85AC-7928-4AB3-9EA6-34661193809E}" dt="2024-09-11T14:42:25.047" v="7546" actId="1076"/>
          <ac:spMkLst>
            <pc:docMk/>
            <pc:sldMk cId="255070650" sldId="258"/>
            <ac:spMk id="5" creationId="{B097FE9C-D9F2-5AC1-8001-613D2C809209}"/>
          </ac:spMkLst>
        </pc:spChg>
        <pc:spChg chg="del">
          <ac:chgData name="Vincent Sheldrake" userId="48f271f8-68fd-4ebd-9917-eb151b198961" providerId="ADAL" clId="{D39B85AC-7928-4AB3-9EA6-34661193809E}" dt="2024-09-11T09:33:31.115" v="127" actId="931"/>
          <ac:spMkLst>
            <pc:docMk/>
            <pc:sldMk cId="255070650" sldId="258"/>
            <ac:spMk id="25" creationId="{3120251D-018A-FB6F-C1AC-128FBE8BB61F}"/>
          </ac:spMkLst>
        </pc:spChg>
        <pc:picChg chg="add mod modCrop">
          <ac:chgData name="Vincent Sheldrake" userId="48f271f8-68fd-4ebd-9917-eb151b198961" providerId="ADAL" clId="{D39B85AC-7928-4AB3-9EA6-34661193809E}" dt="2024-09-11T09:37:35.701" v="201" actId="1076"/>
          <ac:picMkLst>
            <pc:docMk/>
            <pc:sldMk cId="255070650" sldId="258"/>
            <ac:picMk id="4" creationId="{9BC701E2-3A92-3ECD-9ED7-AA76DCB9D0C0}"/>
          </ac:picMkLst>
        </pc:picChg>
        <pc:picChg chg="add mod">
          <ac:chgData name="Vincent Sheldrake" userId="48f271f8-68fd-4ebd-9917-eb151b198961" providerId="ADAL" clId="{D39B85AC-7928-4AB3-9EA6-34661193809E}" dt="2024-09-11T14:43:15.862" v="7549" actId="1076"/>
          <ac:picMkLst>
            <pc:docMk/>
            <pc:sldMk cId="255070650" sldId="258"/>
            <ac:picMk id="7" creationId="{6280E369-9030-A9B8-A681-D6AFC38B3C68}"/>
          </ac:picMkLst>
        </pc:picChg>
      </pc:sldChg>
      <pc:sldChg chg="addSp delSp modSp add mod">
        <pc:chgData name="Vincent Sheldrake" userId="48f271f8-68fd-4ebd-9917-eb151b198961" providerId="ADAL" clId="{D39B85AC-7928-4AB3-9EA6-34661193809E}" dt="2024-09-11T14:44:44.324" v="7556" actId="1076"/>
        <pc:sldMkLst>
          <pc:docMk/>
          <pc:sldMk cId="710066204" sldId="259"/>
        </pc:sldMkLst>
        <pc:spChg chg="mod">
          <ac:chgData name="Vincent Sheldrake" userId="48f271f8-68fd-4ebd-9917-eb151b198961" providerId="ADAL" clId="{D39B85AC-7928-4AB3-9EA6-34661193809E}" dt="2024-09-11T09:13:18.432" v="74" actId="20577"/>
          <ac:spMkLst>
            <pc:docMk/>
            <pc:sldMk cId="710066204" sldId="259"/>
            <ac:spMk id="2" creationId="{5A14412B-6162-143C-87D5-2B11D1EA1814}"/>
          </ac:spMkLst>
        </pc:spChg>
        <pc:spChg chg="add mod">
          <ac:chgData name="Vincent Sheldrake" userId="48f271f8-68fd-4ebd-9917-eb151b198961" providerId="ADAL" clId="{D39B85AC-7928-4AB3-9EA6-34661193809E}" dt="2024-09-11T10:50:12.632" v="3126" actId="20577"/>
          <ac:spMkLst>
            <pc:docMk/>
            <pc:sldMk cId="710066204" sldId="259"/>
            <ac:spMk id="5" creationId="{2A1348DE-B34F-32A5-7328-5C0EDC29D743}"/>
          </ac:spMkLst>
        </pc:spChg>
        <pc:spChg chg="add mod">
          <ac:chgData name="Vincent Sheldrake" userId="48f271f8-68fd-4ebd-9917-eb151b198961" providerId="ADAL" clId="{D39B85AC-7928-4AB3-9EA6-34661193809E}" dt="2024-09-11T14:44:44.324" v="7556" actId="1076"/>
          <ac:spMkLst>
            <pc:docMk/>
            <pc:sldMk cId="710066204" sldId="259"/>
            <ac:spMk id="6" creationId="{ACC638AD-FEDC-276A-600C-D89AE4863E85}"/>
          </ac:spMkLst>
        </pc:spChg>
        <pc:spChg chg="del">
          <ac:chgData name="Vincent Sheldrake" userId="48f271f8-68fd-4ebd-9917-eb151b198961" providerId="ADAL" clId="{D39B85AC-7928-4AB3-9EA6-34661193809E}" dt="2024-09-11T09:39:45.650" v="202" actId="931"/>
          <ac:spMkLst>
            <pc:docMk/>
            <pc:sldMk cId="710066204" sldId="259"/>
            <ac:spMk id="25" creationId="{3120251D-018A-FB6F-C1AC-128FBE8BB61F}"/>
          </ac:spMkLst>
        </pc:spChg>
        <pc:picChg chg="add mod">
          <ac:chgData name="Vincent Sheldrake" userId="48f271f8-68fd-4ebd-9917-eb151b198961" providerId="ADAL" clId="{D39B85AC-7928-4AB3-9EA6-34661193809E}" dt="2024-09-11T09:40:49.229" v="214" actId="1076"/>
          <ac:picMkLst>
            <pc:docMk/>
            <pc:sldMk cId="710066204" sldId="259"/>
            <ac:picMk id="4" creationId="{2EE03E1A-A2FB-4591-5F4D-F226B4DA0DA4}"/>
          </ac:picMkLst>
        </pc:picChg>
      </pc:sldChg>
      <pc:sldChg chg="addSp delSp modSp add mod">
        <pc:chgData name="Vincent Sheldrake" userId="48f271f8-68fd-4ebd-9917-eb151b198961" providerId="ADAL" clId="{D39B85AC-7928-4AB3-9EA6-34661193809E}" dt="2024-09-11T14:20:19.687" v="6456" actId="114"/>
        <pc:sldMkLst>
          <pc:docMk/>
          <pc:sldMk cId="1880617535" sldId="260"/>
        </pc:sldMkLst>
        <pc:spChg chg="mod">
          <ac:chgData name="Vincent Sheldrake" userId="48f271f8-68fd-4ebd-9917-eb151b198961" providerId="ADAL" clId="{D39B85AC-7928-4AB3-9EA6-34661193809E}" dt="2024-09-11T09:13:51.562" v="87" actId="20577"/>
          <ac:spMkLst>
            <pc:docMk/>
            <pc:sldMk cId="1880617535" sldId="260"/>
            <ac:spMk id="2" creationId="{5A14412B-6162-143C-87D5-2B11D1EA1814}"/>
          </ac:spMkLst>
        </pc:spChg>
        <pc:spChg chg="add mod">
          <ac:chgData name="Vincent Sheldrake" userId="48f271f8-68fd-4ebd-9917-eb151b198961" providerId="ADAL" clId="{D39B85AC-7928-4AB3-9EA6-34661193809E}" dt="2024-09-11T14:20:19.687" v="6456" actId="114"/>
          <ac:spMkLst>
            <pc:docMk/>
            <pc:sldMk cId="1880617535" sldId="260"/>
            <ac:spMk id="3" creationId="{4699E1BB-95F4-A2B1-BD6B-BDB340C13D19}"/>
          </ac:spMkLst>
        </pc:spChg>
        <pc:spChg chg="add del mod">
          <ac:chgData name="Vincent Sheldrake" userId="48f271f8-68fd-4ebd-9917-eb151b198961" providerId="ADAL" clId="{D39B85AC-7928-4AB3-9EA6-34661193809E}" dt="2024-09-11T09:43:45.954" v="226" actId="931"/>
          <ac:spMkLst>
            <pc:docMk/>
            <pc:sldMk cId="1880617535" sldId="260"/>
            <ac:spMk id="6" creationId="{0415D13B-A8F2-2167-EEF7-054F0AEA6802}"/>
          </ac:spMkLst>
        </pc:spChg>
        <pc:spChg chg="add del mod">
          <ac:chgData name="Vincent Sheldrake" userId="48f271f8-68fd-4ebd-9917-eb151b198961" providerId="ADAL" clId="{D39B85AC-7928-4AB3-9EA6-34661193809E}" dt="2024-09-11T09:55:18" v="253" actId="931"/>
          <ac:spMkLst>
            <pc:docMk/>
            <pc:sldMk cId="1880617535" sldId="260"/>
            <ac:spMk id="10" creationId="{F57E3B0E-9158-70FF-C55F-16F8A55D07F6}"/>
          </ac:spMkLst>
        </pc:spChg>
        <pc:spChg chg="add del mod">
          <ac:chgData name="Vincent Sheldrake" userId="48f271f8-68fd-4ebd-9917-eb151b198961" providerId="ADAL" clId="{D39B85AC-7928-4AB3-9EA6-34661193809E}" dt="2024-09-11T09:55:58.700" v="259" actId="931"/>
          <ac:spMkLst>
            <pc:docMk/>
            <pc:sldMk cId="1880617535" sldId="260"/>
            <ac:spMk id="14" creationId="{76D9E3BB-0F48-1B13-F963-793DB6B5AA98}"/>
          </ac:spMkLst>
        </pc:spChg>
        <pc:spChg chg="add mod">
          <ac:chgData name="Vincent Sheldrake" userId="48f271f8-68fd-4ebd-9917-eb151b198961" providerId="ADAL" clId="{D39B85AC-7928-4AB3-9EA6-34661193809E}" dt="2024-09-11T13:40:42.376" v="6214" actId="1076"/>
          <ac:spMkLst>
            <pc:docMk/>
            <pc:sldMk cId="1880617535" sldId="260"/>
            <ac:spMk id="20" creationId="{7718A67B-F9A1-6AE9-E490-249B96A9B495}"/>
          </ac:spMkLst>
        </pc:spChg>
        <pc:spChg chg="del">
          <ac:chgData name="Vincent Sheldrake" userId="48f271f8-68fd-4ebd-9917-eb151b198961" providerId="ADAL" clId="{D39B85AC-7928-4AB3-9EA6-34661193809E}" dt="2024-09-11T09:42:43.662" v="215" actId="931"/>
          <ac:spMkLst>
            <pc:docMk/>
            <pc:sldMk cId="1880617535" sldId="260"/>
            <ac:spMk id="25" creationId="{3120251D-018A-FB6F-C1AC-128FBE8BB61F}"/>
          </ac:spMkLst>
        </pc:spChg>
        <pc:picChg chg="add del mod modCrop">
          <ac:chgData name="Vincent Sheldrake" userId="48f271f8-68fd-4ebd-9917-eb151b198961" providerId="ADAL" clId="{D39B85AC-7928-4AB3-9EA6-34661193809E}" dt="2024-09-11T09:43:38.816" v="225" actId="21"/>
          <ac:picMkLst>
            <pc:docMk/>
            <pc:sldMk cId="1880617535" sldId="260"/>
            <ac:picMk id="4" creationId="{EC4E25C4-C396-360D-0265-CDA335B8C500}"/>
          </ac:picMkLst>
        </pc:picChg>
        <pc:picChg chg="add mod">
          <ac:chgData name="Vincent Sheldrake" userId="48f271f8-68fd-4ebd-9917-eb151b198961" providerId="ADAL" clId="{D39B85AC-7928-4AB3-9EA6-34661193809E}" dt="2024-09-11T13:40:48.967" v="6215" actId="1076"/>
          <ac:picMkLst>
            <pc:docMk/>
            <pc:sldMk cId="1880617535" sldId="260"/>
            <ac:picMk id="5" creationId="{089440AC-8819-4AE5-95CA-776BD7A6E26A}"/>
          </ac:picMkLst>
        </pc:picChg>
        <pc:picChg chg="add del mod modCrop">
          <ac:chgData name="Vincent Sheldrake" userId="48f271f8-68fd-4ebd-9917-eb151b198961" providerId="ADAL" clId="{D39B85AC-7928-4AB3-9EA6-34661193809E}" dt="2024-09-11T09:55:06.856" v="252" actId="21"/>
          <ac:picMkLst>
            <pc:docMk/>
            <pc:sldMk cId="1880617535" sldId="260"/>
            <ac:picMk id="8" creationId="{857505D9-5BB5-641D-3DCC-9C312ADDC738}"/>
          </ac:picMkLst>
        </pc:picChg>
        <pc:picChg chg="add del mod">
          <ac:chgData name="Vincent Sheldrake" userId="48f271f8-68fd-4ebd-9917-eb151b198961" providerId="ADAL" clId="{D39B85AC-7928-4AB3-9EA6-34661193809E}" dt="2024-09-11T09:55:52.383" v="258" actId="21"/>
          <ac:picMkLst>
            <pc:docMk/>
            <pc:sldMk cId="1880617535" sldId="260"/>
            <ac:picMk id="12" creationId="{C21772BE-6F07-0E6B-268E-129D71A41146}"/>
          </ac:picMkLst>
        </pc:picChg>
        <pc:picChg chg="add del mod">
          <ac:chgData name="Vincent Sheldrake" userId="48f271f8-68fd-4ebd-9917-eb151b198961" providerId="ADAL" clId="{D39B85AC-7928-4AB3-9EA6-34661193809E}" dt="2024-09-11T09:57:45.717" v="282" actId="21"/>
          <ac:picMkLst>
            <pc:docMk/>
            <pc:sldMk cId="1880617535" sldId="260"/>
            <ac:picMk id="16" creationId="{03E9E118-A322-978A-7FA6-FD3894E42D5F}"/>
          </ac:picMkLst>
        </pc:picChg>
        <pc:picChg chg="add mod modCrop">
          <ac:chgData name="Vincent Sheldrake" userId="48f271f8-68fd-4ebd-9917-eb151b198961" providerId="ADAL" clId="{D39B85AC-7928-4AB3-9EA6-34661193809E}" dt="2024-09-11T09:58:32.581" v="291" actId="1076"/>
          <ac:picMkLst>
            <pc:docMk/>
            <pc:sldMk cId="1880617535" sldId="260"/>
            <ac:picMk id="18" creationId="{8E620982-0376-5425-8122-7C80D8B6B703}"/>
          </ac:picMkLst>
        </pc:picChg>
      </pc:sldChg>
      <pc:sldChg chg="addSp delSp modSp add mod ord">
        <pc:chgData name="Vincent Sheldrake" userId="48f271f8-68fd-4ebd-9917-eb151b198961" providerId="ADAL" clId="{D39B85AC-7928-4AB3-9EA6-34661193809E}" dt="2024-09-11T16:56:35.058" v="7706" actId="20577"/>
        <pc:sldMkLst>
          <pc:docMk/>
          <pc:sldMk cId="519563564" sldId="261"/>
        </pc:sldMkLst>
        <pc:spChg chg="mod">
          <ac:chgData name="Vincent Sheldrake" userId="48f271f8-68fd-4ebd-9917-eb151b198961" providerId="ADAL" clId="{D39B85AC-7928-4AB3-9EA6-34661193809E}" dt="2024-09-11T09:14:07.503" v="99" actId="20577"/>
          <ac:spMkLst>
            <pc:docMk/>
            <pc:sldMk cId="519563564" sldId="261"/>
            <ac:spMk id="2" creationId="{5A14412B-6162-143C-87D5-2B11D1EA1814}"/>
          </ac:spMkLst>
        </pc:spChg>
        <pc:spChg chg="add mod">
          <ac:chgData name="Vincent Sheldrake" userId="48f271f8-68fd-4ebd-9917-eb151b198961" providerId="ADAL" clId="{D39B85AC-7928-4AB3-9EA6-34661193809E}" dt="2024-09-11T16:42:02.404" v="7626" actId="1076"/>
          <ac:spMkLst>
            <pc:docMk/>
            <pc:sldMk cId="519563564" sldId="261"/>
            <ac:spMk id="3" creationId="{C61CD213-F6E4-367C-72DB-950F73783308}"/>
          </ac:spMkLst>
        </pc:spChg>
        <pc:spChg chg="add mod">
          <ac:chgData name="Vincent Sheldrake" userId="48f271f8-68fd-4ebd-9917-eb151b198961" providerId="ADAL" clId="{D39B85AC-7928-4AB3-9EA6-34661193809E}" dt="2024-09-11T16:56:35.058" v="7706" actId="20577"/>
          <ac:spMkLst>
            <pc:docMk/>
            <pc:sldMk cId="519563564" sldId="261"/>
            <ac:spMk id="7" creationId="{56B8C33E-5A3A-6D27-8D34-923608F50574}"/>
          </ac:spMkLst>
        </pc:spChg>
        <pc:spChg chg="del">
          <ac:chgData name="Vincent Sheldrake" userId="48f271f8-68fd-4ebd-9917-eb151b198961" providerId="ADAL" clId="{D39B85AC-7928-4AB3-9EA6-34661193809E}" dt="2024-09-11T09:49:46.979" v="235" actId="931"/>
          <ac:spMkLst>
            <pc:docMk/>
            <pc:sldMk cId="519563564" sldId="261"/>
            <ac:spMk id="25" creationId="{3120251D-018A-FB6F-C1AC-128FBE8BB61F}"/>
          </ac:spMkLst>
        </pc:spChg>
        <pc:picChg chg="add mod modCrop">
          <ac:chgData name="Vincent Sheldrake" userId="48f271f8-68fd-4ebd-9917-eb151b198961" providerId="ADAL" clId="{D39B85AC-7928-4AB3-9EA6-34661193809E}" dt="2024-09-11T09:51:52.523" v="249" actId="1076"/>
          <ac:picMkLst>
            <pc:docMk/>
            <pc:sldMk cId="519563564" sldId="261"/>
            <ac:picMk id="4" creationId="{6E7E22B6-C516-3711-5902-B66C0ECE612D}"/>
          </ac:picMkLst>
        </pc:picChg>
        <pc:picChg chg="add mod">
          <ac:chgData name="Vincent Sheldrake" userId="48f271f8-68fd-4ebd-9917-eb151b198961" providerId="ADAL" clId="{D39B85AC-7928-4AB3-9EA6-34661193809E}" dt="2024-09-11T16:42:51.086" v="7630" actId="1076"/>
          <ac:picMkLst>
            <pc:docMk/>
            <pc:sldMk cId="519563564" sldId="261"/>
            <ac:picMk id="6" creationId="{EFE39F3A-62F7-3F22-381E-009B1FBCC3F7}"/>
          </ac:picMkLst>
        </pc:picChg>
      </pc:sldChg>
      <pc:sldChg chg="modSp add mod">
        <pc:chgData name="Vincent Sheldrake" userId="48f271f8-68fd-4ebd-9917-eb151b198961" providerId="ADAL" clId="{D39B85AC-7928-4AB3-9EA6-34661193809E}" dt="2024-09-11T16:45:40.293" v="7642" actId="114"/>
        <pc:sldMkLst>
          <pc:docMk/>
          <pc:sldMk cId="2341829248" sldId="262"/>
        </pc:sldMkLst>
        <pc:spChg chg="mod">
          <ac:chgData name="Vincent Sheldrake" userId="48f271f8-68fd-4ebd-9917-eb151b198961" providerId="ADAL" clId="{D39B85AC-7928-4AB3-9EA6-34661193809E}" dt="2024-09-11T09:14:15.421" v="114" actId="20577"/>
          <ac:spMkLst>
            <pc:docMk/>
            <pc:sldMk cId="2341829248" sldId="262"/>
            <ac:spMk id="2" creationId="{5A14412B-6162-143C-87D5-2B11D1EA1814}"/>
          </ac:spMkLst>
        </pc:spChg>
        <pc:spChg chg="mod">
          <ac:chgData name="Vincent Sheldrake" userId="48f271f8-68fd-4ebd-9917-eb151b198961" providerId="ADAL" clId="{D39B85AC-7928-4AB3-9EA6-34661193809E}" dt="2024-09-11T16:45:40.293" v="7642" actId="114"/>
          <ac:spMkLst>
            <pc:docMk/>
            <pc:sldMk cId="2341829248" sldId="262"/>
            <ac:spMk id="25" creationId="{3120251D-018A-FB6F-C1AC-128FBE8BB61F}"/>
          </ac:spMkLst>
        </pc:spChg>
      </pc:sldChg>
      <pc:sldChg chg="new del">
        <pc:chgData name="Vincent Sheldrake" userId="48f271f8-68fd-4ebd-9917-eb151b198961" providerId="ADAL" clId="{D39B85AC-7928-4AB3-9EA6-34661193809E}" dt="2024-09-11T12:50:28.142" v="6066" actId="680"/>
        <pc:sldMkLst>
          <pc:docMk/>
          <pc:sldMk cId="2512405961" sldId="263"/>
        </pc:sldMkLst>
      </pc:sldChg>
      <pc:sldChg chg="addSp delSp modSp add del mod ord setBg setClrOvrMap">
        <pc:chgData name="Vincent Sheldrake" userId="48f271f8-68fd-4ebd-9917-eb151b198961" providerId="ADAL" clId="{D39B85AC-7928-4AB3-9EA6-34661193809E}" dt="2024-09-11T14:36:00.036" v="6625" actId="2696"/>
        <pc:sldMkLst>
          <pc:docMk/>
          <pc:sldMk cId="2754122990" sldId="263"/>
        </pc:sldMkLst>
        <pc:spChg chg="del mod">
          <ac:chgData name="Vincent Sheldrake" userId="48f271f8-68fd-4ebd-9917-eb151b198961" providerId="ADAL" clId="{D39B85AC-7928-4AB3-9EA6-34661193809E}" dt="2024-09-11T12:50:53.825" v="6071" actId="21"/>
          <ac:spMkLst>
            <pc:docMk/>
            <pc:sldMk cId="2754122990" sldId="263"/>
            <ac:spMk id="2" creationId="{5A14412B-6162-143C-87D5-2B11D1EA1814}"/>
          </ac:spMkLst>
        </pc:spChg>
        <pc:spChg chg="del mod">
          <ac:chgData name="Vincent Sheldrake" userId="48f271f8-68fd-4ebd-9917-eb151b198961" providerId="ADAL" clId="{D39B85AC-7928-4AB3-9EA6-34661193809E}" dt="2024-09-11T12:50:53.858" v="6073"/>
          <ac:spMkLst>
            <pc:docMk/>
            <pc:sldMk cId="2754122990" sldId="263"/>
            <ac:spMk id="3" creationId="{63677C38-6FC8-4895-A75A-98F55270BC35}"/>
          </ac:spMkLst>
        </pc:spChg>
        <pc:spChg chg="add del mod">
          <ac:chgData name="Vincent Sheldrake" userId="48f271f8-68fd-4ebd-9917-eb151b198961" providerId="ADAL" clId="{D39B85AC-7928-4AB3-9EA6-34661193809E}" dt="2024-09-11T12:50:59.759" v="6074" actId="21"/>
          <ac:spMkLst>
            <pc:docMk/>
            <pc:sldMk cId="2754122990" sldId="263"/>
            <ac:spMk id="6" creationId="{C6A3F84E-C3C2-2443-0A0D-E4353C0C3C46}"/>
          </ac:spMkLst>
        </pc:spChg>
        <pc:spChg chg="add del mod">
          <ac:chgData name="Vincent Sheldrake" userId="48f271f8-68fd-4ebd-9917-eb151b198961" providerId="ADAL" clId="{D39B85AC-7928-4AB3-9EA6-34661193809E}" dt="2024-09-11T12:51:15.858" v="6076"/>
          <ac:spMkLst>
            <pc:docMk/>
            <pc:sldMk cId="2754122990" sldId="263"/>
            <ac:spMk id="7" creationId="{C6A3F84E-C3C2-2443-0A0D-E4353C0C3C46}"/>
          </ac:spMkLst>
        </pc:spChg>
        <pc:spChg chg="del">
          <ac:chgData name="Vincent Sheldrake" userId="48f271f8-68fd-4ebd-9917-eb151b198961" providerId="ADAL" clId="{D39B85AC-7928-4AB3-9EA6-34661193809E}" dt="2024-09-11T12:51:29.008" v="6078" actId="26606"/>
          <ac:spMkLst>
            <pc:docMk/>
            <pc:sldMk cId="2754122990" sldId="263"/>
            <ac:spMk id="37" creationId="{5DB0431E-0B04-44A1-9C51-531E28D18A60}"/>
          </ac:spMkLst>
        </pc:spChg>
        <pc:spChg chg="del">
          <ac:chgData name="Vincent Sheldrake" userId="48f271f8-68fd-4ebd-9917-eb151b198961" providerId="ADAL" clId="{D39B85AC-7928-4AB3-9EA6-34661193809E}" dt="2024-09-11T12:51:29.008" v="6078" actId="26606"/>
          <ac:spMkLst>
            <pc:docMk/>
            <pc:sldMk cId="2754122990" sldId="263"/>
            <ac:spMk id="38" creationId="{6B424749-EEE0-49C9-9ABF-97B171A3EA00}"/>
          </ac:spMkLst>
        </pc:spChg>
        <pc:spChg chg="add del">
          <ac:chgData name="Vincent Sheldrake" userId="48f271f8-68fd-4ebd-9917-eb151b198961" providerId="ADAL" clId="{D39B85AC-7928-4AB3-9EA6-34661193809E}" dt="2024-09-11T12:51:58.575" v="6084" actId="26606"/>
          <ac:spMkLst>
            <pc:docMk/>
            <pc:sldMk cId="2754122990" sldId="263"/>
            <ac:spMk id="43" creationId="{489AE6DA-A080-475C-BE02-EF343FBA6E55}"/>
          </ac:spMkLst>
        </pc:spChg>
        <pc:spChg chg="add del">
          <ac:chgData name="Vincent Sheldrake" userId="48f271f8-68fd-4ebd-9917-eb151b198961" providerId="ADAL" clId="{D39B85AC-7928-4AB3-9EA6-34661193809E}" dt="2024-09-11T12:51:58.575" v="6084" actId="26606"/>
          <ac:spMkLst>
            <pc:docMk/>
            <pc:sldMk cId="2754122990" sldId="263"/>
            <ac:spMk id="45" creationId="{AB33EF95-E91B-40C4-A692-E9106529168C}"/>
          </ac:spMkLst>
        </pc:spChg>
        <pc:spChg chg="add del">
          <ac:chgData name="Vincent Sheldrake" userId="48f271f8-68fd-4ebd-9917-eb151b198961" providerId="ADAL" clId="{D39B85AC-7928-4AB3-9EA6-34661193809E}" dt="2024-09-11T12:51:58.575" v="6084" actId="26606"/>
          <ac:spMkLst>
            <pc:docMk/>
            <pc:sldMk cId="2754122990" sldId="263"/>
            <ac:spMk id="47" creationId="{953CAC5D-D424-4EE2-A0C2-72ED7A88AA4B}"/>
          </ac:spMkLst>
        </pc:spChg>
        <pc:spChg chg="add">
          <ac:chgData name="Vincent Sheldrake" userId="48f271f8-68fd-4ebd-9917-eb151b198961" providerId="ADAL" clId="{D39B85AC-7928-4AB3-9EA6-34661193809E}" dt="2024-09-11T12:51:58.575" v="6084" actId="26606"/>
          <ac:spMkLst>
            <pc:docMk/>
            <pc:sldMk cId="2754122990" sldId="263"/>
            <ac:spMk id="52" creationId="{489AE6DA-A080-475C-BE02-EF343FBA6E55}"/>
          </ac:spMkLst>
        </pc:spChg>
        <pc:spChg chg="add">
          <ac:chgData name="Vincent Sheldrake" userId="48f271f8-68fd-4ebd-9917-eb151b198961" providerId="ADAL" clId="{D39B85AC-7928-4AB3-9EA6-34661193809E}" dt="2024-09-11T12:51:58.575" v="6084" actId="26606"/>
          <ac:spMkLst>
            <pc:docMk/>
            <pc:sldMk cId="2754122990" sldId="263"/>
            <ac:spMk id="54" creationId="{25F07E98-835E-42CA-A38E-C5DCBFB467EF}"/>
          </ac:spMkLst>
        </pc:spChg>
        <pc:spChg chg="add">
          <ac:chgData name="Vincent Sheldrake" userId="48f271f8-68fd-4ebd-9917-eb151b198961" providerId="ADAL" clId="{D39B85AC-7928-4AB3-9EA6-34661193809E}" dt="2024-09-11T12:51:58.575" v="6084" actId="26606"/>
          <ac:spMkLst>
            <pc:docMk/>
            <pc:sldMk cId="2754122990" sldId="263"/>
            <ac:spMk id="56" creationId="{9A8CA288-31AA-42B8-9269-D421F39876B4}"/>
          </ac:spMkLst>
        </pc:spChg>
        <pc:spChg chg="add">
          <ac:chgData name="Vincent Sheldrake" userId="48f271f8-68fd-4ebd-9917-eb151b198961" providerId="ADAL" clId="{D39B85AC-7928-4AB3-9EA6-34661193809E}" dt="2024-09-11T12:51:58.575" v="6084" actId="26606"/>
          <ac:spMkLst>
            <pc:docMk/>
            <pc:sldMk cId="2754122990" sldId="263"/>
            <ac:spMk id="58" creationId="{A74B24B6-E323-4ADA-A090-543CDA975472}"/>
          </ac:spMkLst>
        </pc:spChg>
        <pc:picChg chg="del">
          <ac:chgData name="Vincent Sheldrake" userId="48f271f8-68fd-4ebd-9917-eb151b198961" providerId="ADAL" clId="{D39B85AC-7928-4AB3-9EA6-34661193809E}" dt="2024-09-11T12:50:38.667" v="6068" actId="21"/>
          <ac:picMkLst>
            <pc:docMk/>
            <pc:sldMk cId="2754122990" sldId="263"/>
            <ac:picMk id="4" creationId="{9BC701E2-3A92-3ECD-9ED7-AA76DCB9D0C0}"/>
          </ac:picMkLst>
        </pc:picChg>
        <pc:picChg chg="add mod ord">
          <ac:chgData name="Vincent Sheldrake" userId="48f271f8-68fd-4ebd-9917-eb151b198961" providerId="ADAL" clId="{D39B85AC-7928-4AB3-9EA6-34661193809E}" dt="2024-09-11T12:51:58.575" v="6084" actId="26606"/>
          <ac:picMkLst>
            <pc:docMk/>
            <pc:sldMk cId="2754122990" sldId="263"/>
            <ac:picMk id="8" creationId="{DD4303DD-BEEA-FA55-472A-D1ECDB70C505}"/>
          </ac:picMkLst>
        </pc:picChg>
        <pc:picChg chg="add mod">
          <ac:chgData name="Vincent Sheldrake" userId="48f271f8-68fd-4ebd-9917-eb151b198961" providerId="ADAL" clId="{D39B85AC-7928-4AB3-9EA6-34661193809E}" dt="2024-09-11T12:51:58.575" v="6084" actId="26606"/>
          <ac:picMkLst>
            <pc:docMk/>
            <pc:sldMk cId="2754122990" sldId="263"/>
            <ac:picMk id="9" creationId="{F9BB16C6-31C6-7D6E-AFFC-A355A286AC4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0F5B8D-D5B2-4E74-AA84-89BE3FE2012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806819-856C-45F3-978C-011E2054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198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06819-856C-45F3-978C-011E205421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824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06819-856C-45F3-978C-011E2054214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800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eitl y Sleid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y-GB"/>
              <a:t>Cliciwch i olygu arddull is-deitl y Meistr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46319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396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71619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565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cy-GB"/>
              <a:t>Cliciwch i olygu'r arddulliau testun Meistr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665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755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259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19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/>
              <a:t>Cliciwch eicon i ychwanegu llun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587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51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203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DD3D9025-8CC7-4BE2-B7E4-6763B3A3B0CC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5D13BA7-D56C-4A0F-8DF1-82D5243672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015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BC6A0D-8979-47FF-B606-70528EF8E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CC3259CE-AFCF-80B5-ED1B-DE58710275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2594" y="1507098"/>
            <a:ext cx="9056876" cy="1691640"/>
          </a:xfrm>
        </p:spPr>
        <p:txBody>
          <a:bodyPr>
            <a:normAutofit/>
          </a:bodyPr>
          <a:lstStyle/>
          <a:p>
            <a:r>
              <a:rPr lang="cy-GB" sz="4400" dirty="0"/>
              <a:t>Work-Based Projects Presentation</a:t>
            </a:r>
            <a:endParaRPr lang="en-GB" sz="4400" dirty="0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E853A8D4-9BF3-FE90-7CDD-A0A2ED04D1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7562" y="3198738"/>
            <a:ext cx="9056876" cy="1691640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chemeClr val="tx2"/>
                </a:solidFill>
              </a:rPr>
              <a:t>Vincent Sheldrake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92CCBF-1641-4D35-9B74-6E4981730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8359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0">
            <a:extLst>
              <a:ext uri="{FF2B5EF4-FFF2-40B4-BE49-F238E27FC236}">
                <a16:creationId xmlns:a16="http://schemas.microsoft.com/office/drawing/2014/main" id="{5DB0431E-0B04-44A1-9C51-531E28D18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5A14412B-6162-143C-87D5-2B11D1EA1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cy-GB" dirty="0"/>
              <a:t>Business Case</a:t>
            </a:r>
            <a:endParaRPr lang="en-GB" dirty="0"/>
          </a:p>
        </p:txBody>
      </p:sp>
      <p:sp>
        <p:nvSpPr>
          <p:cNvPr id="38" name="Rectangle 32">
            <a:extLst>
              <a:ext uri="{FF2B5EF4-FFF2-40B4-BE49-F238E27FC236}">
                <a16:creationId xmlns:a16="http://schemas.microsoft.com/office/drawing/2014/main" id="{6B424749-EEE0-49C9-9ABF-97B171A3E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" name="Dalfan Cynnwys 10" descr="Llun yn cynnwys awyr agored, Gweithiwr coler-las, dillad, daear&#10;&#10;Wedi cynhyrchu’r disgrifiad yn awtomatig">
            <a:extLst>
              <a:ext uri="{FF2B5EF4-FFF2-40B4-BE49-F238E27FC236}">
                <a16:creationId xmlns:a16="http://schemas.microsoft.com/office/drawing/2014/main" id="{D254C6C7-8720-32AF-47E4-FB41CB294A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0145" y="889338"/>
            <a:ext cx="2918876" cy="56029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8" name="Blwch Testun 17">
            <a:extLst>
              <a:ext uri="{FF2B5EF4-FFF2-40B4-BE49-F238E27FC236}">
                <a16:creationId xmlns:a16="http://schemas.microsoft.com/office/drawing/2014/main" id="{FC48DD08-442D-8FB2-E139-24D9E7A9B1A4}"/>
              </a:ext>
            </a:extLst>
          </p:cNvPr>
          <p:cNvSpPr txBox="1"/>
          <p:nvPr/>
        </p:nvSpPr>
        <p:spPr>
          <a:xfrm>
            <a:off x="938784" y="4518547"/>
            <a:ext cx="64227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err="1"/>
              <a:t>Carmarthenshire</a:t>
            </a:r>
            <a:r>
              <a:rPr lang="cy-GB" dirty="0"/>
              <a:t> </a:t>
            </a:r>
            <a:r>
              <a:rPr lang="cy-GB" dirty="0" err="1"/>
              <a:t>Council</a:t>
            </a:r>
            <a:r>
              <a:rPr lang="cy-GB" dirty="0"/>
              <a:t> </a:t>
            </a:r>
            <a:r>
              <a:rPr lang="cy-GB" dirty="0" err="1"/>
              <a:t>needs</a:t>
            </a:r>
            <a:r>
              <a:rPr lang="cy-GB" dirty="0"/>
              <a:t> to </a:t>
            </a:r>
            <a:r>
              <a:rPr lang="cy-GB" dirty="0" err="1"/>
              <a:t>evidence</a:t>
            </a:r>
            <a:r>
              <a:rPr lang="cy-GB" dirty="0"/>
              <a:t> </a:t>
            </a:r>
            <a:r>
              <a:rPr lang="cy-GB" dirty="0" err="1"/>
              <a:t>that</a:t>
            </a:r>
            <a:r>
              <a:rPr lang="cy-GB" dirty="0"/>
              <a:t> </a:t>
            </a:r>
            <a:r>
              <a:rPr lang="cy-GB" dirty="0" err="1"/>
              <a:t>despite</a:t>
            </a:r>
            <a:r>
              <a:rPr lang="cy-GB" dirty="0"/>
              <a:t> a </a:t>
            </a:r>
            <a:r>
              <a:rPr lang="cy-GB" dirty="0" err="1"/>
              <a:t>cutting-edge</a:t>
            </a:r>
            <a:r>
              <a:rPr lang="cy-GB" dirty="0"/>
              <a:t> and cost-</a:t>
            </a:r>
            <a:r>
              <a:rPr lang="cy-GB" dirty="0" err="1"/>
              <a:t>effective</a:t>
            </a:r>
            <a:r>
              <a:rPr lang="cy-GB" dirty="0"/>
              <a:t> </a:t>
            </a:r>
            <a:r>
              <a:rPr lang="cy-GB" dirty="0" err="1"/>
              <a:t>innovation</a:t>
            </a:r>
            <a:r>
              <a:rPr lang="cy-GB" dirty="0"/>
              <a:t> </a:t>
            </a:r>
            <a:r>
              <a:rPr lang="cy-GB" dirty="0" err="1"/>
              <a:t>programme</a:t>
            </a:r>
            <a:r>
              <a:rPr lang="cy-GB" dirty="0"/>
              <a:t>, </a:t>
            </a:r>
            <a:r>
              <a:rPr lang="cy-GB" dirty="0" err="1"/>
              <a:t>an</a:t>
            </a:r>
            <a:r>
              <a:rPr lang="cy-GB" dirty="0"/>
              <a:t> </a:t>
            </a:r>
            <a:r>
              <a:rPr lang="cy-GB" dirty="0" err="1"/>
              <a:t>increase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funds</a:t>
            </a:r>
            <a:r>
              <a:rPr lang="cy-GB" dirty="0"/>
              <a:t> </a:t>
            </a:r>
            <a:r>
              <a:rPr lang="cy-GB" dirty="0" err="1"/>
              <a:t>will</a:t>
            </a:r>
            <a:r>
              <a:rPr lang="cy-GB" dirty="0"/>
              <a:t> be </a:t>
            </a:r>
            <a:r>
              <a:rPr lang="cy-GB" dirty="0" err="1"/>
              <a:t>required</a:t>
            </a:r>
            <a:r>
              <a:rPr lang="cy-GB" dirty="0"/>
              <a:t> to stop a </a:t>
            </a:r>
            <a:r>
              <a:rPr lang="cy-GB" dirty="0" err="1"/>
              <a:t>steep</a:t>
            </a:r>
            <a:r>
              <a:rPr lang="cy-GB" dirty="0"/>
              <a:t> </a:t>
            </a:r>
            <a:r>
              <a:rPr lang="cy-GB" dirty="0" err="1"/>
              <a:t>decline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service</a:t>
            </a:r>
            <a:r>
              <a:rPr lang="cy-GB" dirty="0"/>
              <a:t> </a:t>
            </a:r>
            <a:r>
              <a:rPr lang="cy-GB" dirty="0" err="1"/>
              <a:t>quality</a:t>
            </a:r>
            <a:r>
              <a:rPr lang="cy-GB" dirty="0"/>
              <a:t> and long-term </a:t>
            </a:r>
            <a:r>
              <a:rPr lang="cy-GB" dirty="0" err="1"/>
              <a:t>damage</a:t>
            </a:r>
            <a:r>
              <a:rPr lang="cy-GB" dirty="0"/>
              <a:t> to </a:t>
            </a:r>
            <a:r>
              <a:rPr lang="cy-GB" dirty="0" err="1"/>
              <a:t>its</a:t>
            </a:r>
            <a:r>
              <a:rPr lang="cy-GB" dirty="0"/>
              <a:t> </a:t>
            </a:r>
            <a:r>
              <a:rPr lang="cy-GB" dirty="0" err="1"/>
              <a:t>infrastructure</a:t>
            </a:r>
            <a:endParaRPr lang="en-GB" dirty="0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F24FC1DE-601C-6ECF-D0D6-95E03AE4E829}"/>
              </a:ext>
            </a:extLst>
          </p:cNvPr>
          <p:cNvSpPr txBox="1"/>
          <p:nvPr/>
        </p:nvSpPr>
        <p:spPr>
          <a:xfrm>
            <a:off x="718682" y="2179095"/>
            <a:ext cx="664288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“Project management is to align the portfolio with the strategic goals of the [authority] […] to improve satisfaction among stakeholders and create value for the [community].”</a:t>
            </a:r>
            <a:br>
              <a:rPr lang="en-GB" dirty="0"/>
            </a:br>
            <a:r>
              <a:rPr lang="en-GB" i="1" dirty="0"/>
              <a:t>(</a:t>
            </a:r>
            <a:r>
              <a:rPr lang="en-GB" i="1" dirty="0" err="1"/>
              <a:t>Maceta</a:t>
            </a:r>
            <a:r>
              <a:rPr lang="en-GB" i="1" dirty="0"/>
              <a:t> &amp; </a:t>
            </a:r>
            <a:r>
              <a:rPr lang="en-GB" i="1" dirty="0" err="1"/>
              <a:t>Berssaneti</a:t>
            </a:r>
            <a:r>
              <a:rPr lang="en-GB" i="1" dirty="0"/>
              <a:t>, 2020, p. 1410)</a:t>
            </a:r>
          </a:p>
        </p:txBody>
      </p:sp>
      <p:pic>
        <p:nvPicPr>
          <p:cNvPr id="8" name="Graffigyn 7" descr="Traffic cone outline">
            <a:extLst>
              <a:ext uri="{FF2B5EF4-FFF2-40B4-BE49-F238E27FC236}">
                <a16:creationId xmlns:a16="http://schemas.microsoft.com/office/drawing/2014/main" id="{657C3232-9728-5D87-7DEB-570042414B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92975" y="349178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609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0">
            <a:extLst>
              <a:ext uri="{FF2B5EF4-FFF2-40B4-BE49-F238E27FC236}">
                <a16:creationId xmlns:a16="http://schemas.microsoft.com/office/drawing/2014/main" id="{5DB0431E-0B04-44A1-9C51-531E28D18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5A14412B-6162-143C-87D5-2B11D1EA1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cy-GB" dirty="0" err="1"/>
              <a:t>Allocation</a:t>
            </a:r>
            <a:endParaRPr lang="en-GB" dirty="0"/>
          </a:p>
        </p:txBody>
      </p:sp>
      <p:pic>
        <p:nvPicPr>
          <p:cNvPr id="4" name="Dalfan Cynnwys 3" descr="Llun yn cynnwys trafnidiaeth, daear, olwyn, awyr agored&#10;&#10;Wedi cynhyrchu’r disgrifiad yn awtomatig">
            <a:extLst>
              <a:ext uri="{FF2B5EF4-FFF2-40B4-BE49-F238E27FC236}">
                <a16:creationId xmlns:a16="http://schemas.microsoft.com/office/drawing/2014/main" id="{6E7E22B6-C516-3711-5902-B66C0ECE61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12"/>
          <a:stretch/>
        </p:blipFill>
        <p:spPr>
          <a:xfrm>
            <a:off x="7847613" y="1028541"/>
            <a:ext cx="2919600" cy="54675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8" name="Rectangle 32">
            <a:extLst>
              <a:ext uri="{FF2B5EF4-FFF2-40B4-BE49-F238E27FC236}">
                <a16:creationId xmlns:a16="http://schemas.microsoft.com/office/drawing/2014/main" id="{6B424749-EEE0-49C9-9ABF-97B171A3E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C61CD213-F6E4-367C-72DB-950F73783308}"/>
              </a:ext>
            </a:extLst>
          </p:cNvPr>
          <p:cNvSpPr txBox="1"/>
          <p:nvPr/>
        </p:nvSpPr>
        <p:spPr>
          <a:xfrm>
            <a:off x="316807" y="4386943"/>
            <a:ext cx="721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“The charter is to formally recognise a new project [...] It identifies main stakeholders and authorises the project manager to acquire resources required to achieve objectives. Codes are created, budgets allocated, and performance measures established” 108</a:t>
            </a:r>
            <a:br>
              <a:rPr lang="en-GB" dirty="0"/>
            </a:br>
            <a:r>
              <a:rPr lang="en-GB" i="1" dirty="0"/>
              <a:t>(</a:t>
            </a:r>
            <a:r>
              <a:rPr lang="en-GB" i="1" dirty="0" err="1"/>
              <a:t>Haniff</a:t>
            </a:r>
            <a:r>
              <a:rPr lang="en-GB" i="1" dirty="0"/>
              <a:t> &amp; Salama, 2016, p. 108)</a:t>
            </a:r>
          </a:p>
        </p:txBody>
      </p:sp>
      <p:pic>
        <p:nvPicPr>
          <p:cNvPr id="6" name="Graffigyn 5" descr="Abacus with solid fill">
            <a:extLst>
              <a:ext uri="{FF2B5EF4-FFF2-40B4-BE49-F238E27FC236}">
                <a16:creationId xmlns:a16="http://schemas.microsoft.com/office/drawing/2014/main" id="{EFE39F3A-62F7-3F22-381E-009B1FBCC3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66607" y="3305114"/>
            <a:ext cx="914400" cy="914400"/>
          </a:xfrm>
          <a:prstGeom prst="rect">
            <a:avLst/>
          </a:prstGeom>
        </p:spPr>
      </p:pic>
      <p:sp>
        <p:nvSpPr>
          <p:cNvPr id="7" name="Blwch Testun 6">
            <a:extLst>
              <a:ext uri="{FF2B5EF4-FFF2-40B4-BE49-F238E27FC236}">
                <a16:creationId xmlns:a16="http://schemas.microsoft.com/office/drawing/2014/main" id="{56B8C33E-5A3A-6D27-8D34-923608F50574}"/>
              </a:ext>
            </a:extLst>
          </p:cNvPr>
          <p:cNvSpPr txBox="1"/>
          <p:nvPr/>
        </p:nvSpPr>
        <p:spPr>
          <a:xfrm>
            <a:off x="2194006" y="1898053"/>
            <a:ext cx="34596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/>
              <a:t>Requirements:</a:t>
            </a:r>
            <a:br>
              <a:rPr lang="en-GB" dirty="0"/>
            </a:br>
            <a:r>
              <a:rPr lang="en-GB" dirty="0"/>
              <a:t>Disciplined use of time</a:t>
            </a:r>
            <a:br>
              <a:rPr lang="en-GB" dirty="0"/>
            </a:br>
            <a:r>
              <a:rPr lang="en-GB" dirty="0"/>
              <a:t> Proactive attitude to risks</a:t>
            </a:r>
            <a:br>
              <a:rPr lang="en-GB" dirty="0"/>
            </a:br>
            <a:r>
              <a:rPr lang="en-GB" dirty="0"/>
              <a:t>Command of prerequisite tools</a:t>
            </a:r>
          </a:p>
        </p:txBody>
      </p:sp>
    </p:spTree>
    <p:extLst>
      <p:ext uri="{BB962C8B-B14F-4D97-AF65-F5344CB8AC3E}">
        <p14:creationId xmlns:p14="http://schemas.microsoft.com/office/powerpoint/2010/main" val="5195635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0">
            <a:extLst>
              <a:ext uri="{FF2B5EF4-FFF2-40B4-BE49-F238E27FC236}">
                <a16:creationId xmlns:a16="http://schemas.microsoft.com/office/drawing/2014/main" id="{5DB0431E-0B04-44A1-9C51-531E28D18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5A14412B-6162-143C-87D5-2B11D1EA1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cy-GB" dirty="0"/>
              <a:t>Communication Plan</a:t>
            </a:r>
            <a:endParaRPr lang="en-GB" dirty="0"/>
          </a:p>
        </p:txBody>
      </p:sp>
      <p:pic>
        <p:nvPicPr>
          <p:cNvPr id="4" name="Dalfan Cynnwys 3" descr="Llun yn cynnwys awyr agored, Gweithiwr coler-las, dillad gwaith, dillad&#10;&#10;Wedi cynhyrchu’r disgrifiad yn awtomatig">
            <a:extLst>
              <a:ext uri="{FF2B5EF4-FFF2-40B4-BE49-F238E27FC236}">
                <a16:creationId xmlns:a16="http://schemas.microsoft.com/office/drawing/2014/main" id="{2EE03E1A-A2FB-4591-5F4D-F226B4DA0D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1805" y="1008788"/>
            <a:ext cx="2919600" cy="54834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8" name="Rectangle 32">
            <a:extLst>
              <a:ext uri="{FF2B5EF4-FFF2-40B4-BE49-F238E27FC236}">
                <a16:creationId xmlns:a16="http://schemas.microsoft.com/office/drawing/2014/main" id="{6B424749-EEE0-49C9-9ABF-97B171A3E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2A1348DE-B34F-32A5-7328-5C0EDC29D743}"/>
              </a:ext>
            </a:extLst>
          </p:cNvPr>
          <p:cNvSpPr txBox="1"/>
          <p:nvPr/>
        </p:nvSpPr>
        <p:spPr>
          <a:xfrm>
            <a:off x="982391" y="2057082"/>
            <a:ext cx="609506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 err="1"/>
              <a:t>Reponsible</a:t>
            </a:r>
            <a:r>
              <a:rPr lang="cy-GB" dirty="0"/>
              <a:t> – </a:t>
            </a:r>
            <a:r>
              <a:rPr lang="cy-GB" dirty="0" err="1"/>
              <a:t>Graduate</a:t>
            </a:r>
            <a:r>
              <a:rPr lang="cy-GB" dirty="0"/>
              <a:t> </a:t>
            </a:r>
            <a:r>
              <a:rPr lang="cy-GB" dirty="0" err="1"/>
              <a:t>Trainee</a:t>
            </a:r>
            <a:br>
              <a:rPr lang="cy-GB" dirty="0"/>
            </a:br>
            <a:br>
              <a:rPr lang="cy-GB" dirty="0"/>
            </a:br>
            <a:r>
              <a:rPr lang="cy-GB" b="1" dirty="0" err="1"/>
              <a:t>Accountable</a:t>
            </a:r>
            <a:r>
              <a:rPr lang="cy-GB" dirty="0"/>
              <a:t> – </a:t>
            </a:r>
            <a:r>
              <a:rPr lang="cy-GB" dirty="0" err="1"/>
              <a:t>Lead</a:t>
            </a:r>
            <a:r>
              <a:rPr lang="cy-GB" dirty="0"/>
              <a:t> </a:t>
            </a:r>
            <a:r>
              <a:rPr lang="cy-GB" dirty="0" err="1"/>
              <a:t>Officer</a:t>
            </a:r>
            <a:r>
              <a:rPr lang="cy-GB" dirty="0"/>
              <a:t> </a:t>
            </a:r>
            <a:r>
              <a:rPr lang="cy-GB" dirty="0" err="1"/>
              <a:t>Management</a:t>
            </a:r>
            <a:r>
              <a:rPr lang="cy-GB" dirty="0"/>
              <a:t> Information</a:t>
            </a:r>
            <a:br>
              <a:rPr lang="cy-GB" dirty="0"/>
            </a:br>
            <a:br>
              <a:rPr lang="cy-GB" dirty="0"/>
            </a:br>
            <a:r>
              <a:rPr lang="cy-GB" b="1" dirty="0" err="1"/>
              <a:t>Consulted</a:t>
            </a:r>
            <a:r>
              <a:rPr lang="cy-GB" dirty="0"/>
              <a:t> – </a:t>
            </a:r>
            <a:r>
              <a:rPr lang="cy-GB" dirty="0" err="1"/>
              <a:t>Head</a:t>
            </a:r>
            <a:r>
              <a:rPr lang="cy-GB" dirty="0"/>
              <a:t> of Environmental </a:t>
            </a:r>
            <a:r>
              <a:rPr lang="cy-GB" dirty="0" err="1"/>
              <a:t>Infrastructure</a:t>
            </a:r>
            <a:br>
              <a:rPr lang="cy-GB" dirty="0"/>
            </a:br>
            <a:br>
              <a:rPr lang="cy-GB" dirty="0"/>
            </a:br>
            <a:r>
              <a:rPr lang="cy-GB" b="1" dirty="0" err="1"/>
              <a:t>Informed</a:t>
            </a:r>
            <a:r>
              <a:rPr lang="cy-GB" dirty="0"/>
              <a:t> – </a:t>
            </a:r>
            <a:r>
              <a:rPr lang="cy-GB" dirty="0" err="1"/>
              <a:t>Highway</a:t>
            </a:r>
            <a:r>
              <a:rPr lang="cy-GB" dirty="0"/>
              <a:t> Services </a:t>
            </a:r>
            <a:r>
              <a:rPr lang="cy-GB" dirty="0" err="1"/>
              <a:t>Manager</a:t>
            </a:r>
            <a:br>
              <a:rPr lang="cy-GB" dirty="0"/>
            </a:br>
            <a:r>
              <a:rPr lang="cy-GB" dirty="0"/>
              <a:t>and </a:t>
            </a:r>
            <a:r>
              <a:rPr lang="cy-GB" dirty="0" err="1"/>
              <a:t>Highways</a:t>
            </a:r>
            <a:r>
              <a:rPr lang="cy-GB" dirty="0"/>
              <a:t> Asset </a:t>
            </a:r>
            <a:r>
              <a:rPr lang="cy-GB" dirty="0" err="1"/>
              <a:t>Manager</a:t>
            </a:r>
            <a:br>
              <a:rPr lang="cy-GB" dirty="0"/>
            </a:br>
            <a:endParaRPr lang="en-GB" dirty="0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ACC638AD-FEDC-276A-600C-D89AE4863E85}"/>
              </a:ext>
            </a:extLst>
          </p:cNvPr>
          <p:cNvSpPr txBox="1"/>
          <p:nvPr/>
        </p:nvSpPr>
        <p:spPr>
          <a:xfrm>
            <a:off x="515894" y="4642405"/>
            <a:ext cx="68400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“An integrated change control process reviews all requests for changes to project documents, deliverables, or management plan, and determines the resolution of the change requests.”</a:t>
            </a:r>
          </a:p>
          <a:p>
            <a:pPr algn="ctr"/>
            <a:r>
              <a:rPr lang="en-GB" i="1" dirty="0"/>
              <a:t>(Ellis, 2019, p. 616)</a:t>
            </a:r>
          </a:p>
        </p:txBody>
      </p:sp>
    </p:spTree>
    <p:extLst>
      <p:ext uri="{BB962C8B-B14F-4D97-AF65-F5344CB8AC3E}">
        <p14:creationId xmlns:p14="http://schemas.microsoft.com/office/powerpoint/2010/main" val="7100662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0">
            <a:extLst>
              <a:ext uri="{FF2B5EF4-FFF2-40B4-BE49-F238E27FC236}">
                <a16:creationId xmlns:a16="http://schemas.microsoft.com/office/drawing/2014/main" id="{5DB0431E-0B04-44A1-9C51-531E28D18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5A14412B-6162-143C-87D5-2B11D1EA1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cy-GB" dirty="0"/>
              <a:t>Project Process</a:t>
            </a:r>
            <a:endParaRPr lang="en-GB" dirty="0"/>
          </a:p>
        </p:txBody>
      </p:sp>
      <p:pic>
        <p:nvPicPr>
          <p:cNvPr id="4" name="Dalfan Cynnwys 3" descr="Llun yn cynnwys awyr agored, Gweithiwr coler-las, daear, dillad gwaith&#10;&#10;Wedi cynhyrchu’r disgrifiad yn awtomatig">
            <a:extLst>
              <a:ext uri="{FF2B5EF4-FFF2-40B4-BE49-F238E27FC236}">
                <a16:creationId xmlns:a16="http://schemas.microsoft.com/office/drawing/2014/main" id="{9BC701E2-3A92-3ECD-9ED7-AA76DCB9D0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92" t="1" r="3383" b="3792"/>
          <a:stretch/>
        </p:blipFill>
        <p:spPr>
          <a:xfrm>
            <a:off x="7872544" y="933919"/>
            <a:ext cx="2919600" cy="55583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8" name="Rectangle 32">
            <a:extLst>
              <a:ext uri="{FF2B5EF4-FFF2-40B4-BE49-F238E27FC236}">
                <a16:creationId xmlns:a16="http://schemas.microsoft.com/office/drawing/2014/main" id="{6B424749-EEE0-49C9-9ABF-97B171A3E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63677C38-6FC8-4895-A75A-98F55270BC35}"/>
              </a:ext>
            </a:extLst>
          </p:cNvPr>
          <p:cNvSpPr txBox="1"/>
          <p:nvPr/>
        </p:nvSpPr>
        <p:spPr>
          <a:xfrm>
            <a:off x="873664" y="2057082"/>
            <a:ext cx="61252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“Agile does not supersede the complete project life cycle, as a business case still needs to be created and benefits realised, but […] adopts short cycles of doing, sharing and approval work moving on incrementally”</a:t>
            </a:r>
            <a:br>
              <a:rPr lang="en-GB" dirty="0"/>
            </a:br>
            <a:r>
              <a:rPr lang="en-GB" i="1" dirty="0"/>
              <a:t>(Simon &amp; Murray-Webster, 2018, p. 42)</a:t>
            </a: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B097FE9C-D9F2-5AC1-8001-613D2C809209}"/>
              </a:ext>
            </a:extLst>
          </p:cNvPr>
          <p:cNvSpPr txBox="1"/>
          <p:nvPr/>
        </p:nvSpPr>
        <p:spPr>
          <a:xfrm>
            <a:off x="742935" y="4596040"/>
            <a:ext cx="63866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As a </a:t>
            </a:r>
            <a:r>
              <a:rPr lang="cy-GB" dirty="0" err="1"/>
              <a:t>fact-finding</a:t>
            </a:r>
            <a:r>
              <a:rPr lang="cy-GB" dirty="0"/>
              <a:t> </a:t>
            </a:r>
            <a:r>
              <a:rPr lang="cy-GB" dirty="0" err="1"/>
              <a:t>exercise</a:t>
            </a:r>
            <a:r>
              <a:rPr lang="cy-GB" dirty="0"/>
              <a:t>, the </a:t>
            </a:r>
            <a:r>
              <a:rPr lang="cy-GB" dirty="0" err="1"/>
              <a:t>scope</a:t>
            </a:r>
            <a:r>
              <a:rPr lang="cy-GB" dirty="0"/>
              <a:t> was </a:t>
            </a:r>
            <a:r>
              <a:rPr lang="cy-GB" dirty="0" err="1"/>
              <a:t>flexible</a:t>
            </a:r>
            <a:r>
              <a:rPr lang="cy-GB" dirty="0"/>
              <a:t> and </a:t>
            </a:r>
            <a:r>
              <a:rPr lang="cy-GB" dirty="0" err="1"/>
              <a:t>could</a:t>
            </a:r>
            <a:r>
              <a:rPr lang="cy-GB" dirty="0"/>
              <a:t> </a:t>
            </a:r>
            <a:r>
              <a:rPr lang="cy-GB" dirty="0" err="1"/>
              <a:t>continue</a:t>
            </a:r>
            <a:r>
              <a:rPr lang="cy-GB" dirty="0"/>
              <a:t> to </a:t>
            </a:r>
            <a:r>
              <a:rPr lang="cy-GB" dirty="0" err="1"/>
              <a:t>broaden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cycles</a:t>
            </a:r>
            <a:r>
              <a:rPr lang="cy-GB" dirty="0"/>
              <a:t> of </a:t>
            </a:r>
            <a:r>
              <a:rPr lang="cy-GB" dirty="0" err="1"/>
              <a:t>research</a:t>
            </a:r>
            <a:r>
              <a:rPr lang="cy-GB" dirty="0"/>
              <a:t>, </a:t>
            </a:r>
            <a:r>
              <a:rPr lang="cy-GB" dirty="0" err="1"/>
              <a:t>bounded</a:t>
            </a:r>
            <a:r>
              <a:rPr lang="cy-GB" dirty="0"/>
              <a:t> </a:t>
            </a:r>
            <a:r>
              <a:rPr lang="cy-GB" dirty="0" err="1"/>
              <a:t>only</a:t>
            </a:r>
            <a:r>
              <a:rPr lang="cy-GB" dirty="0"/>
              <a:t> by set </a:t>
            </a:r>
            <a:r>
              <a:rPr lang="cy-GB" dirty="0" err="1"/>
              <a:t>resources</a:t>
            </a:r>
            <a:r>
              <a:rPr lang="cy-GB" dirty="0"/>
              <a:t> and a </a:t>
            </a:r>
            <a:r>
              <a:rPr lang="cy-GB" dirty="0" err="1"/>
              <a:t>fixed</a:t>
            </a:r>
            <a:r>
              <a:rPr lang="cy-GB" dirty="0"/>
              <a:t> </a:t>
            </a:r>
            <a:r>
              <a:rPr lang="cy-GB" dirty="0" err="1"/>
              <a:t>deadline</a:t>
            </a:r>
            <a:r>
              <a:rPr lang="cy-GB" dirty="0"/>
              <a:t>. </a:t>
            </a:r>
            <a:r>
              <a:rPr lang="cy-GB" dirty="0" err="1"/>
              <a:t>Agile</a:t>
            </a:r>
            <a:r>
              <a:rPr lang="cy-GB" dirty="0"/>
              <a:t> is </a:t>
            </a:r>
            <a:r>
              <a:rPr lang="cy-GB" dirty="0" err="1"/>
              <a:t>better</a:t>
            </a:r>
            <a:r>
              <a:rPr lang="cy-GB" dirty="0"/>
              <a:t> </a:t>
            </a:r>
            <a:r>
              <a:rPr lang="cy-GB" dirty="0" err="1"/>
              <a:t>able</a:t>
            </a:r>
            <a:r>
              <a:rPr lang="cy-GB" dirty="0"/>
              <a:t> to </a:t>
            </a:r>
            <a:r>
              <a:rPr lang="cy-GB" dirty="0" err="1"/>
              <a:t>cope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scenario</a:t>
            </a:r>
            <a:r>
              <a:rPr lang="cy-GB" dirty="0"/>
              <a:t> than </a:t>
            </a:r>
            <a:r>
              <a:rPr lang="cy-GB" dirty="0" err="1"/>
              <a:t>rigid</a:t>
            </a:r>
            <a:r>
              <a:rPr lang="cy-GB" dirty="0"/>
              <a:t> </a:t>
            </a:r>
            <a:r>
              <a:rPr lang="cy-GB" dirty="0" err="1"/>
              <a:t>management</a:t>
            </a:r>
            <a:r>
              <a:rPr lang="cy-GB" dirty="0"/>
              <a:t> </a:t>
            </a:r>
            <a:r>
              <a:rPr lang="cy-GB" dirty="0" err="1"/>
              <a:t>methods</a:t>
            </a:r>
            <a:r>
              <a:rPr lang="cy-GB" dirty="0"/>
              <a:t>.</a:t>
            </a:r>
            <a:endParaRPr lang="en-GB" dirty="0"/>
          </a:p>
        </p:txBody>
      </p:sp>
      <p:pic>
        <p:nvPicPr>
          <p:cNvPr id="7" name="Graffigyn 6" descr="Circles with arrows with solid fill">
            <a:extLst>
              <a:ext uri="{FF2B5EF4-FFF2-40B4-BE49-F238E27FC236}">
                <a16:creationId xmlns:a16="http://schemas.microsoft.com/office/drawing/2014/main" id="{6280E369-9030-A9B8-A681-D6AFC38B3C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79071" y="360802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706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0">
            <a:extLst>
              <a:ext uri="{FF2B5EF4-FFF2-40B4-BE49-F238E27FC236}">
                <a16:creationId xmlns:a16="http://schemas.microsoft.com/office/drawing/2014/main" id="{5DB0431E-0B04-44A1-9C51-531E28D18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5A14412B-6162-143C-87D5-2B11D1EA1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cy-GB" dirty="0" err="1"/>
              <a:t>Closing</a:t>
            </a:r>
            <a:r>
              <a:rPr lang="cy-GB" dirty="0"/>
              <a:t> Down</a:t>
            </a:r>
            <a:endParaRPr lang="en-GB" dirty="0"/>
          </a:p>
        </p:txBody>
      </p:sp>
      <p:sp>
        <p:nvSpPr>
          <p:cNvPr id="38" name="Rectangle 32">
            <a:extLst>
              <a:ext uri="{FF2B5EF4-FFF2-40B4-BE49-F238E27FC236}">
                <a16:creationId xmlns:a16="http://schemas.microsoft.com/office/drawing/2014/main" id="{6B424749-EEE0-49C9-9ABF-97B171A3E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8" name="Llun 17" descr="Llun yn cynnwys awyr agored, daear, ymladdwr tân, cerbyd&#10;&#10;Wedi cynhyrchu’r disgrifiad yn awtomatig">
            <a:extLst>
              <a:ext uri="{FF2B5EF4-FFF2-40B4-BE49-F238E27FC236}">
                <a16:creationId xmlns:a16="http://schemas.microsoft.com/office/drawing/2014/main" id="{8E620982-0376-5425-8122-7C80D8B6B7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848"/>
          <a:stretch/>
        </p:blipFill>
        <p:spPr>
          <a:xfrm>
            <a:off x="7852704" y="974035"/>
            <a:ext cx="2919600" cy="55182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0" name="Dalfan Cynnwys 19">
            <a:extLst>
              <a:ext uri="{FF2B5EF4-FFF2-40B4-BE49-F238E27FC236}">
                <a16:creationId xmlns:a16="http://schemas.microsoft.com/office/drawing/2014/main" id="{7718A67B-F9A1-6AE9-E490-249B96A9B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80" y="2176557"/>
            <a:ext cx="7231584" cy="9093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dirty="0"/>
              <a:t>Most </a:t>
            </a:r>
            <a:r>
              <a:rPr lang="cy-GB" dirty="0" err="1"/>
              <a:t>local</a:t>
            </a:r>
            <a:r>
              <a:rPr lang="cy-GB" dirty="0"/>
              <a:t> </a:t>
            </a:r>
            <a:r>
              <a:rPr lang="cy-GB" dirty="0" err="1"/>
              <a:t>authorities</a:t>
            </a:r>
            <a:r>
              <a:rPr lang="cy-GB" dirty="0"/>
              <a:t> did not </a:t>
            </a:r>
            <a:r>
              <a:rPr lang="cy-GB" dirty="0" err="1"/>
              <a:t>respond</a:t>
            </a:r>
            <a:r>
              <a:rPr lang="cy-GB" dirty="0"/>
              <a:t> to Freedom of Information </a:t>
            </a:r>
            <a:r>
              <a:rPr lang="cy-GB" dirty="0" err="1"/>
              <a:t>requests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time</a:t>
            </a:r>
            <a:r>
              <a:rPr lang="cy-GB" dirty="0"/>
              <a:t>. </a:t>
            </a:r>
            <a:r>
              <a:rPr lang="cy-GB" dirty="0" err="1"/>
              <a:t>Success</a:t>
            </a:r>
            <a:r>
              <a:rPr lang="cy-GB" dirty="0"/>
              <a:t> </a:t>
            </a:r>
            <a:r>
              <a:rPr lang="cy-GB" dirty="0" err="1"/>
              <a:t>therefore</a:t>
            </a:r>
            <a:r>
              <a:rPr lang="cy-GB" dirty="0"/>
              <a:t> </a:t>
            </a:r>
            <a:r>
              <a:rPr lang="cy-GB" dirty="0" err="1"/>
              <a:t>relied</a:t>
            </a:r>
            <a:r>
              <a:rPr lang="cy-GB" dirty="0"/>
              <a:t> </a:t>
            </a:r>
            <a:r>
              <a:rPr lang="cy-GB" dirty="0" err="1"/>
              <a:t>on</a:t>
            </a:r>
            <a:r>
              <a:rPr lang="cy-GB" dirty="0"/>
              <a:t> the project </a:t>
            </a:r>
            <a:r>
              <a:rPr lang="cy-GB" dirty="0" err="1"/>
              <a:t>planning</a:t>
            </a:r>
            <a:r>
              <a:rPr lang="cy-GB" dirty="0"/>
              <a:t> </a:t>
            </a:r>
            <a:r>
              <a:rPr lang="cy-GB" dirty="0" err="1"/>
              <a:t>stage</a:t>
            </a:r>
            <a:r>
              <a:rPr lang="cy-GB" dirty="0"/>
              <a:t> to </a:t>
            </a:r>
            <a:r>
              <a:rPr lang="cy-GB" dirty="0" err="1"/>
              <a:t>design</a:t>
            </a:r>
            <a:r>
              <a:rPr lang="cy-GB" dirty="0"/>
              <a:t> </a:t>
            </a:r>
            <a:r>
              <a:rPr lang="cy-GB" dirty="0" err="1"/>
              <a:t>contingencies</a:t>
            </a:r>
            <a:r>
              <a:rPr lang="cy-GB" dirty="0"/>
              <a:t> and </a:t>
            </a:r>
            <a:r>
              <a:rPr lang="cy-GB" dirty="0" err="1"/>
              <a:t>ensure</a:t>
            </a:r>
            <a:r>
              <a:rPr lang="cy-GB" dirty="0"/>
              <a:t> </a:t>
            </a:r>
            <a:r>
              <a:rPr lang="cy-GB" dirty="0" err="1"/>
              <a:t>an</a:t>
            </a:r>
            <a:r>
              <a:rPr lang="cy-GB" dirty="0"/>
              <a:t> </a:t>
            </a:r>
            <a:r>
              <a:rPr lang="cy-GB" dirty="0" err="1"/>
              <a:t>effective</a:t>
            </a:r>
            <a:r>
              <a:rPr lang="cy-GB" dirty="0"/>
              <a:t> </a:t>
            </a:r>
            <a:r>
              <a:rPr lang="cy-GB" dirty="0" err="1"/>
              <a:t>outcome</a:t>
            </a:r>
            <a:r>
              <a:rPr lang="cy-GB" dirty="0"/>
              <a:t>.</a:t>
            </a:r>
            <a:endParaRPr lang="en-GB" dirty="0"/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4699E1BB-95F4-A2B1-BD6B-BDB340C13D19}"/>
              </a:ext>
            </a:extLst>
          </p:cNvPr>
          <p:cNvSpPr txBox="1"/>
          <p:nvPr/>
        </p:nvSpPr>
        <p:spPr>
          <a:xfrm>
            <a:off x="420624" y="4480560"/>
            <a:ext cx="69267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At the </a:t>
            </a:r>
            <a:r>
              <a:rPr lang="cy-GB" dirty="0" err="1"/>
              <a:t>deadline</a:t>
            </a:r>
            <a:r>
              <a:rPr lang="cy-GB" dirty="0"/>
              <a:t>, the </a:t>
            </a:r>
            <a:r>
              <a:rPr lang="cy-GB" dirty="0" err="1"/>
              <a:t>report</a:t>
            </a:r>
            <a:r>
              <a:rPr lang="cy-GB" dirty="0"/>
              <a:t> was </a:t>
            </a:r>
            <a:r>
              <a:rPr lang="cy-GB" dirty="0" err="1"/>
              <a:t>reviewed</a:t>
            </a:r>
            <a:r>
              <a:rPr lang="cy-GB" dirty="0"/>
              <a:t> by </a:t>
            </a:r>
            <a:r>
              <a:rPr lang="cy-GB" dirty="0" err="1"/>
              <a:t>expert</a:t>
            </a:r>
            <a:r>
              <a:rPr lang="cy-GB" dirty="0"/>
              <a:t> </a:t>
            </a:r>
            <a:r>
              <a:rPr lang="cy-GB" dirty="0" err="1"/>
              <a:t>officers</a:t>
            </a:r>
            <a:r>
              <a:rPr lang="cy-GB" dirty="0"/>
              <a:t> and </a:t>
            </a:r>
            <a:r>
              <a:rPr lang="cy-GB" dirty="0" err="1"/>
              <a:t>wholly</a:t>
            </a:r>
            <a:r>
              <a:rPr lang="cy-GB" dirty="0"/>
              <a:t> </a:t>
            </a:r>
            <a:r>
              <a:rPr lang="cy-GB" dirty="0" err="1"/>
              <a:t>accepted</a:t>
            </a:r>
            <a:r>
              <a:rPr lang="cy-GB" dirty="0"/>
              <a:t> by the </a:t>
            </a:r>
            <a:r>
              <a:rPr lang="cy-GB" dirty="0" err="1"/>
              <a:t>Head</a:t>
            </a:r>
            <a:r>
              <a:rPr lang="cy-GB" dirty="0"/>
              <a:t> of Environmental </a:t>
            </a:r>
            <a:r>
              <a:rPr lang="cy-GB" dirty="0" err="1"/>
              <a:t>Infrastructure</a:t>
            </a:r>
            <a:r>
              <a:rPr lang="cy-GB" dirty="0"/>
              <a:t>. </a:t>
            </a:r>
            <a:br>
              <a:rPr lang="cy-GB" dirty="0"/>
            </a:br>
            <a:br>
              <a:rPr lang="cy-GB" dirty="0"/>
            </a:br>
            <a:r>
              <a:rPr lang="en-GB" dirty="0"/>
              <a:t>“Monitoring of performance extends beyond time and cost to encompass delivery of services, delivery of value, and client and user satisfaction.” </a:t>
            </a:r>
            <a:r>
              <a:rPr lang="en-GB" i="1" dirty="0"/>
              <a:t>(Crawford, 2009, pp. 84-5)</a:t>
            </a:r>
          </a:p>
        </p:txBody>
      </p:sp>
      <p:pic>
        <p:nvPicPr>
          <p:cNvPr id="5" name="Graffigyn 4" descr="Checklist with solid fill">
            <a:extLst>
              <a:ext uri="{FF2B5EF4-FFF2-40B4-BE49-F238E27FC236}">
                <a16:creationId xmlns:a16="http://schemas.microsoft.com/office/drawing/2014/main" id="{089440AC-8819-4AE5-95CA-776BD7A6E2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69152" y="332605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6175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0">
            <a:extLst>
              <a:ext uri="{FF2B5EF4-FFF2-40B4-BE49-F238E27FC236}">
                <a16:creationId xmlns:a16="http://schemas.microsoft.com/office/drawing/2014/main" id="{5DB0431E-0B04-44A1-9C51-531E28D18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5A14412B-6162-143C-87D5-2B11D1EA1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cy-GB" dirty="0" err="1"/>
              <a:t>References</a:t>
            </a:r>
            <a:endParaRPr lang="en-GB" dirty="0"/>
          </a:p>
        </p:txBody>
      </p:sp>
      <p:sp>
        <p:nvSpPr>
          <p:cNvPr id="25" name="Dalfan Cynnwys 2">
            <a:extLst>
              <a:ext uri="{FF2B5EF4-FFF2-40B4-BE49-F238E27FC236}">
                <a16:creationId xmlns:a16="http://schemas.microsoft.com/office/drawing/2014/main" id="{3120251D-018A-FB6F-C1AC-128FBE8BB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8595360" cy="435133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• Crawford, L. H., and Helm, J. (2009) ‘Government and Governance: The Value of Project Management in the Public Sector’ in </a:t>
            </a:r>
            <a:r>
              <a:rPr lang="en-GB" i="1" dirty="0"/>
              <a:t>Project Management Journal, </a:t>
            </a:r>
            <a:r>
              <a:rPr lang="en-GB" dirty="0"/>
              <a:t>40(1) pp. 73-87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Ellis, C. D. (2019) </a:t>
            </a:r>
            <a:r>
              <a:rPr lang="en-GB" i="1" dirty="0"/>
              <a:t>The Project Book: The Complete Guide to Consistently Delivering Great Projects. </a:t>
            </a:r>
            <a:r>
              <a:rPr lang="en-GB" dirty="0"/>
              <a:t>John Wiley &amp; Sons: Brisbane.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</a:t>
            </a:r>
            <a:r>
              <a:rPr lang="en-GB" dirty="0" err="1"/>
              <a:t>Haniff</a:t>
            </a:r>
            <a:r>
              <a:rPr lang="en-GB" dirty="0"/>
              <a:t>, A., and Salama, M. (2016) </a:t>
            </a:r>
            <a:r>
              <a:rPr lang="en-GB" i="1" dirty="0"/>
              <a:t>Project Management. </a:t>
            </a:r>
            <a:r>
              <a:rPr lang="en-GB" dirty="0"/>
              <a:t>Oxford: Goodfellows Publishers.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</a:t>
            </a:r>
            <a:r>
              <a:rPr lang="en-GB" dirty="0" err="1"/>
              <a:t>Maceta</a:t>
            </a:r>
            <a:r>
              <a:rPr lang="en-GB" dirty="0"/>
              <a:t>, P. R. M., and </a:t>
            </a:r>
            <a:r>
              <a:rPr lang="en-GB" dirty="0" err="1"/>
              <a:t>Berssaneti</a:t>
            </a:r>
            <a:r>
              <a:rPr lang="en-GB" dirty="0"/>
              <a:t>, F. T. (2020) ‘Comparison of Project Portfolio Management Practices in the Public and Private Sectors in Brazil: Characteristics, Similarities, and Differences’ in </a:t>
            </a:r>
            <a:r>
              <a:rPr lang="en-GB" i="1" dirty="0"/>
              <a:t>International Journal of Managing Projects in Business, </a:t>
            </a:r>
            <a:r>
              <a:rPr lang="en-GB" dirty="0"/>
              <a:t>13(7)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• Simon, P., and Murray-Webster, R. (2018) </a:t>
            </a:r>
            <a:r>
              <a:rPr lang="en-GB" i="1" dirty="0"/>
              <a:t>Starting Out in Project Management. </a:t>
            </a:r>
            <a:r>
              <a:rPr lang="en-GB" dirty="0"/>
              <a:t>Princes Risborough: Association for Project Management.</a:t>
            </a:r>
          </a:p>
        </p:txBody>
      </p:sp>
      <p:sp>
        <p:nvSpPr>
          <p:cNvPr id="38" name="Rectangle 32">
            <a:extLst>
              <a:ext uri="{FF2B5EF4-FFF2-40B4-BE49-F238E27FC236}">
                <a16:creationId xmlns:a16="http://schemas.microsoft.com/office/drawing/2014/main" id="{6B424749-EEE0-49C9-9ABF-97B171A3E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8292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olygfa">
  <a:themeElements>
    <a:clrScheme name="Golygfa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Golygfa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Golygfa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453</TotalTime>
  <Words>600</Words>
  <Application>Microsoft Office PowerPoint</Application>
  <PresentationFormat>Sgrin Lydan</PresentationFormat>
  <Paragraphs>22</Paragraphs>
  <Slides>7</Slides>
  <Notes>2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7</vt:i4>
      </vt:variant>
    </vt:vector>
  </HeadingPairs>
  <TitlesOfParts>
    <vt:vector size="12" baseType="lpstr">
      <vt:lpstr>Aptos</vt:lpstr>
      <vt:lpstr>Arial</vt:lpstr>
      <vt:lpstr>Century Schoolbook</vt:lpstr>
      <vt:lpstr>Wingdings 2</vt:lpstr>
      <vt:lpstr>Golygfa</vt:lpstr>
      <vt:lpstr>Work-Based Projects Presentation</vt:lpstr>
      <vt:lpstr>Business Case</vt:lpstr>
      <vt:lpstr>Allocation</vt:lpstr>
      <vt:lpstr>Communication Plan</vt:lpstr>
      <vt:lpstr>Project Process</vt:lpstr>
      <vt:lpstr>Closing Down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Vincent Sheldrake</dc:creator>
  <cp:lastModifiedBy>Vincent Sheldrake</cp:lastModifiedBy>
  <cp:revision>1</cp:revision>
  <dcterms:created xsi:type="dcterms:W3CDTF">2024-09-11T08:47:05Z</dcterms:created>
  <dcterms:modified xsi:type="dcterms:W3CDTF">2024-09-11T16:56:39Z</dcterms:modified>
</cp:coreProperties>
</file>