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7" autoAdjust="0"/>
    <p:restoredTop sz="94660"/>
  </p:normalViewPr>
  <p:slideViewPr>
    <p:cSldViewPr snapToGrid="0">
      <p:cViewPr varScale="1">
        <p:scale>
          <a:sx n="66" d="100"/>
          <a:sy n="66" d="100"/>
        </p:scale>
        <p:origin x="72"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3FA23A5-C898-47B5-83DD-F58C05E89356}"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D77964-99E5-4D29-8410-AB0858E43326}" type="slidenum">
              <a:rPr lang="en-GB" smtClean="0"/>
              <a:t>‹#›</a:t>
            </a:fld>
            <a:endParaRPr lang="en-GB"/>
          </a:p>
        </p:txBody>
      </p:sp>
    </p:spTree>
    <p:extLst>
      <p:ext uri="{BB962C8B-B14F-4D97-AF65-F5344CB8AC3E}">
        <p14:creationId xmlns:p14="http://schemas.microsoft.com/office/powerpoint/2010/main" val="2817439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3FA23A5-C898-47B5-83DD-F58C05E89356}"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D77964-99E5-4D29-8410-AB0858E43326}" type="slidenum">
              <a:rPr lang="en-GB" smtClean="0"/>
              <a:t>‹#›</a:t>
            </a:fld>
            <a:endParaRPr lang="en-GB"/>
          </a:p>
        </p:txBody>
      </p:sp>
    </p:spTree>
    <p:extLst>
      <p:ext uri="{BB962C8B-B14F-4D97-AF65-F5344CB8AC3E}">
        <p14:creationId xmlns:p14="http://schemas.microsoft.com/office/powerpoint/2010/main" val="7491797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3FA23A5-C898-47B5-83DD-F58C05E89356}"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D77964-99E5-4D29-8410-AB0858E43326}" type="slidenum">
              <a:rPr lang="en-GB" smtClean="0"/>
              <a:t>‹#›</a:t>
            </a:fld>
            <a:endParaRPr lang="en-GB"/>
          </a:p>
        </p:txBody>
      </p:sp>
    </p:spTree>
    <p:extLst>
      <p:ext uri="{BB962C8B-B14F-4D97-AF65-F5344CB8AC3E}">
        <p14:creationId xmlns:p14="http://schemas.microsoft.com/office/powerpoint/2010/main" val="272632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3FA23A5-C898-47B5-83DD-F58C05E89356}"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D77964-99E5-4D29-8410-AB0858E43326}" type="slidenum">
              <a:rPr lang="en-GB" smtClean="0"/>
              <a:t>‹#›</a:t>
            </a:fld>
            <a:endParaRPr lang="en-GB"/>
          </a:p>
        </p:txBody>
      </p:sp>
    </p:spTree>
    <p:extLst>
      <p:ext uri="{BB962C8B-B14F-4D97-AF65-F5344CB8AC3E}">
        <p14:creationId xmlns:p14="http://schemas.microsoft.com/office/powerpoint/2010/main" val="546103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3FA23A5-C898-47B5-83DD-F58C05E89356}" type="datetimeFigureOut">
              <a:rPr lang="en-GB" smtClean="0"/>
              <a:t>24/03/2020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D77964-99E5-4D29-8410-AB0858E43326}" type="slidenum">
              <a:rPr lang="en-GB" smtClean="0"/>
              <a:t>‹#›</a:t>
            </a:fld>
            <a:endParaRPr lang="en-GB"/>
          </a:p>
        </p:txBody>
      </p:sp>
    </p:spTree>
    <p:extLst>
      <p:ext uri="{BB962C8B-B14F-4D97-AF65-F5344CB8AC3E}">
        <p14:creationId xmlns:p14="http://schemas.microsoft.com/office/powerpoint/2010/main" val="1595538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3FA23A5-C898-47B5-83DD-F58C05E89356}" type="datetimeFigureOut">
              <a:rPr lang="en-GB" smtClean="0"/>
              <a:t>24/03/2020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D77964-99E5-4D29-8410-AB0858E43326}" type="slidenum">
              <a:rPr lang="en-GB" smtClean="0"/>
              <a:t>‹#›</a:t>
            </a:fld>
            <a:endParaRPr lang="en-GB"/>
          </a:p>
        </p:txBody>
      </p:sp>
    </p:spTree>
    <p:extLst>
      <p:ext uri="{BB962C8B-B14F-4D97-AF65-F5344CB8AC3E}">
        <p14:creationId xmlns:p14="http://schemas.microsoft.com/office/powerpoint/2010/main" val="1890028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FA23A5-C898-47B5-83DD-F58C05E89356}" type="datetimeFigureOut">
              <a:rPr lang="en-GB" smtClean="0"/>
              <a:t>24/03/2020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D77964-99E5-4D29-8410-AB0858E43326}" type="slidenum">
              <a:rPr lang="en-GB" smtClean="0"/>
              <a:t>‹#›</a:t>
            </a:fld>
            <a:endParaRPr lang="en-GB"/>
          </a:p>
        </p:txBody>
      </p:sp>
    </p:spTree>
    <p:extLst>
      <p:ext uri="{BB962C8B-B14F-4D97-AF65-F5344CB8AC3E}">
        <p14:creationId xmlns:p14="http://schemas.microsoft.com/office/powerpoint/2010/main" val="596247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FA23A5-C898-47B5-83DD-F58C05E89356}"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D77964-99E5-4D29-8410-AB0858E43326}" type="slidenum">
              <a:rPr lang="en-GB" smtClean="0"/>
              <a:t>‹#›</a:t>
            </a:fld>
            <a:endParaRPr lang="en-GB"/>
          </a:p>
        </p:txBody>
      </p:sp>
    </p:spTree>
    <p:extLst>
      <p:ext uri="{BB962C8B-B14F-4D97-AF65-F5344CB8AC3E}">
        <p14:creationId xmlns:p14="http://schemas.microsoft.com/office/powerpoint/2010/main" val="2771920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FA23A5-C898-47B5-83DD-F58C05E89356}"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D77964-99E5-4D29-8410-AB0858E43326}" type="slidenum">
              <a:rPr lang="en-GB" smtClean="0"/>
              <a:t>‹#›</a:t>
            </a:fld>
            <a:endParaRPr lang="en-GB"/>
          </a:p>
        </p:txBody>
      </p:sp>
    </p:spTree>
    <p:extLst>
      <p:ext uri="{BB962C8B-B14F-4D97-AF65-F5344CB8AC3E}">
        <p14:creationId xmlns:p14="http://schemas.microsoft.com/office/powerpoint/2010/main" val="1024257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3FA23A5-C898-47B5-83DD-F58C05E89356}"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D77964-99E5-4D29-8410-AB0858E43326}" type="slidenum">
              <a:rPr lang="en-GB" smtClean="0"/>
              <a:t>‹#›</a:t>
            </a:fld>
            <a:endParaRPr lang="en-GB"/>
          </a:p>
        </p:txBody>
      </p:sp>
    </p:spTree>
    <p:extLst>
      <p:ext uri="{BB962C8B-B14F-4D97-AF65-F5344CB8AC3E}">
        <p14:creationId xmlns:p14="http://schemas.microsoft.com/office/powerpoint/2010/main" val="2248003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3FA23A5-C898-47B5-83DD-F58C05E89356}"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D77964-99E5-4D29-8410-AB0858E43326}" type="slidenum">
              <a:rPr lang="en-GB" smtClean="0"/>
              <a:t>‹#›</a:t>
            </a:fld>
            <a:endParaRPr lang="en-GB"/>
          </a:p>
        </p:txBody>
      </p:sp>
    </p:spTree>
    <p:extLst>
      <p:ext uri="{BB962C8B-B14F-4D97-AF65-F5344CB8AC3E}">
        <p14:creationId xmlns:p14="http://schemas.microsoft.com/office/powerpoint/2010/main" val="1404119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FA23A5-C898-47B5-83DD-F58C05E89356}" type="datetimeFigureOut">
              <a:rPr lang="en-GB" smtClean="0"/>
              <a:t>24/03/2020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D77964-99E5-4D29-8410-AB0858E43326}" type="slidenum">
              <a:rPr lang="en-GB" smtClean="0"/>
              <a:t>‹#›</a:t>
            </a:fld>
            <a:endParaRPr lang="en-GB"/>
          </a:p>
        </p:txBody>
      </p:sp>
    </p:spTree>
    <p:extLst>
      <p:ext uri="{BB962C8B-B14F-4D97-AF65-F5344CB8AC3E}">
        <p14:creationId xmlns:p14="http://schemas.microsoft.com/office/powerpoint/2010/main" val="1216742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304576"/>
          </a:xfrm>
        </p:spPr>
        <p:txBody>
          <a:bodyPr>
            <a:normAutofit fontScale="90000"/>
          </a:bodyPr>
          <a:lstStyle/>
          <a:p>
            <a:r>
              <a:rPr lang="en-GB" b="1" dirty="0" smtClean="0">
                <a:solidFill>
                  <a:srgbClr val="FF0000"/>
                </a:solidFill>
              </a:rPr>
              <a:t>Global Destination </a:t>
            </a:r>
            <a:r>
              <a:rPr lang="en-GB" b="1" dirty="0" err="1" smtClean="0">
                <a:solidFill>
                  <a:srgbClr val="FF0000"/>
                </a:solidFill>
              </a:rPr>
              <a:t>Mgt</a:t>
            </a:r>
            <a:r>
              <a:rPr lang="en-GB" b="1" dirty="0" smtClean="0">
                <a:solidFill>
                  <a:srgbClr val="FF0000"/>
                </a:solidFill>
              </a:rPr>
              <a:t>  - Assignment Guidance</a:t>
            </a:r>
            <a:r>
              <a:rPr lang="en-GB" dirty="0" smtClean="0"/>
              <a:t>.</a:t>
            </a:r>
            <a:endParaRPr lang="en-GB" dirty="0"/>
          </a:p>
        </p:txBody>
      </p:sp>
      <p:sp>
        <p:nvSpPr>
          <p:cNvPr id="3" name="Content Placeholder 2"/>
          <p:cNvSpPr>
            <a:spLocks noGrp="1"/>
          </p:cNvSpPr>
          <p:nvPr>
            <p:ph idx="1"/>
          </p:nvPr>
        </p:nvSpPr>
        <p:spPr/>
        <p:txBody>
          <a:bodyPr/>
          <a:lstStyle/>
          <a:p>
            <a:pPr marL="0" indent="0">
              <a:buNone/>
            </a:pPr>
            <a:r>
              <a:rPr lang="en-GB" dirty="0" smtClean="0"/>
              <a:t>5) 	Forwarding </a:t>
            </a:r>
            <a:r>
              <a:rPr lang="en-GB" dirty="0"/>
              <a:t>a conceptual framework for the future development </a:t>
            </a:r>
            <a:r>
              <a:rPr lang="en-GB" dirty="0" smtClean="0"/>
              <a:t>	and improvement </a:t>
            </a:r>
            <a:r>
              <a:rPr lang="en-GB" dirty="0"/>
              <a:t>for </a:t>
            </a:r>
            <a:r>
              <a:rPr lang="en-GB" dirty="0" smtClean="0"/>
              <a:t>your country’s Tourism</a:t>
            </a:r>
            <a:r>
              <a:rPr lang="en-GB" dirty="0"/>
              <a:t>, based on the </a:t>
            </a:r>
            <a:r>
              <a:rPr lang="en-GB" dirty="0" smtClean="0"/>
              <a:t>	review </a:t>
            </a:r>
            <a:r>
              <a:rPr lang="en-GB" dirty="0"/>
              <a:t>of best practice comparative global strategic tourism </a:t>
            </a:r>
            <a:r>
              <a:rPr lang="en-GB" dirty="0" smtClean="0"/>
              <a:t>	examples.</a:t>
            </a:r>
          </a:p>
          <a:p>
            <a:endParaRPr lang="en-GB" dirty="0">
              <a:effectLst/>
            </a:endParaRPr>
          </a:p>
          <a:p>
            <a:pPr lvl="1"/>
            <a:r>
              <a:rPr lang="en-GB" sz="2800" dirty="0" smtClean="0"/>
              <a:t>   </a:t>
            </a:r>
            <a:r>
              <a:rPr lang="en-GB" sz="2800" i="1" dirty="0" smtClean="0"/>
              <a:t>Consider the ways in which your country could improve in its 	strategic focus…..?? How can it learn from other best practice 	examples…? What is viable for the country to introduce to make </a:t>
            </a:r>
          </a:p>
          <a:p>
            <a:pPr marL="457200" lvl="1" indent="0">
              <a:buNone/>
            </a:pPr>
            <a:r>
              <a:rPr lang="en-GB" sz="2800" i="1" dirty="0"/>
              <a:t> </a:t>
            </a:r>
            <a:r>
              <a:rPr lang="en-GB" sz="2800" i="1" dirty="0" smtClean="0"/>
              <a:t>  	improvements…?...............................................</a:t>
            </a:r>
            <a:endParaRPr lang="en-GB" sz="2800" i="1" dirty="0" smtClean="0">
              <a:effectLst/>
            </a:endParaRPr>
          </a:p>
          <a:p>
            <a:endParaRPr lang="en-GB" dirty="0"/>
          </a:p>
        </p:txBody>
      </p:sp>
      <p:pic>
        <p:nvPicPr>
          <p:cNvPr id="4" name="SLIDE 10 ">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7796235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9916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Words>
  <Application>Microsoft Office PowerPoint</Application>
  <PresentationFormat>Widescreen</PresentationFormat>
  <Paragraphs>5</Paragraphs>
  <Slides>1</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Global Destination Mgt  - Assignment Guidance.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Destination Mgt  - Assignment Guidance.</dc:title>
  <dc:creator>Kathryn Flynn</dc:creator>
  <cp:lastModifiedBy>Kathryn Flynn</cp:lastModifiedBy>
  <cp:revision>1</cp:revision>
  <dcterms:created xsi:type="dcterms:W3CDTF">2020-03-24T02:56:01Z</dcterms:created>
  <dcterms:modified xsi:type="dcterms:W3CDTF">2020-03-24T02:56:22Z</dcterms:modified>
</cp:coreProperties>
</file>