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27"/>
  </p:notesMasterIdLst>
  <p:sldIdLst>
    <p:sldId id="256" r:id="rId5"/>
    <p:sldId id="268" r:id="rId6"/>
    <p:sldId id="257" r:id="rId7"/>
    <p:sldId id="267" r:id="rId8"/>
    <p:sldId id="270" r:id="rId9"/>
    <p:sldId id="274" r:id="rId10"/>
    <p:sldId id="269" r:id="rId11"/>
    <p:sldId id="277" r:id="rId12"/>
    <p:sldId id="258" r:id="rId13"/>
    <p:sldId id="271" r:id="rId14"/>
    <p:sldId id="278" r:id="rId15"/>
    <p:sldId id="276" r:id="rId16"/>
    <p:sldId id="275" r:id="rId17"/>
    <p:sldId id="279" r:id="rId18"/>
    <p:sldId id="259" r:id="rId19"/>
    <p:sldId id="260" r:id="rId20"/>
    <p:sldId id="261" r:id="rId21"/>
    <p:sldId id="262" r:id="rId22"/>
    <p:sldId id="273" r:id="rId23"/>
    <p:sldId id="263" r:id="rId24"/>
    <p:sldId id="265" r:id="rId25"/>
    <p:sldId id="26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64DC7F-C5DB-4697-A479-837D69625918}" v="1286" dt="2020-05-28T12:49:25.2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673" autoAdjust="0"/>
  </p:normalViewPr>
  <p:slideViewPr>
    <p:cSldViewPr snapToGrid="0">
      <p:cViewPr varScale="1">
        <p:scale>
          <a:sx n="53" d="100"/>
          <a:sy n="53" d="100"/>
        </p:scale>
        <p:origin x="183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a Williams (1707424)" userId="5710c22e-f9b5-4166-9d27-b431a2f77f7b" providerId="ADAL" clId="{C564DC7F-C5DB-4697-A479-837D69625918}"/>
    <pc:docChg chg="undo redo custSel mod addSld delSld modSld sldOrd addMainMaster delMainMaster">
      <pc:chgData name="Ella Williams (1707424)" userId="5710c22e-f9b5-4166-9d27-b431a2f77f7b" providerId="ADAL" clId="{C564DC7F-C5DB-4697-A479-837D69625918}" dt="2020-05-28T18:54:26.276" v="22003" actId="113"/>
      <pc:docMkLst>
        <pc:docMk/>
      </pc:docMkLst>
      <pc:sldChg chg="addSp delSp modSp mod setBg modClrScheme setClrOvrMap delDesignElem chgLayout modNotesTx">
        <pc:chgData name="Ella Williams (1707424)" userId="5710c22e-f9b5-4166-9d27-b431a2f77f7b" providerId="ADAL" clId="{C564DC7F-C5DB-4697-A479-837D69625918}" dt="2020-05-28T18:54:26.276" v="22003" actId="113"/>
        <pc:sldMkLst>
          <pc:docMk/>
          <pc:sldMk cId="148245538" sldId="256"/>
        </pc:sldMkLst>
        <pc:spChg chg="mod">
          <ac:chgData name="Ella Williams (1707424)" userId="5710c22e-f9b5-4166-9d27-b431a2f77f7b" providerId="ADAL" clId="{C564DC7F-C5DB-4697-A479-837D69625918}" dt="2020-05-19T22:05:05.430" v="152" actId="26606"/>
          <ac:spMkLst>
            <pc:docMk/>
            <pc:sldMk cId="148245538" sldId="256"/>
            <ac:spMk id="2" creationId="{1055251E-74F9-4EB3-B2DE-638932920C63}"/>
          </ac:spMkLst>
        </pc:spChg>
        <pc:spChg chg="mod">
          <ac:chgData name="Ella Williams (1707424)" userId="5710c22e-f9b5-4166-9d27-b431a2f77f7b" providerId="ADAL" clId="{C564DC7F-C5DB-4697-A479-837D69625918}" dt="2020-05-19T22:06:41.235" v="169" actId="27636"/>
          <ac:spMkLst>
            <pc:docMk/>
            <pc:sldMk cId="148245538" sldId="256"/>
            <ac:spMk id="3" creationId="{B55DCE6C-46C5-4E93-A981-37968C57D92B}"/>
          </ac:spMkLst>
        </pc:spChg>
        <pc:spChg chg="add del">
          <ac:chgData name="Ella Williams (1707424)" userId="5710c22e-f9b5-4166-9d27-b431a2f77f7b" providerId="ADAL" clId="{C564DC7F-C5DB-4697-A479-837D69625918}" dt="2020-05-19T20:09:02.519" v="129" actId="26606"/>
          <ac:spMkLst>
            <pc:docMk/>
            <pc:sldMk cId="148245538" sldId="256"/>
            <ac:spMk id="9" creationId="{158B3569-73B2-4D05-8E95-886A6EE17F1F}"/>
          </ac:spMkLst>
        </pc:spChg>
        <pc:spChg chg="add del">
          <ac:chgData name="Ella Williams (1707424)" userId="5710c22e-f9b5-4166-9d27-b431a2f77f7b" providerId="ADAL" clId="{C564DC7F-C5DB-4697-A479-837D69625918}" dt="2020-05-19T20:09:02.519" v="129" actId="26606"/>
          <ac:spMkLst>
            <pc:docMk/>
            <pc:sldMk cId="148245538" sldId="256"/>
            <ac:spMk id="11" creationId="{2D92A843-3FA1-4DFF-99F6-47FA457D7C2E}"/>
          </ac:spMkLst>
        </pc:spChg>
        <pc:spChg chg="add del">
          <ac:chgData name="Ella Williams (1707424)" userId="5710c22e-f9b5-4166-9d27-b431a2f77f7b" providerId="ADAL" clId="{C564DC7F-C5DB-4697-A479-837D69625918}" dt="2020-05-19T20:09:02.519" v="129" actId="26606"/>
          <ac:spMkLst>
            <pc:docMk/>
            <pc:sldMk cId="148245538" sldId="256"/>
            <ac:spMk id="13" creationId="{B71758F4-3F46-45DA-8AC5-4E508DA080BA}"/>
          </ac:spMkLst>
        </pc:spChg>
        <pc:spChg chg="add del">
          <ac:chgData name="Ella Williams (1707424)" userId="5710c22e-f9b5-4166-9d27-b431a2f77f7b" providerId="ADAL" clId="{C564DC7F-C5DB-4697-A479-837D69625918}" dt="2020-05-19T20:09:02.519" v="129" actId="26606"/>
          <ac:spMkLst>
            <pc:docMk/>
            <pc:sldMk cId="148245538" sldId="256"/>
            <ac:spMk id="15" creationId="{8550FED7-7C32-42BB-98DB-30272A6331A9}"/>
          </ac:spMkLst>
        </pc:spChg>
        <pc:spChg chg="add del">
          <ac:chgData name="Ella Williams (1707424)" userId="5710c22e-f9b5-4166-9d27-b431a2f77f7b" providerId="ADAL" clId="{C564DC7F-C5DB-4697-A479-837D69625918}" dt="2020-05-19T20:09:05.092" v="131" actId="26606"/>
          <ac:spMkLst>
            <pc:docMk/>
            <pc:sldMk cId="148245538" sldId="256"/>
            <ac:spMk id="21" creationId="{BF9FFE17-DE95-4821-ACC1-B90C95449294}"/>
          </ac:spMkLst>
        </pc:spChg>
        <pc:spChg chg="add del">
          <ac:chgData name="Ella Williams (1707424)" userId="5710c22e-f9b5-4166-9d27-b431a2f77f7b" providerId="ADAL" clId="{C564DC7F-C5DB-4697-A479-837D69625918}" dt="2020-05-19T20:09:05.092" v="131" actId="26606"/>
          <ac:spMkLst>
            <pc:docMk/>
            <pc:sldMk cId="148245538" sldId="256"/>
            <ac:spMk id="22" creationId="{03CF76AF-FF72-4430-A772-05840329020B}"/>
          </ac:spMkLst>
        </pc:spChg>
        <pc:spChg chg="add del">
          <ac:chgData name="Ella Williams (1707424)" userId="5710c22e-f9b5-4166-9d27-b431a2f77f7b" providerId="ADAL" clId="{C564DC7F-C5DB-4697-A479-837D69625918}" dt="2020-05-19T20:09:05.092" v="131" actId="26606"/>
          <ac:spMkLst>
            <pc:docMk/>
            <pc:sldMk cId="148245538" sldId="256"/>
            <ac:spMk id="23" creationId="{0B1C8180-2FDD-4202-8C45-4057CB1AB26F}"/>
          </ac:spMkLst>
        </pc:spChg>
        <pc:spChg chg="add del">
          <ac:chgData name="Ella Williams (1707424)" userId="5710c22e-f9b5-4166-9d27-b431a2f77f7b" providerId="ADAL" clId="{C564DC7F-C5DB-4697-A479-837D69625918}" dt="2020-05-19T20:09:06.342" v="133" actId="26606"/>
          <ac:spMkLst>
            <pc:docMk/>
            <pc:sldMk cId="148245538" sldId="256"/>
            <ac:spMk id="27" creationId="{158B3569-73B2-4D05-8E95-886A6EE17F1F}"/>
          </ac:spMkLst>
        </pc:spChg>
        <pc:spChg chg="add del">
          <ac:chgData name="Ella Williams (1707424)" userId="5710c22e-f9b5-4166-9d27-b431a2f77f7b" providerId="ADAL" clId="{C564DC7F-C5DB-4697-A479-837D69625918}" dt="2020-05-19T20:09:06.342" v="133" actId="26606"/>
          <ac:spMkLst>
            <pc:docMk/>
            <pc:sldMk cId="148245538" sldId="256"/>
            <ac:spMk id="29" creationId="{2D92A843-3FA1-4DFF-99F6-47FA457D7C2E}"/>
          </ac:spMkLst>
        </pc:spChg>
        <pc:spChg chg="add del">
          <ac:chgData name="Ella Williams (1707424)" userId="5710c22e-f9b5-4166-9d27-b431a2f77f7b" providerId="ADAL" clId="{C564DC7F-C5DB-4697-A479-837D69625918}" dt="2020-05-19T20:09:06.342" v="133" actId="26606"/>
          <ac:spMkLst>
            <pc:docMk/>
            <pc:sldMk cId="148245538" sldId="256"/>
            <ac:spMk id="30" creationId="{B71758F4-3F46-45DA-8AC5-4E508DA080BA}"/>
          </ac:spMkLst>
        </pc:spChg>
        <pc:spChg chg="add del">
          <ac:chgData name="Ella Williams (1707424)" userId="5710c22e-f9b5-4166-9d27-b431a2f77f7b" providerId="ADAL" clId="{C564DC7F-C5DB-4697-A479-837D69625918}" dt="2020-05-19T20:09:06.342" v="133" actId="26606"/>
          <ac:spMkLst>
            <pc:docMk/>
            <pc:sldMk cId="148245538" sldId="256"/>
            <ac:spMk id="31" creationId="{8550FED7-7C32-42BB-98DB-30272A6331A9}"/>
          </ac:spMkLst>
        </pc:spChg>
        <pc:spChg chg="add del">
          <ac:chgData name="Ella Williams (1707424)" userId="5710c22e-f9b5-4166-9d27-b431a2f77f7b" providerId="ADAL" clId="{C564DC7F-C5DB-4697-A479-837D69625918}" dt="2020-05-19T20:09:19.957" v="135" actId="26606"/>
          <ac:spMkLst>
            <pc:docMk/>
            <pc:sldMk cId="148245538" sldId="256"/>
            <ac:spMk id="35" creationId="{BF9FFE17-DE95-4821-ACC1-B90C95449294}"/>
          </ac:spMkLst>
        </pc:spChg>
        <pc:spChg chg="add del">
          <ac:chgData name="Ella Williams (1707424)" userId="5710c22e-f9b5-4166-9d27-b431a2f77f7b" providerId="ADAL" clId="{C564DC7F-C5DB-4697-A479-837D69625918}" dt="2020-05-19T20:09:19.957" v="135" actId="26606"/>
          <ac:spMkLst>
            <pc:docMk/>
            <pc:sldMk cId="148245538" sldId="256"/>
            <ac:spMk id="36" creationId="{03CF76AF-FF72-4430-A772-05840329020B}"/>
          </ac:spMkLst>
        </pc:spChg>
        <pc:spChg chg="add del">
          <ac:chgData name="Ella Williams (1707424)" userId="5710c22e-f9b5-4166-9d27-b431a2f77f7b" providerId="ADAL" clId="{C564DC7F-C5DB-4697-A479-837D69625918}" dt="2020-05-19T20:09:19.957" v="135" actId="26606"/>
          <ac:spMkLst>
            <pc:docMk/>
            <pc:sldMk cId="148245538" sldId="256"/>
            <ac:spMk id="37" creationId="{0B1C8180-2FDD-4202-8C45-4057CB1AB26F}"/>
          </ac:spMkLst>
        </pc:spChg>
        <pc:spChg chg="add del">
          <ac:chgData name="Ella Williams (1707424)" userId="5710c22e-f9b5-4166-9d27-b431a2f77f7b" providerId="ADAL" clId="{C564DC7F-C5DB-4697-A479-837D69625918}" dt="2020-05-19T20:09:24.238" v="137" actId="26606"/>
          <ac:spMkLst>
            <pc:docMk/>
            <pc:sldMk cId="148245538" sldId="256"/>
            <ac:spMk id="42" creationId="{657F69E0-C4B0-4BEC-A689-4F8D877F05D4}"/>
          </ac:spMkLst>
        </pc:spChg>
        <pc:spChg chg="add del">
          <ac:chgData name="Ella Williams (1707424)" userId="5710c22e-f9b5-4166-9d27-b431a2f77f7b" providerId="ADAL" clId="{C564DC7F-C5DB-4697-A479-837D69625918}" dt="2020-05-19T20:09:24.238" v="137" actId="26606"/>
          <ac:spMkLst>
            <pc:docMk/>
            <pc:sldMk cId="148245538" sldId="256"/>
            <ac:spMk id="44" creationId="{9F6380B4-6A1C-481E-8408-B4E6C75B9B81}"/>
          </ac:spMkLst>
        </pc:spChg>
        <pc:spChg chg="add del">
          <ac:chgData name="Ella Williams (1707424)" userId="5710c22e-f9b5-4166-9d27-b431a2f77f7b" providerId="ADAL" clId="{C564DC7F-C5DB-4697-A479-837D69625918}" dt="2020-05-19T20:09:28.378" v="139" actId="26606"/>
          <ac:spMkLst>
            <pc:docMk/>
            <pc:sldMk cId="148245538" sldId="256"/>
            <ac:spMk id="46" creationId="{526E0BFB-CDF1-4990-8C11-AC849311E0A8}"/>
          </ac:spMkLst>
        </pc:spChg>
        <pc:spChg chg="add del">
          <ac:chgData name="Ella Williams (1707424)" userId="5710c22e-f9b5-4166-9d27-b431a2f77f7b" providerId="ADAL" clId="{C564DC7F-C5DB-4697-A479-837D69625918}" dt="2020-05-19T20:09:28.378" v="139" actId="26606"/>
          <ac:spMkLst>
            <pc:docMk/>
            <pc:sldMk cId="148245538" sldId="256"/>
            <ac:spMk id="48" creationId="{6069A1F8-9BEB-4786-9694-FC48B2D75D21}"/>
          </ac:spMkLst>
        </pc:spChg>
        <pc:spChg chg="add del">
          <ac:chgData name="Ella Williams (1707424)" userId="5710c22e-f9b5-4166-9d27-b431a2f77f7b" providerId="ADAL" clId="{C564DC7F-C5DB-4697-A479-837D69625918}" dt="2020-05-19T22:01:57.810" v="144"/>
          <ac:spMkLst>
            <pc:docMk/>
            <pc:sldMk cId="148245538" sldId="256"/>
            <ac:spMk id="51" creationId="{BF9FFE17-DE95-4821-ACC1-B90C95449294}"/>
          </ac:spMkLst>
        </pc:spChg>
        <pc:spChg chg="add del">
          <ac:chgData name="Ella Williams (1707424)" userId="5710c22e-f9b5-4166-9d27-b431a2f77f7b" providerId="ADAL" clId="{C564DC7F-C5DB-4697-A479-837D69625918}" dt="2020-05-19T22:01:57.810" v="144"/>
          <ac:spMkLst>
            <pc:docMk/>
            <pc:sldMk cId="148245538" sldId="256"/>
            <ac:spMk id="52" creationId="{03CF76AF-FF72-4430-A772-05840329020B}"/>
          </ac:spMkLst>
        </pc:spChg>
        <pc:spChg chg="add del">
          <ac:chgData name="Ella Williams (1707424)" userId="5710c22e-f9b5-4166-9d27-b431a2f77f7b" providerId="ADAL" clId="{C564DC7F-C5DB-4697-A479-837D69625918}" dt="2020-05-19T22:01:57.810" v="144"/>
          <ac:spMkLst>
            <pc:docMk/>
            <pc:sldMk cId="148245538" sldId="256"/>
            <ac:spMk id="53" creationId="{0B1C8180-2FDD-4202-8C45-4057CB1AB26F}"/>
          </ac:spMkLst>
        </pc:spChg>
        <pc:spChg chg="add del">
          <ac:chgData name="Ella Williams (1707424)" userId="5710c22e-f9b5-4166-9d27-b431a2f77f7b" providerId="ADAL" clId="{C564DC7F-C5DB-4697-A479-837D69625918}" dt="2020-05-19T22:05:05.430" v="152" actId="26606"/>
          <ac:spMkLst>
            <pc:docMk/>
            <pc:sldMk cId="148245538" sldId="256"/>
            <ac:spMk id="57" creationId="{0F2E3678-25D0-49F9-9BD6-8D4D605650E5}"/>
          </ac:spMkLst>
        </pc:spChg>
        <pc:spChg chg="add del">
          <ac:chgData name="Ella Williams (1707424)" userId="5710c22e-f9b5-4166-9d27-b431a2f77f7b" providerId="ADAL" clId="{C564DC7F-C5DB-4697-A479-837D69625918}" dt="2020-05-19T22:05:05.430" v="152" actId="26606"/>
          <ac:spMkLst>
            <pc:docMk/>
            <pc:sldMk cId="148245538" sldId="256"/>
            <ac:spMk id="58" creationId="{C8AC92D2-D6DE-4772-A874-5D65F883FCDB}"/>
          </ac:spMkLst>
        </pc:spChg>
        <pc:spChg chg="add del">
          <ac:chgData name="Ella Williams (1707424)" userId="5710c22e-f9b5-4166-9d27-b431a2f77f7b" providerId="ADAL" clId="{C564DC7F-C5DB-4697-A479-837D69625918}" dt="2020-05-19T22:05:05.430" v="152" actId="26606"/>
          <ac:spMkLst>
            <pc:docMk/>
            <pc:sldMk cId="148245538" sldId="256"/>
            <ac:spMk id="59" creationId="{63A45CD5-61B0-48E1-8090-7584418C274A}"/>
          </ac:spMkLst>
        </pc:spChg>
        <pc:spChg chg="add del">
          <ac:chgData name="Ella Williams (1707424)" userId="5710c22e-f9b5-4166-9d27-b431a2f77f7b" providerId="ADAL" clId="{C564DC7F-C5DB-4697-A479-837D69625918}" dt="2020-05-19T22:06:39.594" v="168"/>
          <ac:spMkLst>
            <pc:docMk/>
            <pc:sldMk cId="148245538" sldId="256"/>
            <ac:spMk id="70" creationId="{6F40FBDA-CEB1-40F0-9AB9-BD9C402D70FE}"/>
          </ac:spMkLst>
        </pc:spChg>
        <pc:spChg chg="add del">
          <ac:chgData name="Ella Williams (1707424)" userId="5710c22e-f9b5-4166-9d27-b431a2f77f7b" providerId="ADAL" clId="{C564DC7F-C5DB-4697-A479-837D69625918}" dt="2020-05-19T22:06:39.594" v="168"/>
          <ac:spMkLst>
            <pc:docMk/>
            <pc:sldMk cId="148245538" sldId="256"/>
            <ac:spMk id="72" creationId="{0344D4FE-ABEF-4230-9E4E-AD5782FC78AC}"/>
          </ac:spMkLst>
        </pc:spChg>
        <pc:spChg chg="add del">
          <ac:chgData name="Ella Williams (1707424)" userId="5710c22e-f9b5-4166-9d27-b431a2f77f7b" providerId="ADAL" clId="{C564DC7F-C5DB-4697-A479-837D69625918}" dt="2020-05-19T22:06:39.594" v="168"/>
          <ac:spMkLst>
            <pc:docMk/>
            <pc:sldMk cId="148245538" sldId="256"/>
            <ac:spMk id="74" creationId="{9325F979-D3F9-4926-81B7-7ACCB31A501B}"/>
          </ac:spMkLst>
        </pc:spChg>
        <pc:picChg chg="add del">
          <ac:chgData name="Ella Williams (1707424)" userId="5710c22e-f9b5-4166-9d27-b431a2f77f7b" providerId="ADAL" clId="{C564DC7F-C5DB-4697-A479-837D69625918}" dt="2020-05-19T20:09:02.519" v="129" actId="26606"/>
          <ac:picMkLst>
            <pc:docMk/>
            <pc:sldMk cId="148245538" sldId="256"/>
            <ac:picMk id="4" creationId="{A9B78144-EA1C-4217-B988-17FB8A5C5FF0}"/>
          </ac:picMkLst>
        </pc:picChg>
        <pc:picChg chg="add mod ord">
          <ac:chgData name="Ella Williams (1707424)" userId="5710c22e-f9b5-4166-9d27-b431a2f77f7b" providerId="ADAL" clId="{C564DC7F-C5DB-4697-A479-837D69625918}" dt="2020-05-19T22:05:05.430" v="152" actId="26606"/>
          <ac:picMkLst>
            <pc:docMk/>
            <pc:sldMk cId="148245538" sldId="256"/>
            <ac:picMk id="5" creationId="{CBD2F0FE-CBCF-44BC-BFEF-BB1F48D74CB6}"/>
          </ac:picMkLst>
        </pc:picChg>
        <pc:picChg chg="add del">
          <ac:chgData name="Ella Williams (1707424)" userId="5710c22e-f9b5-4166-9d27-b431a2f77f7b" providerId="ADAL" clId="{C564DC7F-C5DB-4697-A479-837D69625918}" dt="2020-05-19T20:09:05.092" v="131" actId="26606"/>
          <ac:picMkLst>
            <pc:docMk/>
            <pc:sldMk cId="148245538" sldId="256"/>
            <ac:picMk id="20" creationId="{A4F23F17-182A-45F4-9B0B-B6C67E4E63D9}"/>
          </ac:picMkLst>
        </pc:picChg>
        <pc:picChg chg="add del">
          <ac:chgData name="Ella Williams (1707424)" userId="5710c22e-f9b5-4166-9d27-b431a2f77f7b" providerId="ADAL" clId="{C564DC7F-C5DB-4697-A479-837D69625918}" dt="2020-05-19T20:09:06.342" v="133" actId="26606"/>
          <ac:picMkLst>
            <pc:docMk/>
            <pc:sldMk cId="148245538" sldId="256"/>
            <ac:picMk id="28" creationId="{A9B78144-EA1C-4217-B988-17FB8A5C5FF0}"/>
          </ac:picMkLst>
        </pc:picChg>
        <pc:picChg chg="add del">
          <ac:chgData name="Ella Williams (1707424)" userId="5710c22e-f9b5-4166-9d27-b431a2f77f7b" providerId="ADAL" clId="{C564DC7F-C5DB-4697-A479-837D69625918}" dt="2020-05-19T20:09:19.957" v="135" actId="26606"/>
          <ac:picMkLst>
            <pc:docMk/>
            <pc:sldMk cId="148245538" sldId="256"/>
            <ac:picMk id="34" creationId="{A4F23F17-182A-45F4-9B0B-B6C67E4E63D9}"/>
          </ac:picMkLst>
        </pc:picChg>
        <pc:picChg chg="add del">
          <ac:chgData name="Ella Williams (1707424)" userId="5710c22e-f9b5-4166-9d27-b431a2f77f7b" providerId="ADAL" clId="{C564DC7F-C5DB-4697-A479-837D69625918}" dt="2020-05-19T20:09:24.238" v="137" actId="26606"/>
          <ac:picMkLst>
            <pc:docMk/>
            <pc:sldMk cId="148245538" sldId="256"/>
            <ac:picMk id="43" creationId="{BE5E2A77-88D7-49EB-A52A-D3539C0F042C}"/>
          </ac:picMkLst>
        </pc:picChg>
        <pc:picChg chg="add del">
          <ac:chgData name="Ella Williams (1707424)" userId="5710c22e-f9b5-4166-9d27-b431a2f77f7b" providerId="ADAL" clId="{C564DC7F-C5DB-4697-A479-837D69625918}" dt="2020-05-19T20:09:28.378" v="139" actId="26606"/>
          <ac:picMkLst>
            <pc:docMk/>
            <pc:sldMk cId="148245538" sldId="256"/>
            <ac:picMk id="47" creationId="{518E7188-D3CC-47F0-809F-B20EA6523F97}"/>
          </ac:picMkLst>
        </pc:picChg>
        <pc:picChg chg="add del mod ord">
          <ac:chgData name="Ella Williams (1707424)" userId="5710c22e-f9b5-4166-9d27-b431a2f77f7b" providerId="ADAL" clId="{C564DC7F-C5DB-4697-A479-837D69625918}" dt="2020-05-19T22:03:35.499" v="146" actId="478"/>
          <ac:picMkLst>
            <pc:docMk/>
            <pc:sldMk cId="148245538" sldId="256"/>
            <ac:picMk id="50" creationId="{A4F23F17-182A-45F4-9B0B-B6C67E4E63D9}"/>
          </ac:picMkLst>
        </pc:picChg>
        <pc:cxnChg chg="add del">
          <ac:chgData name="Ella Williams (1707424)" userId="5710c22e-f9b5-4166-9d27-b431a2f77f7b" providerId="ADAL" clId="{C564DC7F-C5DB-4697-A479-837D69625918}" dt="2020-05-19T20:09:02.519" v="129" actId="26606"/>
          <ac:cxnSpMkLst>
            <pc:docMk/>
            <pc:sldMk cId="148245538" sldId="256"/>
            <ac:cxnSpMk id="17" creationId="{56020367-4FD5-4596-8E10-C5F095CD8DBF}"/>
          </ac:cxnSpMkLst>
        </pc:cxnChg>
        <pc:cxnChg chg="add del">
          <ac:chgData name="Ella Williams (1707424)" userId="5710c22e-f9b5-4166-9d27-b431a2f77f7b" providerId="ADAL" clId="{C564DC7F-C5DB-4697-A479-837D69625918}" dt="2020-05-19T20:09:05.092" v="131" actId="26606"/>
          <ac:cxnSpMkLst>
            <pc:docMk/>
            <pc:sldMk cId="148245538" sldId="256"/>
            <ac:cxnSpMk id="19" creationId="{70C7FD1A-44B1-4E4C-B0C9-A8103DCCDCC2}"/>
          </ac:cxnSpMkLst>
        </pc:cxnChg>
        <pc:cxnChg chg="add del">
          <ac:chgData name="Ella Williams (1707424)" userId="5710c22e-f9b5-4166-9d27-b431a2f77f7b" providerId="ADAL" clId="{C564DC7F-C5DB-4697-A479-837D69625918}" dt="2020-05-19T20:09:05.092" v="131" actId="26606"/>
          <ac:cxnSpMkLst>
            <pc:docMk/>
            <pc:sldMk cId="148245538" sldId="256"/>
            <ac:cxnSpMk id="24" creationId="{D6E86CC6-13EA-4A88-86AD-CF27BF52CC95}"/>
          </ac:cxnSpMkLst>
        </pc:cxnChg>
        <pc:cxnChg chg="add del">
          <ac:chgData name="Ella Williams (1707424)" userId="5710c22e-f9b5-4166-9d27-b431a2f77f7b" providerId="ADAL" clId="{C564DC7F-C5DB-4697-A479-837D69625918}" dt="2020-05-19T20:09:05.092" v="131" actId="26606"/>
          <ac:cxnSpMkLst>
            <pc:docMk/>
            <pc:sldMk cId="148245538" sldId="256"/>
            <ac:cxnSpMk id="25" creationId="{3F80B441-4F7D-4B40-8A13-FED03A1F3A16}"/>
          </ac:cxnSpMkLst>
        </pc:cxnChg>
        <pc:cxnChg chg="add del">
          <ac:chgData name="Ella Williams (1707424)" userId="5710c22e-f9b5-4166-9d27-b431a2f77f7b" providerId="ADAL" clId="{C564DC7F-C5DB-4697-A479-837D69625918}" dt="2020-05-19T20:09:06.342" v="133" actId="26606"/>
          <ac:cxnSpMkLst>
            <pc:docMk/>
            <pc:sldMk cId="148245538" sldId="256"/>
            <ac:cxnSpMk id="32" creationId="{56020367-4FD5-4596-8E10-C5F095CD8DBF}"/>
          </ac:cxnSpMkLst>
        </pc:cxnChg>
        <pc:cxnChg chg="add del">
          <ac:chgData name="Ella Williams (1707424)" userId="5710c22e-f9b5-4166-9d27-b431a2f77f7b" providerId="ADAL" clId="{C564DC7F-C5DB-4697-A479-837D69625918}" dt="2020-05-19T20:09:19.957" v="135" actId="26606"/>
          <ac:cxnSpMkLst>
            <pc:docMk/>
            <pc:sldMk cId="148245538" sldId="256"/>
            <ac:cxnSpMk id="38" creationId="{D6E86CC6-13EA-4A88-86AD-CF27BF52CC95}"/>
          </ac:cxnSpMkLst>
        </pc:cxnChg>
        <pc:cxnChg chg="add del">
          <ac:chgData name="Ella Williams (1707424)" userId="5710c22e-f9b5-4166-9d27-b431a2f77f7b" providerId="ADAL" clId="{C564DC7F-C5DB-4697-A479-837D69625918}" dt="2020-05-19T20:09:19.957" v="135" actId="26606"/>
          <ac:cxnSpMkLst>
            <pc:docMk/>
            <pc:sldMk cId="148245538" sldId="256"/>
            <ac:cxnSpMk id="39" creationId="{3F80B441-4F7D-4B40-8A13-FED03A1F3A16}"/>
          </ac:cxnSpMkLst>
        </pc:cxnChg>
        <pc:cxnChg chg="add del">
          <ac:chgData name="Ella Williams (1707424)" userId="5710c22e-f9b5-4166-9d27-b431a2f77f7b" providerId="ADAL" clId="{C564DC7F-C5DB-4697-A479-837D69625918}" dt="2020-05-19T20:09:19.957" v="135" actId="26606"/>
          <ac:cxnSpMkLst>
            <pc:docMk/>
            <pc:sldMk cId="148245538" sldId="256"/>
            <ac:cxnSpMk id="40" creationId="{70C7FD1A-44B1-4E4C-B0C9-A8103DCCDCC2}"/>
          </ac:cxnSpMkLst>
        </pc:cxnChg>
        <pc:cxnChg chg="add del">
          <ac:chgData name="Ella Williams (1707424)" userId="5710c22e-f9b5-4166-9d27-b431a2f77f7b" providerId="ADAL" clId="{C564DC7F-C5DB-4697-A479-837D69625918}" dt="2020-05-19T22:01:57.810" v="144"/>
          <ac:cxnSpMkLst>
            <pc:docMk/>
            <pc:sldMk cId="148245538" sldId="256"/>
            <ac:cxnSpMk id="54" creationId="{D6E86CC6-13EA-4A88-86AD-CF27BF52CC95}"/>
          </ac:cxnSpMkLst>
        </pc:cxnChg>
        <pc:cxnChg chg="add del">
          <ac:chgData name="Ella Williams (1707424)" userId="5710c22e-f9b5-4166-9d27-b431a2f77f7b" providerId="ADAL" clId="{C564DC7F-C5DB-4697-A479-837D69625918}" dt="2020-05-19T22:01:57.810" v="144"/>
          <ac:cxnSpMkLst>
            <pc:docMk/>
            <pc:sldMk cId="148245538" sldId="256"/>
            <ac:cxnSpMk id="55" creationId="{3F80B441-4F7D-4B40-8A13-FED03A1F3A16}"/>
          </ac:cxnSpMkLst>
        </pc:cxnChg>
        <pc:cxnChg chg="add del">
          <ac:chgData name="Ella Williams (1707424)" userId="5710c22e-f9b5-4166-9d27-b431a2f77f7b" providerId="ADAL" clId="{C564DC7F-C5DB-4697-A479-837D69625918}" dt="2020-05-19T22:01:57.810" v="144"/>
          <ac:cxnSpMkLst>
            <pc:docMk/>
            <pc:sldMk cId="148245538" sldId="256"/>
            <ac:cxnSpMk id="56" creationId="{70C7FD1A-44B1-4E4C-B0C9-A8103DCCDCC2}"/>
          </ac:cxnSpMkLst>
        </pc:cxnChg>
        <pc:cxnChg chg="add del">
          <ac:chgData name="Ella Williams (1707424)" userId="5710c22e-f9b5-4166-9d27-b431a2f77f7b" providerId="ADAL" clId="{C564DC7F-C5DB-4697-A479-837D69625918}" dt="2020-05-19T22:05:05.430" v="152" actId="26606"/>
          <ac:cxnSpMkLst>
            <pc:docMk/>
            <pc:sldMk cId="148245538" sldId="256"/>
            <ac:cxnSpMk id="61" creationId="{C6D4C1FD-C274-4FA8-939A-09E6498EFC7D}"/>
          </ac:cxnSpMkLst>
        </pc:cxnChg>
        <pc:cxnChg chg="add del">
          <ac:chgData name="Ella Williams (1707424)" userId="5710c22e-f9b5-4166-9d27-b431a2f77f7b" providerId="ADAL" clId="{C564DC7F-C5DB-4697-A479-837D69625918}" dt="2020-05-19T22:05:05.430" v="152" actId="26606"/>
          <ac:cxnSpMkLst>
            <pc:docMk/>
            <pc:sldMk cId="148245538" sldId="256"/>
            <ac:cxnSpMk id="63" creationId="{C13D4426-8AD5-43D7-8033-05DBB3BFE65E}"/>
          </ac:cxnSpMkLst>
        </pc:cxnChg>
        <pc:cxnChg chg="add del">
          <ac:chgData name="Ella Williams (1707424)" userId="5710c22e-f9b5-4166-9d27-b431a2f77f7b" providerId="ADAL" clId="{C564DC7F-C5DB-4697-A479-837D69625918}" dt="2020-05-19T22:05:05.430" v="152" actId="26606"/>
          <ac:cxnSpMkLst>
            <pc:docMk/>
            <pc:sldMk cId="148245538" sldId="256"/>
            <ac:cxnSpMk id="65" creationId="{1EC8029B-C6E2-4459-859A-7539865E0066}"/>
          </ac:cxnSpMkLst>
        </pc:cxnChg>
      </pc:sldChg>
      <pc:sldChg chg="add del">
        <pc:chgData name="Ella Williams (1707424)" userId="5710c22e-f9b5-4166-9d27-b431a2f77f7b" providerId="ADAL" clId="{C564DC7F-C5DB-4697-A479-837D69625918}" dt="2020-05-19T22:04:46.640" v="151" actId="2696"/>
        <pc:sldMkLst>
          <pc:docMk/>
          <pc:sldMk cId="2579943448" sldId="257"/>
        </pc:sldMkLst>
      </pc:sldChg>
      <pc:sldChg chg="addSp delSp modSp add mod setBg delDesignElem modNotesTx">
        <pc:chgData name="Ella Williams (1707424)" userId="5710c22e-f9b5-4166-9d27-b431a2f77f7b" providerId="ADAL" clId="{C564DC7F-C5DB-4697-A479-837D69625918}" dt="2020-05-28T18:46:27.023" v="22002" actId="20577"/>
        <pc:sldMkLst>
          <pc:docMk/>
          <pc:sldMk cId="3500184130" sldId="257"/>
        </pc:sldMkLst>
        <pc:spChg chg="add del mod">
          <ac:chgData name="Ella Williams (1707424)" userId="5710c22e-f9b5-4166-9d27-b431a2f77f7b" providerId="ADAL" clId="{C564DC7F-C5DB-4697-A479-837D69625918}" dt="2020-05-25T21:52:36.044" v="19067" actId="1076"/>
          <ac:spMkLst>
            <pc:docMk/>
            <pc:sldMk cId="3500184130" sldId="257"/>
            <ac:spMk id="2" creationId="{38444B3C-CAB0-479F-AE38-B3AADFCD03D8}"/>
          </ac:spMkLst>
        </pc:spChg>
        <pc:spChg chg="add del mod">
          <ac:chgData name="Ella Williams (1707424)" userId="5710c22e-f9b5-4166-9d27-b431a2f77f7b" providerId="ADAL" clId="{C564DC7F-C5DB-4697-A479-837D69625918}" dt="2020-05-25T21:49:18.866" v="18812" actId="478"/>
          <ac:spMkLst>
            <pc:docMk/>
            <pc:sldMk cId="3500184130" sldId="257"/>
            <ac:spMk id="3" creationId="{4745F25A-D94B-43AC-8499-4E09D8DC10E5}"/>
          </ac:spMkLst>
        </pc:spChg>
        <pc:spChg chg="add del">
          <ac:chgData name="Ella Williams (1707424)" userId="5710c22e-f9b5-4166-9d27-b431a2f77f7b" providerId="ADAL" clId="{C564DC7F-C5DB-4697-A479-837D69625918}" dt="2020-05-25T21:49:37.197" v="18813" actId="26606"/>
          <ac:spMkLst>
            <pc:docMk/>
            <pc:sldMk cId="3500184130" sldId="257"/>
            <ac:spMk id="5" creationId="{16F9E488-0718-4E1E-9D12-26779F606252}"/>
          </ac:spMkLst>
        </pc:spChg>
        <pc:spChg chg="add del">
          <ac:chgData name="Ella Williams (1707424)" userId="5710c22e-f9b5-4166-9d27-b431a2f77f7b" providerId="ADAL" clId="{C564DC7F-C5DB-4697-A479-837D69625918}" dt="2020-05-25T21:49:37.197" v="18813" actId="26606"/>
          <ac:spMkLst>
            <pc:docMk/>
            <pc:sldMk cId="3500184130" sldId="257"/>
            <ac:spMk id="6" creationId="{09BE6F6B-19BD-443C-8FB0-FA45F13F9535}"/>
          </ac:spMkLst>
        </pc:spChg>
        <pc:spChg chg="add del">
          <ac:chgData name="Ella Williams (1707424)" userId="5710c22e-f9b5-4166-9d27-b431a2f77f7b" providerId="ADAL" clId="{C564DC7F-C5DB-4697-A479-837D69625918}" dt="2020-05-19T22:06:39.594" v="168"/>
          <ac:spMkLst>
            <pc:docMk/>
            <pc:sldMk cId="3500184130" sldId="257"/>
            <ac:spMk id="8" creationId="{6EB4BFD6-A85D-4A13-A54A-9A5C9E31C69E}"/>
          </ac:spMkLst>
        </pc:spChg>
        <pc:spChg chg="add del">
          <ac:chgData name="Ella Williams (1707424)" userId="5710c22e-f9b5-4166-9d27-b431a2f77f7b" providerId="ADAL" clId="{C564DC7F-C5DB-4697-A479-837D69625918}" dt="2020-05-19T22:06:39.594" v="168"/>
          <ac:spMkLst>
            <pc:docMk/>
            <pc:sldMk cId="3500184130" sldId="257"/>
            <ac:spMk id="10" creationId="{B5DD78E9-DE0D-47AF-A0DB-F475221E3DC7}"/>
          </ac:spMkLst>
        </pc:spChg>
        <pc:spChg chg="add del">
          <ac:chgData name="Ella Williams (1707424)" userId="5710c22e-f9b5-4166-9d27-b431a2f77f7b" providerId="ADAL" clId="{C564DC7F-C5DB-4697-A479-837D69625918}" dt="2020-05-19T22:06:39.594" v="168"/>
          <ac:spMkLst>
            <pc:docMk/>
            <pc:sldMk cId="3500184130" sldId="257"/>
            <ac:spMk id="12" creationId="{A118D329-2010-4A15-B57C-429FFAE35B11}"/>
          </ac:spMkLst>
        </pc:spChg>
        <pc:spChg chg="add">
          <ac:chgData name="Ella Williams (1707424)" userId="5710c22e-f9b5-4166-9d27-b431a2f77f7b" providerId="ADAL" clId="{C564DC7F-C5DB-4697-A479-837D69625918}" dt="2020-05-25T21:49:37.197" v="18813" actId="26606"/>
          <ac:spMkLst>
            <pc:docMk/>
            <pc:sldMk cId="3500184130" sldId="257"/>
            <ac:spMk id="18" creationId="{0BC9EFE1-D8CB-4668-9980-DB108327A794}"/>
          </ac:spMkLst>
        </pc:spChg>
        <pc:spChg chg="add">
          <ac:chgData name="Ella Williams (1707424)" userId="5710c22e-f9b5-4166-9d27-b431a2f77f7b" providerId="ADAL" clId="{C564DC7F-C5DB-4697-A479-837D69625918}" dt="2020-05-25T21:49:37.197" v="18813" actId="26606"/>
          <ac:spMkLst>
            <pc:docMk/>
            <pc:sldMk cId="3500184130" sldId="257"/>
            <ac:spMk id="22" creationId="{77DA6D33-2D62-458C-BF5D-DBF612FD557E}"/>
          </ac:spMkLst>
        </pc:spChg>
        <pc:grpChg chg="add del">
          <ac:chgData name="Ella Williams (1707424)" userId="5710c22e-f9b5-4166-9d27-b431a2f77f7b" providerId="ADAL" clId="{C564DC7F-C5DB-4697-A479-837D69625918}" dt="2020-05-25T21:49:37.197" v="18813" actId="26606"/>
          <ac:grpSpMkLst>
            <pc:docMk/>
            <pc:sldMk cId="3500184130" sldId="257"/>
            <ac:grpSpMk id="7" creationId="{92AAE609-C327-4952-BB48-254E9015AD81}"/>
          </ac:grpSpMkLst>
        </pc:grpChg>
        <pc:picChg chg="add del mod">
          <ac:chgData name="Ella Williams (1707424)" userId="5710c22e-f9b5-4166-9d27-b431a2f77f7b" providerId="ADAL" clId="{C564DC7F-C5DB-4697-A479-837D69625918}" dt="2020-05-19T22:05:59.255" v="162" actId="478"/>
          <ac:picMkLst>
            <pc:docMk/>
            <pc:sldMk cId="3500184130" sldId="257"/>
            <ac:picMk id="4" creationId="{2491ACDF-A43C-4B20-9330-6D920ACA6358}"/>
          </ac:picMkLst>
        </pc:picChg>
        <pc:picChg chg="add mod">
          <ac:chgData name="Ella Williams (1707424)" userId="5710c22e-f9b5-4166-9d27-b431a2f77f7b" providerId="ADAL" clId="{C564DC7F-C5DB-4697-A479-837D69625918}" dt="2020-05-25T21:49:37.197" v="18813" actId="26606"/>
          <ac:picMkLst>
            <pc:docMk/>
            <pc:sldMk cId="3500184130" sldId="257"/>
            <ac:picMk id="4" creationId="{FAFF9832-E04E-4039-A4EC-CECE8F378F4F}"/>
          </ac:picMkLst>
        </pc:picChg>
        <pc:picChg chg="add">
          <ac:chgData name="Ella Williams (1707424)" userId="5710c22e-f9b5-4166-9d27-b431a2f77f7b" providerId="ADAL" clId="{C564DC7F-C5DB-4697-A479-837D69625918}" dt="2020-05-25T21:49:37.197" v="18813" actId="26606"/>
          <ac:picMkLst>
            <pc:docMk/>
            <pc:sldMk cId="3500184130" sldId="257"/>
            <ac:picMk id="20" creationId="{7CBAE1BD-B8E4-4029-8AA2-C77E4FED9864}"/>
          </ac:picMkLst>
        </pc:picChg>
        <pc:cxnChg chg="add del">
          <ac:chgData name="Ella Williams (1707424)" userId="5710c22e-f9b5-4166-9d27-b431a2f77f7b" providerId="ADAL" clId="{C564DC7F-C5DB-4697-A479-837D69625918}" dt="2020-05-19T22:06:39.594" v="168"/>
          <ac:cxnSpMkLst>
            <pc:docMk/>
            <pc:sldMk cId="3500184130" sldId="257"/>
            <ac:cxnSpMk id="14" creationId="{994262BC-EE98-4BD6-82DB-4955E8DCC290}"/>
          </ac:cxnSpMkLst>
        </pc:cxnChg>
      </pc:sldChg>
      <pc:sldChg chg="modSp add modNotesTx">
        <pc:chgData name="Ella Williams (1707424)" userId="5710c22e-f9b5-4166-9d27-b431a2f77f7b" providerId="ADAL" clId="{C564DC7F-C5DB-4697-A479-837D69625918}" dt="2020-05-27T15:11:30.348" v="21331" actId="20577"/>
        <pc:sldMkLst>
          <pc:docMk/>
          <pc:sldMk cId="2045505521" sldId="258"/>
        </pc:sldMkLst>
        <pc:spChg chg="mod">
          <ac:chgData name="Ella Williams (1707424)" userId="5710c22e-f9b5-4166-9d27-b431a2f77f7b" providerId="ADAL" clId="{C564DC7F-C5DB-4697-A479-837D69625918}" dt="2020-05-26T19:32:06.177" v="20127" actId="20577"/>
          <ac:spMkLst>
            <pc:docMk/>
            <pc:sldMk cId="2045505521" sldId="258"/>
            <ac:spMk id="2" creationId="{6E94C3B4-DA9C-4BE0-9C85-639D77C42585}"/>
          </ac:spMkLst>
        </pc:spChg>
        <pc:spChg chg="mod">
          <ac:chgData name="Ella Williams (1707424)" userId="5710c22e-f9b5-4166-9d27-b431a2f77f7b" providerId="ADAL" clId="{C564DC7F-C5DB-4697-A479-837D69625918}" dt="2020-05-20T00:02:51.348" v="3429" actId="20577"/>
          <ac:spMkLst>
            <pc:docMk/>
            <pc:sldMk cId="2045505521" sldId="258"/>
            <ac:spMk id="3" creationId="{019F1E42-F2A3-4807-A79A-863BBA8CA3E4}"/>
          </ac:spMkLst>
        </pc:spChg>
      </pc:sldChg>
      <pc:sldChg chg="modSp add modNotesTx">
        <pc:chgData name="Ella Williams (1707424)" userId="5710c22e-f9b5-4166-9d27-b431a2f77f7b" providerId="ADAL" clId="{C564DC7F-C5DB-4697-A479-837D69625918}" dt="2020-05-27T15:18:30.050" v="21778" actId="20577"/>
        <pc:sldMkLst>
          <pc:docMk/>
          <pc:sldMk cId="48792116" sldId="259"/>
        </pc:sldMkLst>
        <pc:spChg chg="mod">
          <ac:chgData name="Ella Williams (1707424)" userId="5710c22e-f9b5-4166-9d27-b431a2f77f7b" providerId="ADAL" clId="{C564DC7F-C5DB-4697-A479-837D69625918}" dt="2020-05-26T19:44:08.508" v="20284" actId="20577"/>
          <ac:spMkLst>
            <pc:docMk/>
            <pc:sldMk cId="48792116" sldId="259"/>
            <ac:spMk id="2" creationId="{1F8E022B-C7C0-41CC-9A40-4D0758C639EC}"/>
          </ac:spMkLst>
        </pc:spChg>
      </pc:sldChg>
      <pc:sldChg chg="modSp add modNotesTx">
        <pc:chgData name="Ella Williams (1707424)" userId="5710c22e-f9b5-4166-9d27-b431a2f77f7b" providerId="ADAL" clId="{C564DC7F-C5DB-4697-A479-837D69625918}" dt="2020-05-27T15:18:37.347" v="21794" actId="20577"/>
        <pc:sldMkLst>
          <pc:docMk/>
          <pc:sldMk cId="1662584978" sldId="260"/>
        </pc:sldMkLst>
        <pc:spChg chg="mod">
          <ac:chgData name="Ella Williams (1707424)" userId="5710c22e-f9b5-4166-9d27-b431a2f77f7b" providerId="ADAL" clId="{C564DC7F-C5DB-4697-A479-837D69625918}" dt="2020-05-19T22:17:20.995" v="518" actId="20577"/>
          <ac:spMkLst>
            <pc:docMk/>
            <pc:sldMk cId="1662584978" sldId="260"/>
            <ac:spMk id="2" creationId="{54212F27-F877-471A-9503-995EA80FC938}"/>
          </ac:spMkLst>
        </pc:spChg>
      </pc:sldChg>
      <pc:sldChg chg="addSp delSp modSp add mod setBg setClrOvrMap modNotesTx">
        <pc:chgData name="Ella Williams (1707424)" userId="5710c22e-f9b5-4166-9d27-b431a2f77f7b" providerId="ADAL" clId="{C564DC7F-C5DB-4697-A479-837D69625918}" dt="2020-05-25T22:08:49.264" v="19421" actId="1076"/>
        <pc:sldMkLst>
          <pc:docMk/>
          <pc:sldMk cId="3004259168" sldId="261"/>
        </pc:sldMkLst>
        <pc:spChg chg="mod">
          <ac:chgData name="Ella Williams (1707424)" userId="5710c22e-f9b5-4166-9d27-b431a2f77f7b" providerId="ADAL" clId="{C564DC7F-C5DB-4697-A479-837D69625918}" dt="2020-05-25T22:08:49.264" v="19421" actId="1076"/>
          <ac:spMkLst>
            <pc:docMk/>
            <pc:sldMk cId="3004259168" sldId="261"/>
            <ac:spMk id="2" creationId="{38DD447F-A89B-4040-94F8-F4C0D9E0A7BA}"/>
          </ac:spMkLst>
        </pc:spChg>
        <pc:spChg chg="mod">
          <ac:chgData name="Ella Williams (1707424)" userId="5710c22e-f9b5-4166-9d27-b431a2f77f7b" providerId="ADAL" clId="{C564DC7F-C5DB-4697-A479-837D69625918}" dt="2020-05-25T22:08:45.208" v="19420" actId="1076"/>
          <ac:spMkLst>
            <pc:docMk/>
            <pc:sldMk cId="3004259168" sldId="261"/>
            <ac:spMk id="3" creationId="{18BE6659-5386-49F8-9510-DDF2E00475DD}"/>
          </ac:spMkLst>
        </pc:spChg>
        <pc:spChg chg="add del">
          <ac:chgData name="Ella Williams (1707424)" userId="5710c22e-f9b5-4166-9d27-b431a2f77f7b" providerId="ADAL" clId="{C564DC7F-C5DB-4697-A479-837D69625918}" dt="2020-05-25T22:07:35.333" v="19377" actId="26606"/>
          <ac:spMkLst>
            <pc:docMk/>
            <pc:sldMk cId="3004259168" sldId="261"/>
            <ac:spMk id="8" creationId="{01C9CC24-B375-4226-BF2B-61FADBBA696A}"/>
          </ac:spMkLst>
        </pc:spChg>
        <pc:spChg chg="add del">
          <ac:chgData name="Ella Williams (1707424)" userId="5710c22e-f9b5-4166-9d27-b431a2f77f7b" providerId="ADAL" clId="{C564DC7F-C5DB-4697-A479-837D69625918}" dt="2020-05-25T22:07:35.333" v="19377" actId="26606"/>
          <ac:spMkLst>
            <pc:docMk/>
            <pc:sldMk cId="3004259168" sldId="261"/>
            <ac:spMk id="10" creationId="{CD70A28E-4FD8-4474-A206-E15B5EBB303F}"/>
          </ac:spMkLst>
        </pc:spChg>
        <pc:spChg chg="add del">
          <ac:chgData name="Ella Williams (1707424)" userId="5710c22e-f9b5-4166-9d27-b431a2f77f7b" providerId="ADAL" clId="{C564DC7F-C5DB-4697-A479-837D69625918}" dt="2020-05-25T22:07:40.622" v="19379" actId="26606"/>
          <ac:spMkLst>
            <pc:docMk/>
            <pc:sldMk cId="3004259168" sldId="261"/>
            <ac:spMk id="13" creationId="{053FB2EE-284F-4C87-AB3D-BBF87A9FAB97}"/>
          </ac:spMkLst>
        </pc:spChg>
        <pc:spChg chg="add del">
          <ac:chgData name="Ella Williams (1707424)" userId="5710c22e-f9b5-4166-9d27-b431a2f77f7b" providerId="ADAL" clId="{C564DC7F-C5DB-4697-A479-837D69625918}" dt="2020-05-25T22:07:44.895" v="19381" actId="26606"/>
          <ac:spMkLst>
            <pc:docMk/>
            <pc:sldMk cId="3004259168" sldId="261"/>
            <ac:spMk id="17" creationId="{01C9CC24-B375-4226-BF2B-61FADBBA696A}"/>
          </ac:spMkLst>
        </pc:spChg>
        <pc:spChg chg="add del">
          <ac:chgData name="Ella Williams (1707424)" userId="5710c22e-f9b5-4166-9d27-b431a2f77f7b" providerId="ADAL" clId="{C564DC7F-C5DB-4697-A479-837D69625918}" dt="2020-05-25T22:07:44.895" v="19381" actId="26606"/>
          <ac:spMkLst>
            <pc:docMk/>
            <pc:sldMk cId="3004259168" sldId="261"/>
            <ac:spMk id="18" creationId="{CD70A28E-4FD8-4474-A206-E15B5EBB303F}"/>
          </ac:spMkLst>
        </pc:spChg>
        <pc:spChg chg="add del">
          <ac:chgData name="Ella Williams (1707424)" userId="5710c22e-f9b5-4166-9d27-b431a2f77f7b" providerId="ADAL" clId="{C564DC7F-C5DB-4697-A479-837D69625918}" dt="2020-05-25T22:07:49.660" v="19383" actId="26606"/>
          <ac:spMkLst>
            <pc:docMk/>
            <pc:sldMk cId="3004259168" sldId="261"/>
            <ac:spMk id="21" creationId="{2A8AA5BC-4F7A-4226-8F99-6D824B226A97}"/>
          </ac:spMkLst>
        </pc:spChg>
        <pc:spChg chg="add del">
          <ac:chgData name="Ella Williams (1707424)" userId="5710c22e-f9b5-4166-9d27-b431a2f77f7b" providerId="ADAL" clId="{C564DC7F-C5DB-4697-A479-837D69625918}" dt="2020-05-25T22:07:49.660" v="19383" actId="26606"/>
          <ac:spMkLst>
            <pc:docMk/>
            <pc:sldMk cId="3004259168" sldId="261"/>
            <ac:spMk id="22" creationId="{3E5445C6-DD42-4979-86FF-03730E8C6DB0}"/>
          </ac:spMkLst>
        </pc:spChg>
        <pc:spChg chg="add del">
          <ac:chgData name="Ella Williams (1707424)" userId="5710c22e-f9b5-4166-9d27-b431a2f77f7b" providerId="ADAL" clId="{C564DC7F-C5DB-4697-A479-837D69625918}" dt="2020-05-25T22:07:50.404" v="19385" actId="26606"/>
          <ac:spMkLst>
            <pc:docMk/>
            <pc:sldMk cId="3004259168" sldId="261"/>
            <ac:spMk id="25" creationId="{01C9CC24-B375-4226-BF2B-61FADBBA696A}"/>
          </ac:spMkLst>
        </pc:spChg>
        <pc:spChg chg="add del">
          <ac:chgData name="Ella Williams (1707424)" userId="5710c22e-f9b5-4166-9d27-b431a2f77f7b" providerId="ADAL" clId="{C564DC7F-C5DB-4697-A479-837D69625918}" dt="2020-05-25T22:07:50.404" v="19385" actId="26606"/>
          <ac:spMkLst>
            <pc:docMk/>
            <pc:sldMk cId="3004259168" sldId="261"/>
            <ac:spMk id="26" creationId="{CD70A28E-4FD8-4474-A206-E15B5EBB303F}"/>
          </ac:spMkLst>
        </pc:spChg>
        <pc:spChg chg="add">
          <ac:chgData name="Ella Williams (1707424)" userId="5710c22e-f9b5-4166-9d27-b431a2f77f7b" providerId="ADAL" clId="{C564DC7F-C5DB-4697-A479-837D69625918}" dt="2020-05-25T22:07:50.413" v="19386" actId="26606"/>
          <ac:spMkLst>
            <pc:docMk/>
            <pc:sldMk cId="3004259168" sldId="261"/>
            <ac:spMk id="29" creationId="{2A8AA5BC-4F7A-4226-8F99-6D824B226A97}"/>
          </ac:spMkLst>
        </pc:spChg>
        <pc:spChg chg="add">
          <ac:chgData name="Ella Williams (1707424)" userId="5710c22e-f9b5-4166-9d27-b431a2f77f7b" providerId="ADAL" clId="{C564DC7F-C5DB-4697-A479-837D69625918}" dt="2020-05-25T22:07:50.413" v="19386" actId="26606"/>
          <ac:spMkLst>
            <pc:docMk/>
            <pc:sldMk cId="3004259168" sldId="261"/>
            <ac:spMk id="30" creationId="{3E5445C6-DD42-4979-86FF-03730E8C6DB0}"/>
          </ac:spMkLst>
        </pc:spChg>
        <pc:grpChg chg="add del">
          <ac:chgData name="Ella Williams (1707424)" userId="5710c22e-f9b5-4166-9d27-b431a2f77f7b" providerId="ADAL" clId="{C564DC7F-C5DB-4697-A479-837D69625918}" dt="2020-05-25T22:07:40.622" v="19379" actId="26606"/>
          <ac:grpSpMkLst>
            <pc:docMk/>
            <pc:sldMk cId="3004259168" sldId="261"/>
            <ac:grpSpMk id="14" creationId="{D2C4BFA1-2075-4901-9E24-E41D1FDD51FD}"/>
          </ac:grpSpMkLst>
        </pc:grpChg>
        <pc:picChg chg="add del">
          <ac:chgData name="Ella Williams (1707424)" userId="5710c22e-f9b5-4166-9d27-b431a2f77f7b" providerId="ADAL" clId="{C564DC7F-C5DB-4697-A479-837D69625918}" dt="2020-05-25T22:07:35.333" v="19377" actId="26606"/>
          <ac:picMkLst>
            <pc:docMk/>
            <pc:sldMk cId="3004259168" sldId="261"/>
            <ac:picMk id="12" creationId="{39647E21-5366-4638-AC97-D8CD4111EB57}"/>
          </ac:picMkLst>
        </pc:picChg>
        <pc:picChg chg="add del">
          <ac:chgData name="Ella Williams (1707424)" userId="5710c22e-f9b5-4166-9d27-b431a2f77f7b" providerId="ADAL" clId="{C564DC7F-C5DB-4697-A479-837D69625918}" dt="2020-05-25T22:07:44.895" v="19381" actId="26606"/>
          <ac:picMkLst>
            <pc:docMk/>
            <pc:sldMk cId="3004259168" sldId="261"/>
            <ac:picMk id="19" creationId="{39647E21-5366-4638-AC97-D8CD4111EB57}"/>
          </ac:picMkLst>
        </pc:picChg>
        <pc:picChg chg="add del">
          <ac:chgData name="Ella Williams (1707424)" userId="5710c22e-f9b5-4166-9d27-b431a2f77f7b" providerId="ADAL" clId="{C564DC7F-C5DB-4697-A479-837D69625918}" dt="2020-05-25T22:07:50.404" v="19385" actId="26606"/>
          <ac:picMkLst>
            <pc:docMk/>
            <pc:sldMk cId="3004259168" sldId="261"/>
            <ac:picMk id="27" creationId="{39647E21-5366-4638-AC97-D8CD4111EB57}"/>
          </ac:picMkLst>
        </pc:picChg>
        <pc:cxnChg chg="add del">
          <ac:chgData name="Ella Williams (1707424)" userId="5710c22e-f9b5-4166-9d27-b431a2f77f7b" providerId="ADAL" clId="{C564DC7F-C5DB-4697-A479-837D69625918}" dt="2020-05-25T22:07:49.660" v="19383" actId="26606"/>
          <ac:cxnSpMkLst>
            <pc:docMk/>
            <pc:sldMk cId="3004259168" sldId="261"/>
            <ac:cxnSpMk id="23" creationId="{45000665-DFC7-417E-8FD7-516A0F15C975}"/>
          </ac:cxnSpMkLst>
        </pc:cxnChg>
        <pc:cxnChg chg="add">
          <ac:chgData name="Ella Williams (1707424)" userId="5710c22e-f9b5-4166-9d27-b431a2f77f7b" providerId="ADAL" clId="{C564DC7F-C5DB-4697-A479-837D69625918}" dt="2020-05-25T22:07:50.413" v="19386" actId="26606"/>
          <ac:cxnSpMkLst>
            <pc:docMk/>
            <pc:sldMk cId="3004259168" sldId="261"/>
            <ac:cxnSpMk id="31" creationId="{45000665-DFC7-417E-8FD7-516A0F15C975}"/>
          </ac:cxnSpMkLst>
        </pc:cxnChg>
      </pc:sldChg>
      <pc:sldChg chg="addSp delSp modSp add mod setBg modNotesTx">
        <pc:chgData name="Ella Williams (1707424)" userId="5710c22e-f9b5-4166-9d27-b431a2f77f7b" providerId="ADAL" clId="{C564DC7F-C5DB-4697-A479-837D69625918}" dt="2020-05-28T18:45:04.148" v="21941" actId="20577"/>
        <pc:sldMkLst>
          <pc:docMk/>
          <pc:sldMk cId="2573917952" sldId="262"/>
        </pc:sldMkLst>
        <pc:spChg chg="mod ord">
          <ac:chgData name="Ella Williams (1707424)" userId="5710c22e-f9b5-4166-9d27-b431a2f77f7b" providerId="ADAL" clId="{C564DC7F-C5DB-4697-A479-837D69625918}" dt="2020-05-22T14:53:20.553" v="9935" actId="20577"/>
          <ac:spMkLst>
            <pc:docMk/>
            <pc:sldMk cId="2573917952" sldId="262"/>
            <ac:spMk id="2" creationId="{D09C6B31-2D7A-4CF8-B5FA-38274605AC79}"/>
          </ac:spMkLst>
        </pc:spChg>
        <pc:spChg chg="del mod">
          <ac:chgData name="Ella Williams (1707424)" userId="5710c22e-f9b5-4166-9d27-b431a2f77f7b" providerId="ADAL" clId="{C564DC7F-C5DB-4697-A479-837D69625918}" dt="2020-05-22T14:49:36.412" v="9910" actId="26606"/>
          <ac:spMkLst>
            <pc:docMk/>
            <pc:sldMk cId="2573917952" sldId="262"/>
            <ac:spMk id="3" creationId="{EF7FA02A-F434-41D3-A755-1A9FAF3B778A}"/>
          </ac:spMkLst>
        </pc:spChg>
        <pc:spChg chg="add del">
          <ac:chgData name="Ella Williams (1707424)" userId="5710c22e-f9b5-4166-9d27-b431a2f77f7b" providerId="ADAL" clId="{C564DC7F-C5DB-4697-A479-837D69625918}" dt="2020-05-22T14:49:36.400" v="9909" actId="26606"/>
          <ac:spMkLst>
            <pc:docMk/>
            <pc:sldMk cId="2573917952" sldId="262"/>
            <ac:spMk id="71" creationId="{2B1D4F77-A17C-43D7-B7FA-545148E4E93D}"/>
          </ac:spMkLst>
        </pc:spChg>
        <pc:spChg chg="add del">
          <ac:chgData name="Ella Williams (1707424)" userId="5710c22e-f9b5-4166-9d27-b431a2f77f7b" providerId="ADAL" clId="{C564DC7F-C5DB-4697-A479-837D69625918}" dt="2020-05-22T14:50:18.433" v="9919" actId="26606"/>
          <ac:spMkLst>
            <pc:docMk/>
            <pc:sldMk cId="2573917952" sldId="262"/>
            <ac:spMk id="139" creationId="{2B1D4F77-A17C-43D7-B7FA-545148E4E93D}"/>
          </ac:spMkLst>
        </pc:spChg>
        <pc:spChg chg="add del">
          <ac:chgData name="Ella Williams (1707424)" userId="5710c22e-f9b5-4166-9d27-b431a2f77f7b" providerId="ADAL" clId="{C564DC7F-C5DB-4697-A479-837D69625918}" dt="2020-05-22T14:50:22.494" v="9924" actId="26606"/>
          <ac:spMkLst>
            <pc:docMk/>
            <pc:sldMk cId="2573917952" sldId="262"/>
            <ac:spMk id="1028" creationId="{37C89E4B-3C9F-44B9-8B86-D9E3D112D8EC}"/>
          </ac:spMkLst>
        </pc:spChg>
        <pc:spChg chg="add del">
          <ac:chgData name="Ella Williams (1707424)" userId="5710c22e-f9b5-4166-9d27-b431a2f77f7b" providerId="ADAL" clId="{C564DC7F-C5DB-4697-A479-837D69625918}" dt="2020-05-22T14:50:18.433" v="9919" actId="26606"/>
          <ac:spMkLst>
            <pc:docMk/>
            <pc:sldMk cId="2573917952" sldId="262"/>
            <ac:spMk id="1032" creationId="{B197F6E7-4D59-44FC-A798-71DCF444DA89}"/>
          </ac:spMkLst>
        </pc:spChg>
        <pc:spChg chg="add del">
          <ac:chgData name="Ella Williams (1707424)" userId="5710c22e-f9b5-4166-9d27-b431a2f77f7b" providerId="ADAL" clId="{C564DC7F-C5DB-4697-A479-837D69625918}" dt="2020-05-22T14:50:20.412" v="9921" actId="26606"/>
          <ac:spMkLst>
            <pc:docMk/>
            <pc:sldMk cId="2573917952" sldId="262"/>
            <ac:spMk id="1034" creationId="{2B1D4F77-A17C-43D7-B7FA-545148E4E93D}"/>
          </ac:spMkLst>
        </pc:spChg>
        <pc:spChg chg="add del">
          <ac:chgData name="Ella Williams (1707424)" userId="5710c22e-f9b5-4166-9d27-b431a2f77f7b" providerId="ADAL" clId="{C564DC7F-C5DB-4697-A479-837D69625918}" dt="2020-05-22T14:50:20.412" v="9921" actId="26606"/>
          <ac:spMkLst>
            <pc:docMk/>
            <pc:sldMk cId="2573917952" sldId="262"/>
            <ac:spMk id="1035" creationId="{9845B4F7-9B05-431E-A5B0-A9EC3F3EC98A}"/>
          </ac:spMkLst>
        </pc:spChg>
        <pc:spChg chg="add del">
          <ac:chgData name="Ella Williams (1707424)" userId="5710c22e-f9b5-4166-9d27-b431a2f77f7b" providerId="ADAL" clId="{C564DC7F-C5DB-4697-A479-837D69625918}" dt="2020-05-22T14:50:22.489" v="9923" actId="26606"/>
          <ac:spMkLst>
            <pc:docMk/>
            <pc:sldMk cId="2573917952" sldId="262"/>
            <ac:spMk id="1037" creationId="{2B1D4F77-A17C-43D7-B7FA-545148E4E93D}"/>
          </ac:spMkLst>
        </pc:spChg>
        <pc:spChg chg="add del">
          <ac:chgData name="Ella Williams (1707424)" userId="5710c22e-f9b5-4166-9d27-b431a2f77f7b" providerId="ADAL" clId="{C564DC7F-C5DB-4697-A479-837D69625918}" dt="2020-05-22T14:50:22.489" v="9923" actId="26606"/>
          <ac:spMkLst>
            <pc:docMk/>
            <pc:sldMk cId="2573917952" sldId="262"/>
            <ac:spMk id="1038" creationId="{B197F6E7-4D59-44FC-A798-71DCF444DA89}"/>
          </ac:spMkLst>
        </pc:spChg>
        <pc:picChg chg="add mod ord">
          <ac:chgData name="Ella Williams (1707424)" userId="5710c22e-f9b5-4166-9d27-b431a2f77f7b" providerId="ADAL" clId="{C564DC7F-C5DB-4697-A479-837D69625918}" dt="2020-05-22T14:50:22.494" v="9924" actId="26606"/>
          <ac:picMkLst>
            <pc:docMk/>
            <pc:sldMk cId="2573917952" sldId="262"/>
            <ac:picMk id="1026" creationId="{3A555FA2-EAC3-44D0-837E-F8A432596BBA}"/>
          </ac:picMkLst>
        </pc:picChg>
        <pc:cxnChg chg="add del">
          <ac:chgData name="Ella Williams (1707424)" userId="5710c22e-f9b5-4166-9d27-b431a2f77f7b" providerId="ADAL" clId="{C564DC7F-C5DB-4697-A479-837D69625918}" dt="2020-05-22T14:50:22.494" v="9924" actId="26606"/>
          <ac:cxnSpMkLst>
            <pc:docMk/>
            <pc:sldMk cId="2573917952" sldId="262"/>
            <ac:cxnSpMk id="73" creationId="{AA2EAA10-076F-46BD-8F0F-B9A2FB77A85C}"/>
          </ac:cxnSpMkLst>
        </pc:cxnChg>
        <pc:cxnChg chg="add del">
          <ac:chgData name="Ella Williams (1707424)" userId="5710c22e-f9b5-4166-9d27-b431a2f77f7b" providerId="ADAL" clId="{C564DC7F-C5DB-4697-A479-837D69625918}" dt="2020-05-22T14:50:22.494" v="9924" actId="26606"/>
          <ac:cxnSpMkLst>
            <pc:docMk/>
            <pc:sldMk cId="2573917952" sldId="262"/>
            <ac:cxnSpMk id="75" creationId="{D891E407-403B-4764-86C9-33A56D3BCAA3}"/>
          </ac:cxnSpMkLst>
        </pc:cxnChg>
      </pc:sldChg>
      <pc:sldChg chg="addSp delSp modSp add mod setBg modNotesTx">
        <pc:chgData name="Ella Williams (1707424)" userId="5710c22e-f9b5-4166-9d27-b431a2f77f7b" providerId="ADAL" clId="{C564DC7F-C5DB-4697-A479-837D69625918}" dt="2020-05-28T18:45:40.297" v="21976" actId="20577"/>
        <pc:sldMkLst>
          <pc:docMk/>
          <pc:sldMk cId="3113167274" sldId="263"/>
        </pc:sldMkLst>
        <pc:spChg chg="mod ord">
          <ac:chgData name="Ella Williams (1707424)" userId="5710c22e-f9b5-4166-9d27-b431a2f77f7b" providerId="ADAL" clId="{C564DC7F-C5DB-4697-A479-837D69625918}" dt="2020-05-27T17:42:58.883" v="21847" actId="26606"/>
          <ac:spMkLst>
            <pc:docMk/>
            <pc:sldMk cId="3113167274" sldId="263"/>
            <ac:spMk id="2" creationId="{F3AE6F06-1BAD-4DDB-B318-4C81DAAF71D4}"/>
          </ac:spMkLst>
        </pc:spChg>
        <pc:spChg chg="del mod">
          <ac:chgData name="Ella Williams (1707424)" userId="5710c22e-f9b5-4166-9d27-b431a2f77f7b" providerId="ADAL" clId="{C564DC7F-C5DB-4697-A479-837D69625918}" dt="2020-05-27T17:42:48.558" v="21846"/>
          <ac:spMkLst>
            <pc:docMk/>
            <pc:sldMk cId="3113167274" sldId="263"/>
            <ac:spMk id="3" creationId="{181231F6-3DD7-4417-96A0-4D78150CAAD3}"/>
          </ac:spMkLst>
        </pc:spChg>
        <pc:spChg chg="add">
          <ac:chgData name="Ella Williams (1707424)" userId="5710c22e-f9b5-4166-9d27-b431a2f77f7b" providerId="ADAL" clId="{C564DC7F-C5DB-4697-A479-837D69625918}" dt="2020-05-27T17:42:58.883" v="21847" actId="26606"/>
          <ac:spMkLst>
            <pc:docMk/>
            <pc:sldMk cId="3113167274" sldId="263"/>
            <ac:spMk id="9" creationId="{37C89E4B-3C9F-44B9-8B86-D9E3D112D8EC}"/>
          </ac:spMkLst>
        </pc:spChg>
        <pc:picChg chg="add mod">
          <ac:chgData name="Ella Williams (1707424)" userId="5710c22e-f9b5-4166-9d27-b431a2f77f7b" providerId="ADAL" clId="{C564DC7F-C5DB-4697-A479-837D69625918}" dt="2020-05-27T17:43:02.807" v="21848" actId="27614"/>
          <ac:picMkLst>
            <pc:docMk/>
            <pc:sldMk cId="3113167274" sldId="263"/>
            <ac:picMk id="4" creationId="{1C3C5E77-510A-4A72-9B90-FD67204053D7}"/>
          </ac:picMkLst>
        </pc:picChg>
        <pc:cxnChg chg="add">
          <ac:chgData name="Ella Williams (1707424)" userId="5710c22e-f9b5-4166-9d27-b431a2f77f7b" providerId="ADAL" clId="{C564DC7F-C5DB-4697-A479-837D69625918}" dt="2020-05-27T17:42:58.883" v="21847" actId="26606"/>
          <ac:cxnSpMkLst>
            <pc:docMk/>
            <pc:sldMk cId="3113167274" sldId="263"/>
            <ac:cxnSpMk id="11" creationId="{AA2EAA10-076F-46BD-8F0F-B9A2FB77A85C}"/>
          </ac:cxnSpMkLst>
        </pc:cxnChg>
        <pc:cxnChg chg="add">
          <ac:chgData name="Ella Williams (1707424)" userId="5710c22e-f9b5-4166-9d27-b431a2f77f7b" providerId="ADAL" clId="{C564DC7F-C5DB-4697-A479-837D69625918}" dt="2020-05-27T17:42:58.883" v="21847" actId="26606"/>
          <ac:cxnSpMkLst>
            <pc:docMk/>
            <pc:sldMk cId="3113167274" sldId="263"/>
            <ac:cxnSpMk id="13" creationId="{D891E407-403B-4764-86C9-33A56D3BCAA3}"/>
          </ac:cxnSpMkLst>
        </pc:cxnChg>
      </pc:sldChg>
      <pc:sldChg chg="modSp add del modNotesTx">
        <pc:chgData name="Ella Williams (1707424)" userId="5710c22e-f9b5-4166-9d27-b431a2f77f7b" providerId="ADAL" clId="{C564DC7F-C5DB-4697-A479-837D69625918}" dt="2020-05-27T17:44:46.776" v="21853" actId="2696"/>
        <pc:sldMkLst>
          <pc:docMk/>
          <pc:sldMk cId="2221191961" sldId="264"/>
        </pc:sldMkLst>
        <pc:spChg chg="mod">
          <ac:chgData name="Ella Williams (1707424)" userId="5710c22e-f9b5-4166-9d27-b431a2f77f7b" providerId="ADAL" clId="{C564DC7F-C5DB-4697-A479-837D69625918}" dt="2020-05-22T14:01:35.826" v="8553" actId="20577"/>
          <ac:spMkLst>
            <pc:docMk/>
            <pc:sldMk cId="2221191961" sldId="264"/>
            <ac:spMk id="2" creationId="{5367AC55-60DD-4A5F-A22E-DDA77B05237F}"/>
          </ac:spMkLst>
        </pc:spChg>
        <pc:spChg chg="mod">
          <ac:chgData name="Ella Williams (1707424)" userId="5710c22e-f9b5-4166-9d27-b431a2f77f7b" providerId="ADAL" clId="{C564DC7F-C5DB-4697-A479-837D69625918}" dt="2020-05-22T14:02:08.629" v="8576" actId="5793"/>
          <ac:spMkLst>
            <pc:docMk/>
            <pc:sldMk cId="2221191961" sldId="264"/>
            <ac:spMk id="3" creationId="{33B9B44B-A537-4A9D-A31A-F5688A0FAC02}"/>
          </ac:spMkLst>
        </pc:spChg>
      </pc:sldChg>
      <pc:sldChg chg="modSp add modNotesTx">
        <pc:chgData name="Ella Williams (1707424)" userId="5710c22e-f9b5-4166-9d27-b431a2f77f7b" providerId="ADAL" clId="{C564DC7F-C5DB-4697-A479-837D69625918}" dt="2020-05-25T21:40:36.485" v="18696" actId="20577"/>
        <pc:sldMkLst>
          <pc:docMk/>
          <pc:sldMk cId="571753014" sldId="265"/>
        </pc:sldMkLst>
        <pc:spChg chg="mod">
          <ac:chgData name="Ella Williams (1707424)" userId="5710c22e-f9b5-4166-9d27-b431a2f77f7b" providerId="ADAL" clId="{C564DC7F-C5DB-4697-A479-837D69625918}" dt="2020-05-21T13:09:40.304" v="5123" actId="20577"/>
          <ac:spMkLst>
            <pc:docMk/>
            <pc:sldMk cId="571753014" sldId="265"/>
            <ac:spMk id="2" creationId="{54CD2F75-C4E8-4073-B3E8-F611F764B07F}"/>
          </ac:spMkLst>
        </pc:spChg>
        <pc:spChg chg="mod">
          <ac:chgData name="Ella Williams (1707424)" userId="5710c22e-f9b5-4166-9d27-b431a2f77f7b" providerId="ADAL" clId="{C564DC7F-C5DB-4697-A479-837D69625918}" dt="2020-05-21T13:10:07.071" v="5287" actId="20577"/>
          <ac:spMkLst>
            <pc:docMk/>
            <pc:sldMk cId="571753014" sldId="265"/>
            <ac:spMk id="3" creationId="{CA4EE17F-ED52-4449-A966-6E336D25849A}"/>
          </ac:spMkLst>
        </pc:spChg>
      </pc:sldChg>
      <pc:sldChg chg="addSp delSp modSp add del mod setBg modNotesTx">
        <pc:chgData name="Ella Williams (1707424)" userId="5710c22e-f9b5-4166-9d27-b431a2f77f7b" providerId="ADAL" clId="{C564DC7F-C5DB-4697-A479-837D69625918}" dt="2020-05-28T12:49:25.222" v="21886" actId="20577"/>
        <pc:sldMkLst>
          <pc:docMk/>
          <pc:sldMk cId="4125149314" sldId="266"/>
        </pc:sldMkLst>
        <pc:spChg chg="del mod">
          <ac:chgData name="Ella Williams (1707424)" userId="5710c22e-f9b5-4166-9d27-b431a2f77f7b" providerId="ADAL" clId="{C564DC7F-C5DB-4697-A479-837D69625918}" dt="2020-05-19T23:34:31.395" v="1582" actId="478"/>
          <ac:spMkLst>
            <pc:docMk/>
            <pc:sldMk cId="4125149314" sldId="266"/>
            <ac:spMk id="2" creationId="{833FC5DB-B3C1-4C95-9B60-6A7629B630BF}"/>
          </ac:spMkLst>
        </pc:spChg>
        <pc:spChg chg="del">
          <ac:chgData name="Ella Williams (1707424)" userId="5710c22e-f9b5-4166-9d27-b431a2f77f7b" providerId="ADAL" clId="{C564DC7F-C5DB-4697-A479-837D69625918}" dt="2020-05-19T23:34:36.484" v="1583"/>
          <ac:spMkLst>
            <pc:docMk/>
            <pc:sldMk cId="4125149314" sldId="266"/>
            <ac:spMk id="3" creationId="{9BF41BC9-9DCD-4B02-9547-025512DB70FA}"/>
          </ac:spMkLst>
        </pc:spChg>
        <pc:spChg chg="add del mod">
          <ac:chgData name="Ella Williams (1707424)" userId="5710c22e-f9b5-4166-9d27-b431a2f77f7b" providerId="ADAL" clId="{C564DC7F-C5DB-4697-A479-837D69625918}" dt="2020-05-19T23:37:45.304" v="1607" actId="478"/>
          <ac:spMkLst>
            <pc:docMk/>
            <pc:sldMk cId="4125149314" sldId="266"/>
            <ac:spMk id="5" creationId="{9A706C0E-63DC-45E9-9A98-FF1CE9E01C55}"/>
          </ac:spMkLst>
        </pc:spChg>
        <pc:spChg chg="add del">
          <ac:chgData name="Ella Williams (1707424)" userId="5710c22e-f9b5-4166-9d27-b431a2f77f7b" providerId="ADAL" clId="{C564DC7F-C5DB-4697-A479-837D69625918}" dt="2020-05-19T23:36:59.801" v="1603" actId="26606"/>
          <ac:spMkLst>
            <pc:docMk/>
            <pc:sldMk cId="4125149314" sldId="266"/>
            <ac:spMk id="8" creationId="{0BC9EFE1-D8CB-4668-9980-DB108327A794}"/>
          </ac:spMkLst>
        </pc:spChg>
        <pc:spChg chg="add del">
          <ac:chgData name="Ella Williams (1707424)" userId="5710c22e-f9b5-4166-9d27-b431a2f77f7b" providerId="ADAL" clId="{C564DC7F-C5DB-4697-A479-837D69625918}" dt="2020-05-19T23:36:59.801" v="1603" actId="26606"/>
          <ac:spMkLst>
            <pc:docMk/>
            <pc:sldMk cId="4125149314" sldId="266"/>
            <ac:spMk id="10" creationId="{77DA6D33-2D62-458C-BF5D-DBF612FD557E}"/>
          </ac:spMkLst>
        </pc:spChg>
        <pc:spChg chg="add del">
          <ac:chgData name="Ella Williams (1707424)" userId="5710c22e-f9b5-4166-9d27-b431a2f77f7b" providerId="ADAL" clId="{C564DC7F-C5DB-4697-A479-837D69625918}" dt="2020-05-19T23:35:35.469" v="1587" actId="26606"/>
          <ac:spMkLst>
            <pc:docMk/>
            <pc:sldMk cId="4125149314" sldId="266"/>
            <ac:spMk id="11" creationId="{0BC9EFE1-D8CB-4668-9980-DB108327A794}"/>
          </ac:spMkLst>
        </pc:spChg>
        <pc:spChg chg="add del mod">
          <ac:chgData name="Ella Williams (1707424)" userId="5710c22e-f9b5-4166-9d27-b431a2f77f7b" providerId="ADAL" clId="{C564DC7F-C5DB-4697-A479-837D69625918}" dt="2020-05-19T23:37:40.913" v="1605"/>
          <ac:spMkLst>
            <pc:docMk/>
            <pc:sldMk cId="4125149314" sldId="266"/>
            <ac:spMk id="12" creationId="{45A28668-3C26-4BC7-B3C7-6F6C80FE0A85}"/>
          </ac:spMkLst>
        </pc:spChg>
        <pc:spChg chg="add del">
          <ac:chgData name="Ella Williams (1707424)" userId="5710c22e-f9b5-4166-9d27-b431a2f77f7b" providerId="ADAL" clId="{C564DC7F-C5DB-4697-A479-837D69625918}" dt="2020-05-19T23:35:35.469" v="1587" actId="26606"/>
          <ac:spMkLst>
            <pc:docMk/>
            <pc:sldMk cId="4125149314" sldId="266"/>
            <ac:spMk id="15" creationId="{77DA6D33-2D62-458C-BF5D-DBF612FD557E}"/>
          </ac:spMkLst>
        </pc:spChg>
        <pc:picChg chg="add del mod ord">
          <ac:chgData name="Ella Williams (1707424)" userId="5710c22e-f9b5-4166-9d27-b431a2f77f7b" providerId="ADAL" clId="{C564DC7F-C5DB-4697-A479-837D69625918}" dt="2020-05-19T23:37:32.748" v="1604" actId="478"/>
          <ac:picMkLst>
            <pc:docMk/>
            <pc:sldMk cId="4125149314" sldId="266"/>
            <ac:picMk id="6" creationId="{284E8361-62CA-494A-B9B3-2122E421D5E2}"/>
          </ac:picMkLst>
        </pc:picChg>
        <pc:picChg chg="add del">
          <ac:chgData name="Ella Williams (1707424)" userId="5710c22e-f9b5-4166-9d27-b431a2f77f7b" providerId="ADAL" clId="{C564DC7F-C5DB-4697-A479-837D69625918}" dt="2020-05-19T23:36:59.801" v="1603" actId="26606"/>
          <ac:picMkLst>
            <pc:docMk/>
            <pc:sldMk cId="4125149314" sldId="266"/>
            <ac:picMk id="9" creationId="{7CBAE1BD-B8E4-4029-8AA2-C77E4FED9864}"/>
          </ac:picMkLst>
        </pc:picChg>
        <pc:picChg chg="add del">
          <ac:chgData name="Ella Williams (1707424)" userId="5710c22e-f9b5-4166-9d27-b431a2f77f7b" providerId="ADAL" clId="{C564DC7F-C5DB-4697-A479-837D69625918}" dt="2020-05-19T23:35:35.469" v="1587" actId="26606"/>
          <ac:picMkLst>
            <pc:docMk/>
            <pc:sldMk cId="4125149314" sldId="266"/>
            <ac:picMk id="13" creationId="{7CBAE1BD-B8E4-4029-8AA2-C77E4FED9864}"/>
          </ac:picMkLst>
        </pc:picChg>
        <pc:picChg chg="add mod">
          <ac:chgData name="Ella Williams (1707424)" userId="5710c22e-f9b5-4166-9d27-b431a2f77f7b" providerId="ADAL" clId="{C564DC7F-C5DB-4697-A479-837D69625918}" dt="2020-05-19T23:41:27.144" v="2071" actId="1076"/>
          <ac:picMkLst>
            <pc:docMk/>
            <pc:sldMk cId="4125149314" sldId="266"/>
            <ac:picMk id="1026" creationId="{DF1AFF46-616E-4D4B-9099-21AFFA601D5D}"/>
          </ac:picMkLst>
        </pc:picChg>
      </pc:sldChg>
      <pc:sldChg chg="addSp delSp modSp add mod ord setBg modNotesTx">
        <pc:chgData name="Ella Williams (1707424)" userId="5710c22e-f9b5-4166-9d27-b431a2f77f7b" providerId="ADAL" clId="{C564DC7F-C5DB-4697-A479-837D69625918}" dt="2020-05-28T18:44:01.205" v="21904" actId="20577"/>
        <pc:sldMkLst>
          <pc:docMk/>
          <pc:sldMk cId="2017836797" sldId="267"/>
        </pc:sldMkLst>
        <pc:spChg chg="mod">
          <ac:chgData name="Ella Williams (1707424)" userId="5710c22e-f9b5-4166-9d27-b431a2f77f7b" providerId="ADAL" clId="{C564DC7F-C5DB-4697-A479-837D69625918}" dt="2020-05-25T01:39:20.824" v="14096" actId="14100"/>
          <ac:spMkLst>
            <pc:docMk/>
            <pc:sldMk cId="2017836797" sldId="267"/>
            <ac:spMk id="2" creationId="{691D442B-0E8B-4D51-B22D-939B54E55C83}"/>
          </ac:spMkLst>
        </pc:spChg>
        <pc:spChg chg="del">
          <ac:chgData name="Ella Williams (1707424)" userId="5710c22e-f9b5-4166-9d27-b431a2f77f7b" providerId="ADAL" clId="{C564DC7F-C5DB-4697-A479-837D69625918}" dt="2020-05-23T12:39:52.334" v="10077"/>
          <ac:spMkLst>
            <pc:docMk/>
            <pc:sldMk cId="2017836797" sldId="267"/>
            <ac:spMk id="3" creationId="{5FE19FCD-A4DA-4E10-B302-DE58BE6F9BBF}"/>
          </ac:spMkLst>
        </pc:spChg>
        <pc:spChg chg="add del mod">
          <ac:chgData name="Ella Williams (1707424)" userId="5710c22e-f9b5-4166-9d27-b431a2f77f7b" providerId="ADAL" clId="{C564DC7F-C5DB-4697-A479-837D69625918}" dt="2020-05-23T12:43:54.211" v="10094"/>
          <ac:spMkLst>
            <pc:docMk/>
            <pc:sldMk cId="2017836797" sldId="267"/>
            <ac:spMk id="5" creationId="{208B125E-15D1-4A98-9CDC-713C55672F05}"/>
          </ac:spMkLst>
        </pc:spChg>
        <pc:spChg chg="add">
          <ac:chgData name="Ella Williams (1707424)" userId="5710c22e-f9b5-4166-9d27-b431a2f77f7b" providerId="ADAL" clId="{C564DC7F-C5DB-4697-A479-837D69625918}" dt="2020-05-23T12:44:10.722" v="10095" actId="26606"/>
          <ac:spMkLst>
            <pc:docMk/>
            <pc:sldMk cId="2017836797" sldId="267"/>
            <ac:spMk id="6" creationId="{EBF87945-A001-489F-9D9B-7D9435F0B9CA}"/>
          </ac:spMkLst>
        </pc:spChg>
        <pc:spChg chg="add del">
          <ac:chgData name="Ella Williams (1707424)" userId="5710c22e-f9b5-4166-9d27-b431a2f77f7b" providerId="ADAL" clId="{C564DC7F-C5DB-4697-A479-837D69625918}" dt="2020-05-25T01:19:17.761" v="13273" actId="478"/>
          <ac:spMkLst>
            <pc:docMk/>
            <pc:sldMk cId="2017836797" sldId="267"/>
            <ac:spMk id="7" creationId="{F0831C6F-A4AD-49A6-8888-E1D64C645E93}"/>
          </ac:spMkLst>
        </pc:spChg>
        <pc:spChg chg="add del">
          <ac:chgData name="Ella Williams (1707424)" userId="5710c22e-f9b5-4166-9d27-b431a2f77f7b" providerId="ADAL" clId="{C564DC7F-C5DB-4697-A479-837D69625918}" dt="2020-05-23T12:40:53.236" v="10084" actId="26606"/>
          <ac:spMkLst>
            <pc:docMk/>
            <pc:sldMk cId="2017836797" sldId="267"/>
            <ac:spMk id="8" creationId="{176DA322-7D7F-479F-B373-67E957CF3FE8}"/>
          </ac:spMkLst>
        </pc:spChg>
        <pc:spChg chg="add del">
          <ac:chgData name="Ella Williams (1707424)" userId="5710c22e-f9b5-4166-9d27-b431a2f77f7b" providerId="ADAL" clId="{C564DC7F-C5DB-4697-A479-837D69625918}" dt="2020-05-23T12:40:32.649" v="10082" actId="26606"/>
          <ac:spMkLst>
            <pc:docMk/>
            <pc:sldMk cId="2017836797" sldId="267"/>
            <ac:spMk id="9" creationId="{E30408B7-02B2-4EC4-8EE8-B53E74642A86}"/>
          </ac:spMkLst>
        </pc:spChg>
        <pc:spChg chg="add del">
          <ac:chgData name="Ella Williams (1707424)" userId="5710c22e-f9b5-4166-9d27-b431a2f77f7b" providerId="ADAL" clId="{C564DC7F-C5DB-4697-A479-837D69625918}" dt="2020-05-23T12:40:53.236" v="10084" actId="26606"/>
          <ac:spMkLst>
            <pc:docMk/>
            <pc:sldMk cId="2017836797" sldId="267"/>
            <ac:spMk id="15" creationId="{EBF87945-A001-489F-9D9B-7D9435F0B9CA}"/>
          </ac:spMkLst>
        </pc:spChg>
        <pc:spChg chg="add del">
          <ac:chgData name="Ella Williams (1707424)" userId="5710c22e-f9b5-4166-9d27-b431a2f77f7b" providerId="ADAL" clId="{C564DC7F-C5DB-4697-A479-837D69625918}" dt="2020-05-23T12:40:55.344" v="10086" actId="26606"/>
          <ac:spMkLst>
            <pc:docMk/>
            <pc:sldMk cId="2017836797" sldId="267"/>
            <ac:spMk id="17" creationId="{E30408B7-02B2-4EC4-8EE8-B53E74642A86}"/>
          </ac:spMkLst>
        </pc:spChg>
        <pc:spChg chg="add del">
          <ac:chgData name="Ella Williams (1707424)" userId="5710c22e-f9b5-4166-9d27-b431a2f77f7b" providerId="ADAL" clId="{C564DC7F-C5DB-4697-A479-837D69625918}" dt="2020-05-23T12:43:43.841" v="10091" actId="26606"/>
          <ac:spMkLst>
            <pc:docMk/>
            <pc:sldMk cId="2017836797" sldId="267"/>
            <ac:spMk id="20" creationId="{EBF87945-A001-489F-9D9B-7D9435F0B9CA}"/>
          </ac:spMkLst>
        </pc:spChg>
        <pc:spChg chg="add del">
          <ac:chgData name="Ella Williams (1707424)" userId="5710c22e-f9b5-4166-9d27-b431a2f77f7b" providerId="ADAL" clId="{C564DC7F-C5DB-4697-A479-837D69625918}" dt="2020-05-23T12:43:43.841" v="10091" actId="26606"/>
          <ac:spMkLst>
            <pc:docMk/>
            <pc:sldMk cId="2017836797" sldId="267"/>
            <ac:spMk id="21" creationId="{176DA322-7D7F-479F-B373-67E957CF3FE8}"/>
          </ac:spMkLst>
        </pc:spChg>
        <pc:grpChg chg="add del">
          <ac:chgData name="Ella Williams (1707424)" userId="5710c22e-f9b5-4166-9d27-b431a2f77f7b" providerId="ADAL" clId="{C564DC7F-C5DB-4697-A479-837D69625918}" dt="2020-05-23T12:40:32.649" v="10082" actId="26606"/>
          <ac:grpSpMkLst>
            <pc:docMk/>
            <pc:sldMk cId="2017836797" sldId="267"/>
            <ac:grpSpMk id="11" creationId="{3CA30F3A-949D-4014-A5BD-809F81E84132}"/>
          </ac:grpSpMkLst>
        </pc:grpChg>
        <pc:grpChg chg="add del">
          <ac:chgData name="Ella Williams (1707424)" userId="5710c22e-f9b5-4166-9d27-b431a2f77f7b" providerId="ADAL" clId="{C564DC7F-C5DB-4697-A479-837D69625918}" dt="2020-05-23T12:40:55.344" v="10086" actId="26606"/>
          <ac:grpSpMkLst>
            <pc:docMk/>
            <pc:sldMk cId="2017836797" sldId="267"/>
            <ac:grpSpMk id="18" creationId="{3CA30F3A-949D-4014-A5BD-809F81E84132}"/>
          </ac:grpSpMkLst>
        </pc:grpChg>
        <pc:picChg chg="add del mod">
          <ac:chgData name="Ella Williams (1707424)" userId="5710c22e-f9b5-4166-9d27-b431a2f77f7b" providerId="ADAL" clId="{C564DC7F-C5DB-4697-A479-837D69625918}" dt="2020-05-23T13:02:27.134" v="10110" actId="478"/>
          <ac:picMkLst>
            <pc:docMk/>
            <pc:sldMk cId="2017836797" sldId="267"/>
            <ac:picMk id="4" creationId="{EF2F21DE-A9B4-499C-9236-CF748CC6B773}"/>
          </ac:picMkLst>
        </pc:picChg>
        <pc:picChg chg="add mod">
          <ac:chgData name="Ella Williams (1707424)" userId="5710c22e-f9b5-4166-9d27-b431a2f77f7b" providerId="ADAL" clId="{C564DC7F-C5DB-4697-A479-837D69625918}" dt="2020-05-25T01:19:22.864" v="13275" actId="1076"/>
          <ac:picMkLst>
            <pc:docMk/>
            <pc:sldMk cId="2017836797" sldId="267"/>
            <ac:picMk id="10" creationId="{88109269-09BD-462D-91E8-18B21AA97A54}"/>
          </ac:picMkLst>
        </pc:picChg>
      </pc:sldChg>
      <pc:sldChg chg="addSp delSp modSp add mod setBg setClrOvrMap modNotesTx">
        <pc:chgData name="Ella Williams (1707424)" userId="5710c22e-f9b5-4166-9d27-b431a2f77f7b" providerId="ADAL" clId="{C564DC7F-C5DB-4697-A479-837D69625918}" dt="2020-05-27T11:33:46.374" v="21049" actId="113"/>
        <pc:sldMkLst>
          <pc:docMk/>
          <pc:sldMk cId="1895486360" sldId="268"/>
        </pc:sldMkLst>
        <pc:spChg chg="mod">
          <ac:chgData name="Ella Williams (1707424)" userId="5710c22e-f9b5-4166-9d27-b431a2f77f7b" providerId="ADAL" clId="{C564DC7F-C5DB-4697-A479-837D69625918}" dt="2020-05-25T01:22:13.219" v="13382" actId="115"/>
          <ac:spMkLst>
            <pc:docMk/>
            <pc:sldMk cId="1895486360" sldId="268"/>
            <ac:spMk id="2" creationId="{FBCC7C50-F27A-4117-AD4A-A8DC21DFE59F}"/>
          </ac:spMkLst>
        </pc:spChg>
        <pc:spChg chg="add del">
          <ac:chgData name="Ella Williams (1707424)" userId="5710c22e-f9b5-4166-9d27-b431a2f77f7b" providerId="ADAL" clId="{C564DC7F-C5DB-4697-A479-837D69625918}" dt="2020-05-20T14:34:19.162" v="4922"/>
          <ac:spMkLst>
            <pc:docMk/>
            <pc:sldMk cId="1895486360" sldId="268"/>
            <ac:spMk id="3" creationId="{4843E462-0A1B-48FB-896F-025E41A84B95}"/>
          </ac:spMkLst>
        </pc:spChg>
        <pc:spChg chg="add del mod">
          <ac:chgData name="Ella Williams (1707424)" userId="5710c22e-f9b5-4166-9d27-b431a2f77f7b" providerId="ADAL" clId="{C564DC7F-C5DB-4697-A479-837D69625918}" dt="2020-05-20T14:34:40.224" v="4924"/>
          <ac:spMkLst>
            <pc:docMk/>
            <pc:sldMk cId="1895486360" sldId="268"/>
            <ac:spMk id="8" creationId="{6A91244E-1D38-4D46-A010-5E1343523267}"/>
          </ac:spMkLst>
        </pc:spChg>
        <pc:spChg chg="add del">
          <ac:chgData name="Ella Williams (1707424)" userId="5710c22e-f9b5-4166-9d27-b431a2f77f7b" providerId="ADAL" clId="{C564DC7F-C5DB-4697-A479-837D69625918}" dt="2020-05-20T14:34:08.975" v="4919" actId="26606"/>
          <ac:spMkLst>
            <pc:docMk/>
            <pc:sldMk cId="1895486360" sldId="268"/>
            <ac:spMk id="9" creationId="{0671A8AE-40A1-4631-A6B8-581AFF065482}"/>
          </ac:spMkLst>
        </pc:spChg>
        <pc:spChg chg="add del">
          <ac:chgData name="Ella Williams (1707424)" userId="5710c22e-f9b5-4166-9d27-b431a2f77f7b" providerId="ADAL" clId="{C564DC7F-C5DB-4697-A479-837D69625918}" dt="2020-05-20T14:34:08.975" v="4919" actId="26606"/>
          <ac:spMkLst>
            <pc:docMk/>
            <pc:sldMk cId="1895486360" sldId="268"/>
            <ac:spMk id="11" creationId="{AB58EF07-17C2-48CF-ABB0-EEF1F17CB8F0}"/>
          </ac:spMkLst>
        </pc:spChg>
        <pc:spChg chg="add del">
          <ac:chgData name="Ella Williams (1707424)" userId="5710c22e-f9b5-4166-9d27-b431a2f77f7b" providerId="ADAL" clId="{C564DC7F-C5DB-4697-A479-837D69625918}" dt="2020-05-20T14:34:08.975" v="4919" actId="26606"/>
          <ac:spMkLst>
            <pc:docMk/>
            <pc:sldMk cId="1895486360" sldId="268"/>
            <ac:spMk id="13" creationId="{AF2F604E-43BE-4DC3-B983-E071523364F8}"/>
          </ac:spMkLst>
        </pc:spChg>
        <pc:spChg chg="add del mod">
          <ac:chgData name="Ella Williams (1707424)" userId="5710c22e-f9b5-4166-9d27-b431a2f77f7b" providerId="ADAL" clId="{C564DC7F-C5DB-4697-A479-837D69625918}" dt="2020-05-20T14:35:33.896" v="4926"/>
          <ac:spMkLst>
            <pc:docMk/>
            <pc:sldMk cId="1895486360" sldId="268"/>
            <ac:spMk id="14" creationId="{4009E09D-BC4F-48B4-91C5-C9418B0C52B0}"/>
          </ac:spMkLst>
        </pc:spChg>
        <pc:spChg chg="add del">
          <ac:chgData name="Ella Williams (1707424)" userId="5710c22e-f9b5-4166-9d27-b431a2f77f7b" providerId="ADAL" clId="{C564DC7F-C5DB-4697-A479-837D69625918}" dt="2020-05-20T14:34:08.975" v="4919" actId="26606"/>
          <ac:spMkLst>
            <pc:docMk/>
            <pc:sldMk cId="1895486360" sldId="268"/>
            <ac:spMk id="15" creationId="{08C9B587-E65E-4B52-B37C-ABEBB6E87928}"/>
          </ac:spMkLst>
        </pc:spChg>
        <pc:spChg chg="add mod">
          <ac:chgData name="Ella Williams (1707424)" userId="5710c22e-f9b5-4166-9d27-b431a2f77f7b" providerId="ADAL" clId="{C564DC7F-C5DB-4697-A479-837D69625918}" dt="2020-05-27T11:33:46.374" v="21049" actId="113"/>
          <ac:spMkLst>
            <pc:docMk/>
            <pc:sldMk cId="1895486360" sldId="268"/>
            <ac:spMk id="20" creationId="{A596C40B-8C12-476C-AA20-ECC42268B29B}"/>
          </ac:spMkLst>
        </pc:spChg>
        <pc:spChg chg="add">
          <ac:chgData name="Ella Williams (1707424)" userId="5710c22e-f9b5-4166-9d27-b431a2f77f7b" providerId="ADAL" clId="{C564DC7F-C5DB-4697-A479-837D69625918}" dt="2020-05-20T14:35:43.137" v="4928" actId="26606"/>
          <ac:spMkLst>
            <pc:docMk/>
            <pc:sldMk cId="1895486360" sldId="268"/>
            <ac:spMk id="23" creationId="{EBF87945-A001-489F-9D9B-7D9435F0B9CA}"/>
          </ac:spMkLst>
        </pc:spChg>
        <pc:picChg chg="add del">
          <ac:chgData name="Ella Williams (1707424)" userId="5710c22e-f9b5-4166-9d27-b431a2f77f7b" providerId="ADAL" clId="{C564DC7F-C5DB-4697-A479-837D69625918}" dt="2020-05-20T14:34:11.748" v="4921" actId="478"/>
          <ac:picMkLst>
            <pc:docMk/>
            <pc:sldMk cId="1895486360" sldId="268"/>
            <ac:picMk id="4" creationId="{51922D37-814B-4463-BB1E-91039A097002}"/>
          </ac:picMkLst>
        </pc:picChg>
        <pc:picChg chg="add del mod">
          <ac:chgData name="Ella Williams (1707424)" userId="5710c22e-f9b5-4166-9d27-b431a2f77f7b" providerId="ADAL" clId="{C564DC7F-C5DB-4697-A479-837D69625918}" dt="2020-05-20T14:34:22.487" v="4923" actId="478"/>
          <ac:picMkLst>
            <pc:docMk/>
            <pc:sldMk cId="1895486360" sldId="268"/>
            <ac:picMk id="5" creationId="{F24AFF61-D346-4011-84D9-5C06B51DA54A}"/>
          </ac:picMkLst>
        </pc:picChg>
        <pc:picChg chg="add del">
          <ac:chgData name="Ella Williams (1707424)" userId="5710c22e-f9b5-4166-9d27-b431a2f77f7b" providerId="ADAL" clId="{C564DC7F-C5DB-4697-A479-837D69625918}" dt="2020-05-20T14:34:08.975" v="4919" actId="26606"/>
          <ac:picMkLst>
            <pc:docMk/>
            <pc:sldMk cId="1895486360" sldId="268"/>
            <ac:picMk id="6" creationId="{51922D37-814B-4463-BB1E-91039A097002}"/>
          </ac:picMkLst>
        </pc:picChg>
        <pc:picChg chg="add del mod">
          <ac:chgData name="Ella Williams (1707424)" userId="5710c22e-f9b5-4166-9d27-b431a2f77f7b" providerId="ADAL" clId="{C564DC7F-C5DB-4697-A479-837D69625918}" dt="2020-05-20T14:35:30.729" v="4925" actId="478"/>
          <ac:picMkLst>
            <pc:docMk/>
            <pc:sldMk cId="1895486360" sldId="268"/>
            <ac:picMk id="10" creationId="{2B419515-06B4-45DE-8778-3CB8EB1CBBA1}"/>
          </ac:picMkLst>
        </pc:picChg>
        <pc:picChg chg="add mod">
          <ac:chgData name="Ella Williams (1707424)" userId="5710c22e-f9b5-4166-9d27-b431a2f77f7b" providerId="ADAL" clId="{C564DC7F-C5DB-4697-A479-837D69625918}" dt="2020-05-20T14:35:43.137" v="4928" actId="26606"/>
          <ac:picMkLst>
            <pc:docMk/>
            <pc:sldMk cId="1895486360" sldId="268"/>
            <ac:picMk id="16" creationId="{ED7CF299-296B-491E-B25A-5BAE2467B0C2}"/>
          </ac:picMkLst>
        </pc:picChg>
      </pc:sldChg>
      <pc:sldChg chg="modSp add ord modNotesTx">
        <pc:chgData name="Ella Williams (1707424)" userId="5710c22e-f9b5-4166-9d27-b431a2f77f7b" providerId="ADAL" clId="{C564DC7F-C5DB-4697-A479-837D69625918}" dt="2020-05-27T15:07:26.730" v="21239" actId="20577"/>
        <pc:sldMkLst>
          <pc:docMk/>
          <pc:sldMk cId="1932109362" sldId="269"/>
        </pc:sldMkLst>
        <pc:spChg chg="mod">
          <ac:chgData name="Ella Williams (1707424)" userId="5710c22e-f9b5-4166-9d27-b431a2f77f7b" providerId="ADAL" clId="{C564DC7F-C5DB-4697-A479-837D69625918}" dt="2020-05-27T15:06:52.717" v="21162" actId="20577"/>
          <ac:spMkLst>
            <pc:docMk/>
            <pc:sldMk cId="1932109362" sldId="269"/>
            <ac:spMk id="2" creationId="{9ED90DAB-9AB2-4087-85B0-184C5B95DA2C}"/>
          </ac:spMkLst>
        </pc:spChg>
        <pc:spChg chg="mod">
          <ac:chgData name="Ella Williams (1707424)" userId="5710c22e-f9b5-4166-9d27-b431a2f77f7b" providerId="ADAL" clId="{C564DC7F-C5DB-4697-A479-837D69625918}" dt="2020-05-27T15:06:47.183" v="21144" actId="5793"/>
          <ac:spMkLst>
            <pc:docMk/>
            <pc:sldMk cId="1932109362" sldId="269"/>
            <ac:spMk id="3" creationId="{3EE9A0D3-CAEC-4297-93A2-A1629716347C}"/>
          </ac:spMkLst>
        </pc:spChg>
      </pc:sldChg>
      <pc:sldChg chg="addSp delSp modSp add mod setBg setClrOvrMap modNotesTx">
        <pc:chgData name="Ella Williams (1707424)" userId="5710c22e-f9b5-4166-9d27-b431a2f77f7b" providerId="ADAL" clId="{C564DC7F-C5DB-4697-A479-837D69625918}" dt="2020-05-28T18:44:14.918" v="21910" actId="20577"/>
        <pc:sldMkLst>
          <pc:docMk/>
          <pc:sldMk cId="3153630378" sldId="270"/>
        </pc:sldMkLst>
        <pc:spChg chg="mod ord">
          <ac:chgData name="Ella Williams (1707424)" userId="5710c22e-f9b5-4166-9d27-b431a2f77f7b" providerId="ADAL" clId="{C564DC7F-C5DB-4697-A479-837D69625918}" dt="2020-05-25T01:39:02.785" v="14094" actId="14100"/>
          <ac:spMkLst>
            <pc:docMk/>
            <pc:sldMk cId="3153630378" sldId="270"/>
            <ac:spMk id="2" creationId="{2390A6F0-9993-4B57-BAFC-0056887504F7}"/>
          </ac:spMkLst>
        </pc:spChg>
        <pc:spChg chg="del">
          <ac:chgData name="Ella Williams (1707424)" userId="5710c22e-f9b5-4166-9d27-b431a2f77f7b" providerId="ADAL" clId="{C564DC7F-C5DB-4697-A479-837D69625918}" dt="2020-05-25T01:23:57.843" v="13420"/>
          <ac:spMkLst>
            <pc:docMk/>
            <pc:sldMk cId="3153630378" sldId="270"/>
            <ac:spMk id="3" creationId="{39F1E094-F490-407C-8209-CB895438F454}"/>
          </ac:spMkLst>
        </pc:spChg>
        <pc:spChg chg="add">
          <ac:chgData name="Ella Williams (1707424)" userId="5710c22e-f9b5-4166-9d27-b431a2f77f7b" providerId="ADAL" clId="{C564DC7F-C5DB-4697-A479-837D69625918}" dt="2020-05-25T01:24:06.843" v="13422" actId="26606"/>
          <ac:spMkLst>
            <pc:docMk/>
            <pc:sldMk cId="3153630378" sldId="270"/>
            <ac:spMk id="9" creationId="{F40CA114-B78B-4E3B-A785-96745276B6FB}"/>
          </ac:spMkLst>
        </pc:spChg>
        <pc:picChg chg="add mod">
          <ac:chgData name="Ella Williams (1707424)" userId="5710c22e-f9b5-4166-9d27-b431a2f77f7b" providerId="ADAL" clId="{C564DC7F-C5DB-4697-A479-837D69625918}" dt="2020-05-25T01:24:16.820" v="13424" actId="962"/>
          <ac:picMkLst>
            <pc:docMk/>
            <pc:sldMk cId="3153630378" sldId="270"/>
            <ac:picMk id="4" creationId="{67C00E1B-3B28-418C-9410-4EBF0418A34B}"/>
          </ac:picMkLst>
        </pc:picChg>
        <pc:cxnChg chg="add">
          <ac:chgData name="Ella Williams (1707424)" userId="5710c22e-f9b5-4166-9d27-b431a2f77f7b" providerId="ADAL" clId="{C564DC7F-C5DB-4697-A479-837D69625918}" dt="2020-05-25T01:24:06.843" v="13422" actId="26606"/>
          <ac:cxnSpMkLst>
            <pc:docMk/>
            <pc:sldMk cId="3153630378" sldId="270"/>
            <ac:cxnSpMk id="11" creationId="{E126E481-B945-4179-BD79-05E96E9B29E1}"/>
          </ac:cxnSpMkLst>
        </pc:cxnChg>
      </pc:sldChg>
      <pc:sldChg chg="modSp add modNotesTx">
        <pc:chgData name="Ella Williams (1707424)" userId="5710c22e-f9b5-4166-9d27-b431a2f77f7b" providerId="ADAL" clId="{C564DC7F-C5DB-4697-A479-837D69625918}" dt="2020-05-27T15:13:42.967" v="21419" actId="20577"/>
        <pc:sldMkLst>
          <pc:docMk/>
          <pc:sldMk cId="3547639922" sldId="271"/>
        </pc:sldMkLst>
        <pc:spChg chg="mod">
          <ac:chgData name="Ella Williams (1707424)" userId="5710c22e-f9b5-4166-9d27-b431a2f77f7b" providerId="ADAL" clId="{C564DC7F-C5DB-4697-A479-837D69625918}" dt="2020-05-27T15:13:23.753" v="21358" actId="20577"/>
          <ac:spMkLst>
            <pc:docMk/>
            <pc:sldMk cId="3547639922" sldId="271"/>
            <ac:spMk id="2" creationId="{A545E194-71D5-4C9F-AFA5-13D4FF93562E}"/>
          </ac:spMkLst>
        </pc:spChg>
        <pc:spChg chg="mod">
          <ac:chgData name="Ella Williams (1707424)" userId="5710c22e-f9b5-4166-9d27-b431a2f77f7b" providerId="ADAL" clId="{C564DC7F-C5DB-4697-A479-837D69625918}" dt="2020-05-27T15:13:15.461" v="21332"/>
          <ac:spMkLst>
            <pc:docMk/>
            <pc:sldMk cId="3547639922" sldId="271"/>
            <ac:spMk id="3" creationId="{D63DDF63-66B2-4494-8847-0F414E60E450}"/>
          </ac:spMkLst>
        </pc:spChg>
      </pc:sldChg>
      <pc:sldChg chg="modSp add del modNotesTx">
        <pc:chgData name="Ella Williams (1707424)" userId="5710c22e-f9b5-4166-9d27-b431a2f77f7b" providerId="ADAL" clId="{C564DC7F-C5DB-4697-A479-837D69625918}" dt="2020-05-26T19:32:55.212" v="20256" actId="2696"/>
        <pc:sldMkLst>
          <pc:docMk/>
          <pc:sldMk cId="3513779514" sldId="272"/>
        </pc:sldMkLst>
        <pc:spChg chg="mod">
          <ac:chgData name="Ella Williams (1707424)" userId="5710c22e-f9b5-4166-9d27-b431a2f77f7b" providerId="ADAL" clId="{C564DC7F-C5DB-4697-A479-837D69625918}" dt="2020-05-20T00:06:22.639" v="3665" actId="20577"/>
          <ac:spMkLst>
            <pc:docMk/>
            <pc:sldMk cId="3513779514" sldId="272"/>
            <ac:spMk id="2" creationId="{01667563-FBE3-4AC1-8CA0-D95B70A23F53}"/>
          </ac:spMkLst>
        </pc:spChg>
      </pc:sldChg>
      <pc:sldChg chg="addSp delSp modSp add mod setBg modNotesTx">
        <pc:chgData name="Ella Williams (1707424)" userId="5710c22e-f9b5-4166-9d27-b431a2f77f7b" providerId="ADAL" clId="{C564DC7F-C5DB-4697-A479-837D69625918}" dt="2020-05-27T15:27:25.684" v="21842" actId="5793"/>
        <pc:sldMkLst>
          <pc:docMk/>
          <pc:sldMk cId="715122071" sldId="273"/>
        </pc:sldMkLst>
        <pc:spChg chg="mod">
          <ac:chgData name="Ella Williams (1707424)" userId="5710c22e-f9b5-4166-9d27-b431a2f77f7b" providerId="ADAL" clId="{C564DC7F-C5DB-4697-A479-837D69625918}" dt="2020-05-22T14:54:16.860" v="10007" actId="1076"/>
          <ac:spMkLst>
            <pc:docMk/>
            <pc:sldMk cId="715122071" sldId="273"/>
            <ac:spMk id="2" creationId="{72196BA2-9DDE-469A-8B7B-C712C9F2AB81}"/>
          </ac:spMkLst>
        </pc:spChg>
        <pc:spChg chg="del mod">
          <ac:chgData name="Ella Williams (1707424)" userId="5710c22e-f9b5-4166-9d27-b431a2f77f7b" providerId="ADAL" clId="{C564DC7F-C5DB-4697-A479-837D69625918}" dt="2020-05-22T14:54:13.464" v="10006" actId="26606"/>
          <ac:spMkLst>
            <pc:docMk/>
            <pc:sldMk cId="715122071" sldId="273"/>
            <ac:spMk id="3" creationId="{1BCDB498-C133-4427-9866-81001838BBDF}"/>
          </ac:spMkLst>
        </pc:spChg>
        <pc:spChg chg="add">
          <ac:chgData name="Ella Williams (1707424)" userId="5710c22e-f9b5-4166-9d27-b431a2f77f7b" providerId="ADAL" clId="{C564DC7F-C5DB-4697-A479-837D69625918}" dt="2020-05-22T14:54:13.464" v="10006" actId="26606"/>
          <ac:spMkLst>
            <pc:docMk/>
            <pc:sldMk cId="715122071" sldId="273"/>
            <ac:spMk id="8" creationId="{23962611-DFD5-4092-AAFD-559E3DFCE2C9}"/>
          </ac:spMkLst>
        </pc:spChg>
        <pc:picChg chg="add">
          <ac:chgData name="Ella Williams (1707424)" userId="5710c22e-f9b5-4166-9d27-b431a2f77f7b" providerId="ADAL" clId="{C564DC7F-C5DB-4697-A479-837D69625918}" dt="2020-05-22T14:54:13.464" v="10006" actId="26606"/>
          <ac:picMkLst>
            <pc:docMk/>
            <pc:sldMk cId="715122071" sldId="273"/>
            <ac:picMk id="10" creationId="{2270F1FA-0425-408F-9861-80BF5AFB276D}"/>
          </ac:picMkLst>
        </pc:picChg>
      </pc:sldChg>
      <pc:sldChg chg="addSp delSp modSp add mod ord setBg modNotesTx">
        <pc:chgData name="Ella Williams (1707424)" userId="5710c22e-f9b5-4166-9d27-b431a2f77f7b" providerId="ADAL" clId="{C564DC7F-C5DB-4697-A479-837D69625918}" dt="2020-05-25T21:55:51.467" v="19089" actId="20577"/>
        <pc:sldMkLst>
          <pc:docMk/>
          <pc:sldMk cId="559056089" sldId="274"/>
        </pc:sldMkLst>
        <pc:spChg chg="mod">
          <ac:chgData name="Ella Williams (1707424)" userId="5710c22e-f9b5-4166-9d27-b431a2f77f7b" providerId="ADAL" clId="{C564DC7F-C5DB-4697-A479-837D69625918}" dt="2020-05-25T21:55:31.940" v="19086" actId="20577"/>
          <ac:spMkLst>
            <pc:docMk/>
            <pc:sldMk cId="559056089" sldId="274"/>
            <ac:spMk id="2" creationId="{AC22BE10-0290-49FD-8B3A-3D84DB35CF95}"/>
          </ac:spMkLst>
        </pc:spChg>
        <pc:spChg chg="del">
          <ac:chgData name="Ella Williams (1707424)" userId="5710c22e-f9b5-4166-9d27-b431a2f77f7b" providerId="ADAL" clId="{C564DC7F-C5DB-4697-A479-837D69625918}" dt="2020-05-25T01:49:47.137" v="14245" actId="478"/>
          <ac:spMkLst>
            <pc:docMk/>
            <pc:sldMk cId="559056089" sldId="274"/>
            <ac:spMk id="3" creationId="{0DC49209-B8E3-48E2-8A09-DF8A6004FB77}"/>
          </ac:spMkLst>
        </pc:spChg>
        <pc:spChg chg="add">
          <ac:chgData name="Ella Williams (1707424)" userId="5710c22e-f9b5-4166-9d27-b431a2f77f7b" providerId="ADAL" clId="{C564DC7F-C5DB-4697-A479-837D69625918}" dt="2020-05-25T01:50:24.049" v="14251" actId="26606"/>
          <ac:spMkLst>
            <pc:docMk/>
            <pc:sldMk cId="559056089" sldId="274"/>
            <ac:spMk id="9" creationId="{35555856-9970-4BC3-9AA9-6A917F53AFBD}"/>
          </ac:spMkLst>
        </pc:spChg>
        <pc:spChg chg="add">
          <ac:chgData name="Ella Williams (1707424)" userId="5710c22e-f9b5-4166-9d27-b431a2f77f7b" providerId="ADAL" clId="{C564DC7F-C5DB-4697-A479-837D69625918}" dt="2020-05-25T01:50:24.049" v="14251" actId="26606"/>
          <ac:spMkLst>
            <pc:docMk/>
            <pc:sldMk cId="559056089" sldId="274"/>
            <ac:spMk id="13" creationId="{13722DD7-BA73-4776-93A3-94491FEF7260}"/>
          </ac:spMkLst>
        </pc:spChg>
        <pc:picChg chg="add">
          <ac:chgData name="Ella Williams (1707424)" userId="5710c22e-f9b5-4166-9d27-b431a2f77f7b" providerId="ADAL" clId="{C564DC7F-C5DB-4697-A479-837D69625918}" dt="2020-05-25T01:50:24.049" v="14251" actId="26606"/>
          <ac:picMkLst>
            <pc:docMk/>
            <pc:sldMk cId="559056089" sldId="274"/>
            <ac:picMk id="6" creationId="{9A208D80-25B0-4783-999D-897A1663ADC1}"/>
          </ac:picMkLst>
        </pc:picChg>
        <pc:picChg chg="add">
          <ac:chgData name="Ella Williams (1707424)" userId="5710c22e-f9b5-4166-9d27-b431a2f77f7b" providerId="ADAL" clId="{C564DC7F-C5DB-4697-A479-837D69625918}" dt="2020-05-25T01:50:24.049" v="14251" actId="26606"/>
          <ac:picMkLst>
            <pc:docMk/>
            <pc:sldMk cId="559056089" sldId="274"/>
            <ac:picMk id="11" creationId="{7F487851-BFAF-46D8-A1ED-50CAD6E46F59}"/>
          </ac:picMkLst>
        </pc:picChg>
      </pc:sldChg>
      <pc:sldChg chg="modSp add del modNotesTx">
        <pc:chgData name="Ella Williams (1707424)" userId="5710c22e-f9b5-4166-9d27-b431a2f77f7b" providerId="ADAL" clId="{C564DC7F-C5DB-4697-A479-837D69625918}" dt="2020-05-27T14:34:22.881" v="21050" actId="2696"/>
        <pc:sldMkLst>
          <pc:docMk/>
          <pc:sldMk cId="1181721140" sldId="275"/>
        </pc:sldMkLst>
        <pc:spChg chg="mod">
          <ac:chgData name="Ella Williams (1707424)" userId="5710c22e-f9b5-4166-9d27-b431a2f77f7b" providerId="ADAL" clId="{C564DC7F-C5DB-4697-A479-837D69625918}" dt="2020-05-25T02:10:20.453" v="14779" actId="122"/>
          <ac:spMkLst>
            <pc:docMk/>
            <pc:sldMk cId="1181721140" sldId="275"/>
            <ac:spMk id="2" creationId="{F96B4272-4F54-475C-9FE3-87142C3CEB6E}"/>
          </ac:spMkLst>
        </pc:spChg>
      </pc:sldChg>
      <pc:sldChg chg="modSp add modNotesTx">
        <pc:chgData name="Ella Williams (1707424)" userId="5710c22e-f9b5-4166-9d27-b431a2f77f7b" providerId="ADAL" clId="{C564DC7F-C5DB-4697-A479-837D69625918}" dt="2020-05-27T17:48:05.448" v="21870" actId="20577"/>
        <pc:sldMkLst>
          <pc:docMk/>
          <pc:sldMk cId="2513623186" sldId="275"/>
        </pc:sldMkLst>
        <pc:spChg chg="mod">
          <ac:chgData name="Ella Williams (1707424)" userId="5710c22e-f9b5-4166-9d27-b431a2f77f7b" providerId="ADAL" clId="{C564DC7F-C5DB-4697-A479-837D69625918}" dt="2020-05-27T14:53:41.453" v="21141" actId="20577"/>
          <ac:spMkLst>
            <pc:docMk/>
            <pc:sldMk cId="2513623186" sldId="275"/>
            <ac:spMk id="2" creationId="{46F2751A-E543-44B3-A2CA-AA920A39B34F}"/>
          </ac:spMkLst>
        </pc:spChg>
      </pc:sldChg>
      <pc:sldChg chg="modSp add ord modNotesTx">
        <pc:chgData name="Ella Williams (1707424)" userId="5710c22e-f9b5-4166-9d27-b431a2f77f7b" providerId="ADAL" clId="{C564DC7F-C5DB-4697-A479-837D69625918}" dt="2020-05-27T15:14:41.386" v="21486" actId="20577"/>
        <pc:sldMkLst>
          <pc:docMk/>
          <pc:sldMk cId="3667281028" sldId="276"/>
        </pc:sldMkLst>
        <pc:spChg chg="mod">
          <ac:chgData name="Ella Williams (1707424)" userId="5710c22e-f9b5-4166-9d27-b431a2f77f7b" providerId="ADAL" clId="{C564DC7F-C5DB-4697-A479-837D69625918}" dt="2020-05-27T14:53:20.493" v="21091" actId="20577"/>
          <ac:spMkLst>
            <pc:docMk/>
            <pc:sldMk cId="3667281028" sldId="276"/>
            <ac:spMk id="2" creationId="{71B265A5-8B4A-4D94-8588-2585EC06E2C6}"/>
          </ac:spMkLst>
        </pc:spChg>
      </pc:sldChg>
      <pc:sldChg chg="modSp add modNotesTx">
        <pc:chgData name="Ella Williams (1707424)" userId="5710c22e-f9b5-4166-9d27-b431a2f77f7b" providerId="ADAL" clId="{C564DC7F-C5DB-4697-A479-837D69625918}" dt="2020-05-27T15:09:54.243" v="21330" actId="20577"/>
        <pc:sldMkLst>
          <pc:docMk/>
          <pc:sldMk cId="3162550733" sldId="277"/>
        </pc:sldMkLst>
        <pc:spChg chg="mod">
          <ac:chgData name="Ella Williams (1707424)" userId="5710c22e-f9b5-4166-9d27-b431a2f77f7b" providerId="ADAL" clId="{C564DC7F-C5DB-4697-A479-837D69625918}" dt="2020-05-27T15:09:41.280" v="21285" actId="20577"/>
          <ac:spMkLst>
            <pc:docMk/>
            <pc:sldMk cId="3162550733" sldId="277"/>
            <ac:spMk id="2" creationId="{508F9C06-079D-410F-B893-3A5D7B02723F}"/>
          </ac:spMkLst>
        </pc:spChg>
      </pc:sldChg>
      <pc:sldChg chg="modSp add modNotesTx">
        <pc:chgData name="Ella Williams (1707424)" userId="5710c22e-f9b5-4166-9d27-b431a2f77f7b" providerId="ADAL" clId="{C564DC7F-C5DB-4697-A479-837D69625918}" dt="2020-05-27T15:14:03.895" v="21473" actId="20577"/>
        <pc:sldMkLst>
          <pc:docMk/>
          <pc:sldMk cId="2851772469" sldId="278"/>
        </pc:sldMkLst>
        <pc:spChg chg="mod">
          <ac:chgData name="Ella Williams (1707424)" userId="5710c22e-f9b5-4166-9d27-b431a2f77f7b" providerId="ADAL" clId="{C564DC7F-C5DB-4697-A479-837D69625918}" dt="2020-05-27T15:13:56.354" v="21459" actId="20577"/>
          <ac:spMkLst>
            <pc:docMk/>
            <pc:sldMk cId="2851772469" sldId="278"/>
            <ac:spMk id="2" creationId="{F180DC12-4DE0-411B-A3F9-9F7822531F85}"/>
          </ac:spMkLst>
        </pc:spChg>
      </pc:sldChg>
      <pc:sldChg chg="modSp add modNotesTx">
        <pc:chgData name="Ella Williams (1707424)" userId="5710c22e-f9b5-4166-9d27-b431a2f77f7b" providerId="ADAL" clId="{C564DC7F-C5DB-4697-A479-837D69625918}" dt="2020-05-27T15:20:09.912" v="21826" actId="20577"/>
        <pc:sldMkLst>
          <pc:docMk/>
          <pc:sldMk cId="3289986034" sldId="279"/>
        </pc:sldMkLst>
        <pc:spChg chg="mod">
          <ac:chgData name="Ella Williams (1707424)" userId="5710c22e-f9b5-4166-9d27-b431a2f77f7b" providerId="ADAL" clId="{C564DC7F-C5DB-4697-A479-837D69625918}" dt="2020-05-27T15:16:48.668" v="21510" actId="20577"/>
          <ac:spMkLst>
            <pc:docMk/>
            <pc:sldMk cId="3289986034" sldId="279"/>
            <ac:spMk id="2" creationId="{74B69B74-3A65-4E06-AFE3-1FC6A15C1F43}"/>
          </ac:spMkLst>
        </pc:spChg>
        <pc:spChg chg="mod">
          <ac:chgData name="Ella Williams (1707424)" userId="5710c22e-f9b5-4166-9d27-b431a2f77f7b" providerId="ADAL" clId="{C564DC7F-C5DB-4697-A479-837D69625918}" dt="2020-05-27T15:17:36.818" v="21666" actId="20577"/>
          <ac:spMkLst>
            <pc:docMk/>
            <pc:sldMk cId="3289986034" sldId="279"/>
            <ac:spMk id="3" creationId="{313B0C9A-B1F3-4AD9-A74A-9775CFE06727}"/>
          </ac:spMkLst>
        </pc:spChg>
      </pc:sldChg>
      <pc:sldMasterChg chg="add del addSldLayout delSldLayout">
        <pc:chgData name="Ella Williams (1707424)" userId="5710c22e-f9b5-4166-9d27-b431a2f77f7b" providerId="ADAL" clId="{C564DC7F-C5DB-4697-A479-837D69625918}" dt="2020-05-19T20:09:28.427" v="140" actId="26606"/>
        <pc:sldMasterMkLst>
          <pc:docMk/>
          <pc:sldMasterMk cId="938739238" sldId="2147483660"/>
        </pc:sldMasterMkLst>
        <pc:sldLayoutChg chg="add del">
          <pc:chgData name="Ella Williams (1707424)" userId="5710c22e-f9b5-4166-9d27-b431a2f77f7b" providerId="ADAL" clId="{C564DC7F-C5DB-4697-A479-837D69625918}" dt="2020-05-19T20:09:28.427" v="140" actId="26606"/>
          <pc:sldLayoutMkLst>
            <pc:docMk/>
            <pc:sldMasterMk cId="938739238" sldId="2147483660"/>
            <pc:sldLayoutMk cId="1791851602" sldId="2147483661"/>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1526917053" sldId="2147483662"/>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2660794569" sldId="2147483663"/>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1692495945" sldId="2147483664"/>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3556625244" sldId="2147483665"/>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1917802242" sldId="2147483666"/>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4025602489" sldId="2147483667"/>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4244257863" sldId="2147483668"/>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685182442" sldId="2147483669"/>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755977861" sldId="2147483670"/>
          </pc:sldLayoutMkLst>
        </pc:sldLayoutChg>
        <pc:sldLayoutChg chg="add del">
          <pc:chgData name="Ella Williams (1707424)" userId="5710c22e-f9b5-4166-9d27-b431a2f77f7b" providerId="ADAL" clId="{C564DC7F-C5DB-4697-A479-837D69625918}" dt="2020-05-19T20:09:28.427" v="140" actId="26606"/>
          <pc:sldLayoutMkLst>
            <pc:docMk/>
            <pc:sldMasterMk cId="938739238" sldId="2147483660"/>
            <pc:sldLayoutMk cId="1368620023" sldId="2147483671"/>
          </pc:sldLayoutMkLst>
        </pc:sldLayoutChg>
      </pc:sldMasterChg>
      <pc:sldMasterChg chg="add del addSldLayout delSldLayout">
        <pc:chgData name="Ella Williams (1707424)" userId="5710c22e-f9b5-4166-9d27-b431a2f77f7b" providerId="ADAL" clId="{C564DC7F-C5DB-4697-A479-837D69625918}" dt="2020-05-19T20:09:06.342" v="133" actId="26606"/>
        <pc:sldMasterMkLst>
          <pc:docMk/>
          <pc:sldMasterMk cId="183230989" sldId="2147483699"/>
        </pc:sldMasterMkLst>
        <pc:sldLayoutChg chg="add del">
          <pc:chgData name="Ella Williams (1707424)" userId="5710c22e-f9b5-4166-9d27-b431a2f77f7b" providerId="ADAL" clId="{C564DC7F-C5DB-4697-A479-837D69625918}" dt="2020-05-19T20:09:06.342" v="133" actId="26606"/>
          <pc:sldLayoutMkLst>
            <pc:docMk/>
            <pc:sldMasterMk cId="183230989" sldId="2147483699"/>
            <pc:sldLayoutMk cId="2120708687" sldId="2147483694"/>
          </pc:sldLayoutMkLst>
        </pc:sldLayoutChg>
      </pc:sldMasterChg>
      <pc:sldMasterChg chg="add del addSldLayout delSldLayout">
        <pc:chgData name="Ella Williams (1707424)" userId="5710c22e-f9b5-4166-9d27-b431a2f77f7b" providerId="ADAL" clId="{C564DC7F-C5DB-4697-A479-837D69625918}" dt="2020-05-19T20:09:28.427" v="140" actId="26606"/>
        <pc:sldMasterMkLst>
          <pc:docMk/>
          <pc:sldMasterMk cId="1454872501" sldId="2147483712"/>
        </pc:sldMasterMkLst>
        <pc:sldLayoutChg chg="add del">
          <pc:chgData name="Ella Williams (1707424)" userId="5710c22e-f9b5-4166-9d27-b431a2f77f7b" providerId="ADAL" clId="{C564DC7F-C5DB-4697-A479-837D69625918}" dt="2020-05-19T20:09:28.427" v="140" actId="26606"/>
          <pc:sldLayoutMkLst>
            <pc:docMk/>
            <pc:sldMasterMk cId="1454872501" sldId="2147483712"/>
            <pc:sldLayoutMk cId="2738614276" sldId="2147483708"/>
          </pc:sldLayoutMkLst>
        </pc:sldLayoutChg>
      </pc:sldMasterChg>
      <pc:sldMasterChg chg="add del addSldLayout delSldLayout">
        <pc:chgData name="Ella Williams (1707424)" userId="5710c22e-f9b5-4166-9d27-b431a2f77f7b" providerId="ADAL" clId="{C564DC7F-C5DB-4697-A479-837D69625918}" dt="2020-05-19T20:09:28.378" v="139" actId="26606"/>
        <pc:sldMasterMkLst>
          <pc:docMk/>
          <pc:sldMasterMk cId="915241541" sldId="2147483738"/>
        </pc:sldMasterMkLst>
        <pc:sldLayoutChg chg="add del">
          <pc:chgData name="Ella Williams (1707424)" userId="5710c22e-f9b5-4166-9d27-b431a2f77f7b" providerId="ADAL" clId="{C564DC7F-C5DB-4697-A479-837D69625918}" dt="2020-05-19T20:09:28.378" v="139" actId="26606"/>
          <pc:sldLayoutMkLst>
            <pc:docMk/>
            <pc:sldMasterMk cId="915241541" sldId="2147483738"/>
            <pc:sldLayoutMk cId="206115201" sldId="2147483733"/>
          </pc:sldLayoutMkLst>
        </pc:sldLayoutChg>
      </pc:sldMasterChg>
      <pc:sldMasterChg chg="add del addSldLayout delSldLayout">
        <pc:chgData name="Ella Williams (1707424)" userId="5710c22e-f9b5-4166-9d27-b431a2f77f7b" providerId="ADAL" clId="{C564DC7F-C5DB-4697-A479-837D69625918}" dt="2020-05-19T20:09:24.238" v="137" actId="26606"/>
        <pc:sldMasterMkLst>
          <pc:docMk/>
          <pc:sldMasterMk cId="1819681225" sldId="2147483751"/>
        </pc:sldMasterMkLst>
        <pc:sldLayoutChg chg="add del">
          <pc:chgData name="Ella Williams (1707424)" userId="5710c22e-f9b5-4166-9d27-b431a2f77f7b" providerId="ADAL" clId="{C564DC7F-C5DB-4697-A479-837D69625918}" dt="2020-05-19T20:09:24.238" v="137" actId="26606"/>
          <pc:sldLayoutMkLst>
            <pc:docMk/>
            <pc:sldMasterMk cId="1819681225" sldId="2147483751"/>
            <pc:sldLayoutMk cId="978488142" sldId="2147483746"/>
          </pc:sldLayoutMkLst>
        </pc:sldLayoutChg>
      </pc:sldMasterChg>
    </pc:docChg>
  </pc:docChgLst>
  <pc:docChgLst>
    <pc:chgData name="Khadiza Khatun (1702871)" userId="fc7a5700-f3d3-4f01-b8fb-0cffb2d9bb99" providerId="ADAL" clId="{1B7B4B1D-3E29-6A43-BB3F-AE90023CF4BD}"/>
    <pc:docChg chg="modSld">
      <pc:chgData name="Khadiza Khatun (1702871)" userId="fc7a5700-f3d3-4f01-b8fb-0cffb2d9bb99" providerId="ADAL" clId="{1B7B4B1D-3E29-6A43-BB3F-AE90023CF4BD}" dt="2020-05-22T09:36:58.078" v="147" actId="20577"/>
      <pc:docMkLst>
        <pc:docMk/>
      </pc:docMkLst>
      <pc:sldChg chg="modSp">
        <pc:chgData name="Khadiza Khatun (1702871)" userId="fc7a5700-f3d3-4f01-b8fb-0cffb2d9bb99" providerId="ADAL" clId="{1B7B4B1D-3E29-6A43-BB3F-AE90023CF4BD}" dt="2020-05-22T09:36:58.078" v="147" actId="20577"/>
        <pc:sldMkLst>
          <pc:docMk/>
          <pc:sldMk cId="2221191961" sldId="264"/>
        </pc:sldMkLst>
        <pc:spChg chg="mod">
          <ac:chgData name="Khadiza Khatun (1702871)" userId="fc7a5700-f3d3-4f01-b8fb-0cffb2d9bb99" providerId="ADAL" clId="{1B7B4B1D-3E29-6A43-BB3F-AE90023CF4BD}" dt="2020-05-22T09:36:58.078" v="147" actId="20577"/>
          <ac:spMkLst>
            <pc:docMk/>
            <pc:sldMk cId="2221191961" sldId="264"/>
            <ac:spMk id="3" creationId="{33B9B44B-A537-4A9D-A31A-F5688A0FAC02}"/>
          </ac:spMkLst>
        </pc:spChg>
      </pc:sldChg>
    </pc:docChg>
  </pc:docChgLst>
  <pc:docChgLst>
    <pc:chgData name="Khadiza Khatun (1702871)" userId="S::1702871@student.uwtsd.ac.uk::fc7a5700-f3d3-4f01-b8fb-0cffb2d9bb99" providerId="AD" clId="Web-{C7B4C75B-C2A0-486E-9F53-8E21D76EF1D5}"/>
    <pc:docChg chg="modSld">
      <pc:chgData name="Khadiza Khatun (1702871)" userId="S::1702871@student.uwtsd.ac.uk::fc7a5700-f3d3-4f01-b8fb-0cffb2d9bb99" providerId="AD" clId="Web-{C7B4C75B-C2A0-486E-9F53-8E21D76EF1D5}" dt="2020-05-20T21:56:40.778" v="147" actId="20577"/>
      <pc:docMkLst>
        <pc:docMk/>
      </pc:docMkLst>
      <pc:sldChg chg="modSp">
        <pc:chgData name="Khadiza Khatun (1702871)" userId="S::1702871@student.uwtsd.ac.uk::fc7a5700-f3d3-4f01-b8fb-0cffb2d9bb99" providerId="AD" clId="Web-{C7B4C75B-C2A0-486E-9F53-8E21D76EF1D5}" dt="2020-05-20T21:54:58.496" v="0" actId="20577"/>
        <pc:sldMkLst>
          <pc:docMk/>
          <pc:sldMk cId="2045505521" sldId="258"/>
        </pc:sldMkLst>
        <pc:spChg chg="mod">
          <ac:chgData name="Khadiza Khatun (1702871)" userId="S::1702871@student.uwtsd.ac.uk::fc7a5700-f3d3-4f01-b8fb-0cffb2d9bb99" providerId="AD" clId="Web-{C7B4C75B-C2A0-486E-9F53-8E21D76EF1D5}" dt="2020-05-20T21:54:58.496" v="0" actId="20577"/>
          <ac:spMkLst>
            <pc:docMk/>
            <pc:sldMk cId="2045505521" sldId="258"/>
            <ac:spMk id="3" creationId="{019F1E42-F2A3-4807-A79A-863BBA8CA3E4}"/>
          </ac:spMkLst>
        </pc:spChg>
      </pc:sldChg>
      <pc:sldChg chg="modSp">
        <pc:chgData name="Khadiza Khatun (1702871)" userId="S::1702871@student.uwtsd.ac.uk::fc7a5700-f3d3-4f01-b8fb-0cffb2d9bb99" providerId="AD" clId="Web-{C7B4C75B-C2A0-486E-9F53-8E21D76EF1D5}" dt="2020-05-20T21:56:40.778" v="146" actId="20577"/>
        <pc:sldMkLst>
          <pc:docMk/>
          <pc:sldMk cId="571753014" sldId="265"/>
        </pc:sldMkLst>
        <pc:spChg chg="mod">
          <ac:chgData name="Khadiza Khatun (1702871)" userId="S::1702871@student.uwtsd.ac.uk::fc7a5700-f3d3-4f01-b8fb-0cffb2d9bb99" providerId="AD" clId="Web-{C7B4C75B-C2A0-486E-9F53-8E21D76EF1D5}" dt="2020-05-20T21:56:40.778" v="146" actId="20577"/>
          <ac:spMkLst>
            <pc:docMk/>
            <pc:sldMk cId="571753014" sldId="265"/>
            <ac:spMk id="3" creationId="{CA4EE17F-ED52-4449-A966-6E336D25849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D0FBDB-4CA1-4982-9A63-22B86A125A10}" type="datetimeFigureOut">
              <a:rPr lang="en-GB" smtClean="0"/>
              <a:t>28/05/2020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8C1577-7284-496E-AA54-5612D665A67F}" type="slidenum">
              <a:rPr lang="en-GB" smtClean="0"/>
              <a:t>‹#›</a:t>
            </a:fld>
            <a:endParaRPr lang="en-GB"/>
          </a:p>
        </p:txBody>
      </p:sp>
    </p:spTree>
    <p:extLst>
      <p:ext uri="{BB962C8B-B14F-4D97-AF65-F5344CB8AC3E}">
        <p14:creationId xmlns:p14="http://schemas.microsoft.com/office/powerpoint/2010/main" val="3683422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Welcome the learners into lesson.</a:t>
            </a:r>
          </a:p>
          <a:p>
            <a:endParaRPr lang="en-GB" dirty="0"/>
          </a:p>
          <a:p>
            <a:r>
              <a:rPr lang="en-GB" b="1" dirty="0"/>
              <a:t>Introduce the team:</a:t>
            </a:r>
          </a:p>
          <a:p>
            <a:r>
              <a:rPr lang="en-GB" dirty="0"/>
              <a:t>Hello everyone, we are Ruby, Renee, Grazia, and Ella and we would like to talk to you about communication and networking.</a:t>
            </a:r>
          </a:p>
          <a:p>
            <a:endParaRPr lang="en-GB" dirty="0"/>
          </a:p>
          <a:p>
            <a:r>
              <a:rPr lang="en-GB" dirty="0"/>
              <a:t>This lesson is going to last 40 minutes long and we do expect to have each and every one of you to participate within each activity we have created for you. I hope you all listen as you will be quizzed on the session at the end within a game of Kahoot. </a:t>
            </a:r>
          </a:p>
          <a:p>
            <a:endParaRPr lang="en-GB" dirty="0"/>
          </a:p>
          <a:p>
            <a:r>
              <a:rPr lang="en-GB" dirty="0"/>
              <a:t>If you have any questions please feel free to stop one of us and ask, but there will also be a chance at the end of the PowerPoint.</a:t>
            </a:r>
          </a:p>
          <a:p>
            <a:endParaRPr lang="en-GB" dirty="0"/>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1</a:t>
            </a:fld>
            <a:endParaRPr lang="en-GB"/>
          </a:p>
        </p:txBody>
      </p:sp>
    </p:spTree>
    <p:extLst>
      <p:ext uri="{BB962C8B-B14F-4D97-AF65-F5344CB8AC3E}">
        <p14:creationId xmlns:p14="http://schemas.microsoft.com/office/powerpoint/2010/main" val="3442755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The aim of this learning process is to inform the learner and to introduce a segment of communication and networking. </a:t>
            </a:r>
          </a:p>
          <a:p>
            <a:endParaRPr lang="en-GB" dirty="0"/>
          </a:p>
          <a:p>
            <a:r>
              <a:rPr lang="en-GB" dirty="0"/>
              <a:t>Within this session you will take part in numerous activities to help you have the understanding of the objectives we want you to be able to achieve by the end of this session.</a:t>
            </a:r>
          </a:p>
          <a:p>
            <a:endParaRPr lang="en-GB" dirty="0"/>
          </a:p>
          <a:p>
            <a:r>
              <a:rPr lang="en-GB" dirty="0"/>
              <a:t>Objective one is to be able to define communication and networking.</a:t>
            </a:r>
          </a:p>
          <a:p>
            <a:r>
              <a:rPr lang="en-GB" dirty="0"/>
              <a:t>The second objective is to identify the importance of communication and networking. The third objective is to understand the Shannon and Weaver model of communication, and the fourth objective is to work in groups to improve the communication and networking interactions.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2</a:t>
            </a:fld>
            <a:endParaRPr lang="en-GB"/>
          </a:p>
        </p:txBody>
      </p:sp>
    </p:spTree>
    <p:extLst>
      <p:ext uri="{BB962C8B-B14F-4D97-AF65-F5344CB8AC3E}">
        <p14:creationId xmlns:p14="http://schemas.microsoft.com/office/powerpoint/2010/main" val="1623453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 </a:t>
            </a:r>
          </a:p>
          <a:p>
            <a:endParaRPr lang="en-GB" dirty="0"/>
          </a:p>
          <a:p>
            <a:r>
              <a:rPr lang="en-GB" dirty="0"/>
              <a:t>Ask the learners what communication is and see what they think it means. Then explain the definition below.</a:t>
            </a:r>
          </a:p>
          <a:p>
            <a:r>
              <a:rPr lang="en-GB" dirty="0"/>
              <a:t>Communication is the process with one or maybe more individuals who transmit information to others. The nature of the interaction can include concepts, facts, beliefs, views, feelings and behaviours. Communication is extremely important as it is the only way humans can work together as a team (RNCI, 2020).</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3</a:t>
            </a:fld>
            <a:endParaRPr lang="en-GB"/>
          </a:p>
        </p:txBody>
      </p:sp>
    </p:spTree>
    <p:extLst>
      <p:ext uri="{BB962C8B-B14F-4D97-AF65-F5344CB8AC3E}">
        <p14:creationId xmlns:p14="http://schemas.microsoft.com/office/powerpoint/2010/main" val="1708184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Ella: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learners will need to be split into two groups of six and each will be given a step one of the Shannon and Weaver communication model steps.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begin with, the learner who is the sender will be given information (information source) which they will then have to choose a message to send to someone, someone to send the message to, and a channel through which to send the message.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learner who is the encoder is the transmitter. This means they have to convert the idea into signals so they can then be sent from the sender to the receiver. This learner will turn an idea into either spoken words or sign language to communicate the idea to the next learner.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Then, the learner who is the Channel of communication will collect the information from the sender and transmitter through the decoder and receiver (sometimes called the medium). However, as the session is conducted within a classroom this learner will use the sound waves from their voice which will carry the sound from the learners mouth to the receivers year.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fourth learner within the group will be the noise. The noise interrupts the message whilst it moving from the sender learner to the receiver. This shows the group that there is some understanding that noise could interrupt a message which has been sent.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next learner will be the Decoder. As the communication was not sent through technology the learner will decode the secret message to make it understandable for the rest of the group.</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sixth learner is will be given the role of the receiver which they will be the person to receive the message. The feedback stage will then occur when the receiver student tells the sender what the message was that they had received (Drew, 2020).</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4</a:t>
            </a:fld>
            <a:endParaRPr lang="en-GB"/>
          </a:p>
        </p:txBody>
      </p:sp>
    </p:spTree>
    <p:extLst>
      <p:ext uri="{BB962C8B-B14F-4D97-AF65-F5344CB8AC3E}">
        <p14:creationId xmlns:p14="http://schemas.microsoft.com/office/powerpoint/2010/main" val="3185778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Once the task is finished, ask the learners if they received the message that the sender sent at the beginning at the end. Explain to the learners how they just undertook a task using the Shannon and Weaver model. The learners will have an understanding of how communication works and how important it is to communicate efficiently to make sure everyone understands what was said.</a:t>
            </a:r>
          </a:p>
          <a:p>
            <a:endParaRPr lang="en-GB" dirty="0"/>
          </a:p>
          <a:p>
            <a:r>
              <a:rPr lang="en-GB" b="1" dirty="0"/>
              <a:t>Explain the theory Shannon and Weaver theory to the learners and describe each of the stages. </a:t>
            </a:r>
          </a:p>
          <a:p>
            <a:endParaRPr lang="en-GB" dirty="0"/>
          </a:p>
          <a:p>
            <a:r>
              <a:rPr lang="en-GB" dirty="0"/>
              <a:t>The communication model refers to the Shannon and Weaver communication theory. The model shows the process of how communication is transferred from one person to another, from the sender to the receiver. </a:t>
            </a:r>
          </a:p>
          <a:p>
            <a:endParaRPr lang="en-GB" dirty="0"/>
          </a:p>
          <a:p>
            <a:r>
              <a:rPr lang="en-GB" dirty="0"/>
              <a:t>Sender – The model begins with the sender who are the person, thing or object who has the information to start off with. </a:t>
            </a:r>
          </a:p>
          <a:p>
            <a:endParaRPr lang="en-GB" dirty="0"/>
          </a:p>
          <a:p>
            <a:r>
              <a:rPr lang="en-GB" dirty="0"/>
              <a:t>Encoder (Transmitter) – The encoder is the person or machine who converts the message into signals which can be sent from the sender to the receiver. </a:t>
            </a:r>
          </a:p>
          <a:p>
            <a:endParaRPr lang="en-GB" dirty="0"/>
          </a:p>
          <a:p>
            <a:r>
              <a:rPr lang="en-GB" dirty="0"/>
              <a:t>Channel – The channel of communication enables the information to move from the sender and transmitter through to the decoder and receiver. This is usually called the medium.</a:t>
            </a:r>
          </a:p>
          <a:p>
            <a:endParaRPr lang="en-GB" dirty="0"/>
          </a:p>
          <a:p>
            <a:r>
              <a:rPr lang="en-GB" dirty="0"/>
              <a:t>Noise – Within this stage the noise interrupts the message whilst it is on the way from the sender to the receiver. There are two types of noise; internal and external. Internal noise happens when the sender makes a mistake when they encode a message, or when the receiver makes a mistake decoding the message. External noise occurs once something external (something not in control of the sender or receiver) to delay the message. </a:t>
            </a:r>
          </a:p>
          <a:p>
            <a:endParaRPr lang="en-GB" dirty="0"/>
          </a:p>
          <a:p>
            <a:r>
              <a:rPr lang="en-GB" dirty="0"/>
              <a:t>Decoder – This is where the reception of the signal is held and converts signals into a message. This stage of the communication process is a reverse process of the encode stage. </a:t>
            </a:r>
          </a:p>
          <a:p>
            <a:endParaRPr lang="en-GB" dirty="0"/>
          </a:p>
          <a:p>
            <a:r>
              <a:rPr lang="en-GB" dirty="0"/>
              <a:t>Receiver (Destination) – This stage is when the person finally gets the message, or what is left of the message after the noise stage. </a:t>
            </a:r>
          </a:p>
          <a:p>
            <a:endParaRPr lang="en-GB" dirty="0"/>
          </a:p>
          <a:p>
            <a:r>
              <a:rPr lang="en-GB" dirty="0"/>
              <a:t>Feedback – The feedback stage was not originally in the Shannon and Weaver communication model in 1948. However, Norbert Weiner decided a feedback stage was needed after there was criticism of the linear approach. The feedback occurs when the person receiving the message responds to the sender to finish the communication circle. They may respond to the sender telling them that they either heard the message clearly without any noise, or how they did not understand the message very well. However, feedback does not occur all of the time. For example, when someone is watching television they will not usually let the people on TV know what they are thinking about, instead they will watch the television show. However, feedback can occur when during an email, talking to someone, or through body language when in a conversation (Drew, 2020)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5</a:t>
            </a:fld>
            <a:endParaRPr lang="en-GB"/>
          </a:p>
        </p:txBody>
      </p:sp>
    </p:spTree>
    <p:extLst>
      <p:ext uri="{BB962C8B-B14F-4D97-AF65-F5344CB8AC3E}">
        <p14:creationId xmlns:p14="http://schemas.microsoft.com/office/powerpoint/2010/main" val="3929746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b="1" dirty="0"/>
              <a:t>“The fundamental problem of communication is that of reproducing a message sent from one point, either exactly or approximately, to another point” (Shannon, 1948, p. 379).</a:t>
            </a:r>
          </a:p>
          <a:p>
            <a:endParaRPr lang="en-GB" dirty="0"/>
          </a:p>
          <a:p>
            <a:r>
              <a:rPr lang="en-GB" dirty="0"/>
              <a:t>Read the quote out and explain to the learners that it outlines the theory and explains what the goal of his model was.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6</a:t>
            </a:fld>
            <a:endParaRPr lang="en-GB"/>
          </a:p>
        </p:txBody>
      </p:sp>
    </p:spTree>
    <p:extLst>
      <p:ext uri="{BB962C8B-B14F-4D97-AF65-F5344CB8AC3E}">
        <p14:creationId xmlns:p14="http://schemas.microsoft.com/office/powerpoint/2010/main" val="3223645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p>
          <a:p>
            <a:r>
              <a:rPr lang="en-GB" dirty="0"/>
              <a:t> - look at box ‘Access learner experience” for help</a:t>
            </a:r>
          </a:p>
        </p:txBody>
      </p:sp>
      <p:sp>
        <p:nvSpPr>
          <p:cNvPr id="4" name="Slide Number Placeholder 3"/>
          <p:cNvSpPr>
            <a:spLocks noGrp="1"/>
          </p:cNvSpPr>
          <p:nvPr>
            <p:ph type="sldNum" sz="quarter" idx="5"/>
          </p:nvPr>
        </p:nvSpPr>
        <p:spPr/>
        <p:txBody>
          <a:bodyPr/>
          <a:lstStyle/>
          <a:p>
            <a:fld id="{9F8C1577-7284-496E-AA54-5612D665A67F}" type="slidenum">
              <a:rPr lang="en-GB" smtClean="0"/>
              <a:t>7</a:t>
            </a:fld>
            <a:endParaRPr lang="en-GB"/>
          </a:p>
        </p:txBody>
      </p:sp>
    </p:spTree>
    <p:extLst>
      <p:ext uri="{BB962C8B-B14F-4D97-AF65-F5344CB8AC3E}">
        <p14:creationId xmlns:p14="http://schemas.microsoft.com/office/powerpoint/2010/main" val="88640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 Say why it is with references</a:t>
            </a:r>
          </a:p>
        </p:txBody>
      </p:sp>
      <p:sp>
        <p:nvSpPr>
          <p:cNvPr id="4" name="Slide Number Placeholder 3"/>
          <p:cNvSpPr>
            <a:spLocks noGrp="1"/>
          </p:cNvSpPr>
          <p:nvPr>
            <p:ph type="sldNum" sz="quarter" idx="5"/>
          </p:nvPr>
        </p:nvSpPr>
        <p:spPr/>
        <p:txBody>
          <a:bodyPr/>
          <a:lstStyle/>
          <a:p>
            <a:fld id="{9F8C1577-7284-496E-AA54-5612D665A67F}" type="slidenum">
              <a:rPr lang="en-GB" smtClean="0"/>
              <a:t>8</a:t>
            </a:fld>
            <a:endParaRPr lang="en-GB"/>
          </a:p>
        </p:txBody>
      </p:sp>
    </p:spTree>
    <p:extLst>
      <p:ext uri="{BB962C8B-B14F-4D97-AF65-F5344CB8AC3E}">
        <p14:creationId xmlns:p14="http://schemas.microsoft.com/office/powerpoint/2010/main" val="1817184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 I have used ruby’s communication definition from her intro but changed the words slightly so you could do that for this one?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9</a:t>
            </a:fld>
            <a:endParaRPr lang="en-GB"/>
          </a:p>
        </p:txBody>
      </p:sp>
    </p:spTree>
    <p:extLst>
      <p:ext uri="{BB962C8B-B14F-4D97-AF65-F5344CB8AC3E}">
        <p14:creationId xmlns:p14="http://schemas.microsoft.com/office/powerpoint/2010/main" val="1312512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 The learners have 1 2 minutes to discuss it </a:t>
            </a:r>
          </a:p>
        </p:txBody>
      </p:sp>
      <p:sp>
        <p:nvSpPr>
          <p:cNvPr id="4" name="Slide Number Placeholder 3"/>
          <p:cNvSpPr>
            <a:spLocks noGrp="1"/>
          </p:cNvSpPr>
          <p:nvPr>
            <p:ph type="sldNum" sz="quarter" idx="5"/>
          </p:nvPr>
        </p:nvSpPr>
        <p:spPr/>
        <p:txBody>
          <a:bodyPr/>
          <a:lstStyle/>
          <a:p>
            <a:fld id="{9F8C1577-7284-496E-AA54-5612D665A67F}" type="slidenum">
              <a:rPr lang="en-GB" smtClean="0"/>
              <a:t>10</a:t>
            </a:fld>
            <a:endParaRPr lang="en-GB"/>
          </a:p>
        </p:txBody>
      </p:sp>
    </p:spTree>
    <p:extLst>
      <p:ext uri="{BB962C8B-B14F-4D97-AF65-F5344CB8AC3E}">
        <p14:creationId xmlns:p14="http://schemas.microsoft.com/office/powerpoint/2010/main" val="2652023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p>
        </p:txBody>
      </p:sp>
      <p:sp>
        <p:nvSpPr>
          <p:cNvPr id="4" name="Slide Number Placeholder 3"/>
          <p:cNvSpPr>
            <a:spLocks noGrp="1"/>
          </p:cNvSpPr>
          <p:nvPr>
            <p:ph type="sldNum" sz="quarter" idx="5"/>
          </p:nvPr>
        </p:nvSpPr>
        <p:spPr/>
        <p:txBody>
          <a:bodyPr/>
          <a:lstStyle/>
          <a:p>
            <a:fld id="{9F8C1577-7284-496E-AA54-5612D665A67F}" type="slidenum">
              <a:rPr lang="en-GB" smtClean="0"/>
              <a:t>11</a:t>
            </a:fld>
            <a:endParaRPr lang="en-GB"/>
          </a:p>
        </p:txBody>
      </p:sp>
    </p:spTree>
    <p:extLst>
      <p:ext uri="{BB962C8B-B14F-4D97-AF65-F5344CB8AC3E}">
        <p14:creationId xmlns:p14="http://schemas.microsoft.com/office/powerpoint/2010/main" val="3004907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p:txBody>
      </p:sp>
      <p:sp>
        <p:nvSpPr>
          <p:cNvPr id="4" name="Slide Number Placeholder 3"/>
          <p:cNvSpPr>
            <a:spLocks noGrp="1"/>
          </p:cNvSpPr>
          <p:nvPr>
            <p:ph type="sldNum" sz="quarter" idx="5"/>
          </p:nvPr>
        </p:nvSpPr>
        <p:spPr/>
        <p:txBody>
          <a:bodyPr/>
          <a:lstStyle/>
          <a:p>
            <a:fld id="{9F8C1577-7284-496E-AA54-5612D665A67F}" type="slidenum">
              <a:rPr lang="en-GB" smtClean="0"/>
              <a:t>12</a:t>
            </a:fld>
            <a:endParaRPr lang="en-GB"/>
          </a:p>
        </p:txBody>
      </p:sp>
    </p:spTree>
    <p:extLst>
      <p:ext uri="{BB962C8B-B14F-4D97-AF65-F5344CB8AC3E}">
        <p14:creationId xmlns:p14="http://schemas.microsoft.com/office/powerpoint/2010/main" val="1601483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p:txBody>
      </p:sp>
      <p:sp>
        <p:nvSpPr>
          <p:cNvPr id="4" name="Slide Number Placeholder 3"/>
          <p:cNvSpPr>
            <a:spLocks noGrp="1"/>
          </p:cNvSpPr>
          <p:nvPr>
            <p:ph type="sldNum" sz="quarter" idx="5"/>
          </p:nvPr>
        </p:nvSpPr>
        <p:spPr/>
        <p:txBody>
          <a:bodyPr/>
          <a:lstStyle/>
          <a:p>
            <a:fld id="{9F8C1577-7284-496E-AA54-5612D665A67F}" type="slidenum">
              <a:rPr lang="en-GB" smtClean="0"/>
              <a:t>13</a:t>
            </a:fld>
            <a:endParaRPr lang="en-GB"/>
          </a:p>
        </p:txBody>
      </p:sp>
    </p:spTree>
    <p:extLst>
      <p:ext uri="{BB962C8B-B14F-4D97-AF65-F5344CB8AC3E}">
        <p14:creationId xmlns:p14="http://schemas.microsoft.com/office/powerpoint/2010/main" val="3780623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p>
          <a:p>
            <a:endParaRPr lang="en-GB" dirty="0"/>
          </a:p>
          <a:p>
            <a:r>
              <a:rPr lang="en-GB" dirty="0"/>
              <a:t>Ask the learners to discuss this for 1 minute per question</a:t>
            </a:r>
          </a:p>
        </p:txBody>
      </p:sp>
      <p:sp>
        <p:nvSpPr>
          <p:cNvPr id="4" name="Slide Number Placeholder 3"/>
          <p:cNvSpPr>
            <a:spLocks noGrp="1"/>
          </p:cNvSpPr>
          <p:nvPr>
            <p:ph type="sldNum" sz="quarter" idx="5"/>
          </p:nvPr>
        </p:nvSpPr>
        <p:spPr/>
        <p:txBody>
          <a:bodyPr/>
          <a:lstStyle/>
          <a:p>
            <a:fld id="{9F8C1577-7284-496E-AA54-5612D665A67F}" type="slidenum">
              <a:rPr lang="en-GB" smtClean="0"/>
              <a:t>14</a:t>
            </a:fld>
            <a:endParaRPr lang="en-GB"/>
          </a:p>
        </p:txBody>
      </p:sp>
    </p:spTree>
    <p:extLst>
      <p:ext uri="{BB962C8B-B14F-4D97-AF65-F5344CB8AC3E}">
        <p14:creationId xmlns:p14="http://schemas.microsoft.com/office/powerpoint/2010/main" val="760546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Answer it </a:t>
            </a:r>
          </a:p>
        </p:txBody>
      </p:sp>
      <p:sp>
        <p:nvSpPr>
          <p:cNvPr id="4" name="Slide Number Placeholder 3"/>
          <p:cNvSpPr>
            <a:spLocks noGrp="1"/>
          </p:cNvSpPr>
          <p:nvPr>
            <p:ph type="sldNum" sz="quarter" idx="5"/>
          </p:nvPr>
        </p:nvSpPr>
        <p:spPr/>
        <p:txBody>
          <a:bodyPr/>
          <a:lstStyle/>
          <a:p>
            <a:fld id="{9F8C1577-7284-496E-AA54-5612D665A67F}" type="slidenum">
              <a:rPr lang="en-GB" smtClean="0"/>
              <a:t>15</a:t>
            </a:fld>
            <a:endParaRPr lang="en-GB"/>
          </a:p>
        </p:txBody>
      </p:sp>
    </p:spTree>
    <p:extLst>
      <p:ext uri="{BB962C8B-B14F-4D97-AF65-F5344CB8AC3E}">
        <p14:creationId xmlns:p14="http://schemas.microsoft.com/office/powerpoint/2010/main" val="930747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Answer it</a:t>
            </a:r>
          </a:p>
        </p:txBody>
      </p:sp>
      <p:sp>
        <p:nvSpPr>
          <p:cNvPr id="4" name="Slide Number Placeholder 3"/>
          <p:cNvSpPr>
            <a:spLocks noGrp="1"/>
          </p:cNvSpPr>
          <p:nvPr>
            <p:ph type="sldNum" sz="quarter" idx="5"/>
          </p:nvPr>
        </p:nvSpPr>
        <p:spPr/>
        <p:txBody>
          <a:bodyPr/>
          <a:lstStyle/>
          <a:p>
            <a:fld id="{9F8C1577-7284-496E-AA54-5612D665A67F}" type="slidenum">
              <a:rPr lang="en-GB" smtClean="0"/>
              <a:t>16</a:t>
            </a:fld>
            <a:endParaRPr lang="en-GB"/>
          </a:p>
        </p:txBody>
      </p:sp>
    </p:spTree>
    <p:extLst>
      <p:ext uri="{BB962C8B-B14F-4D97-AF65-F5344CB8AC3E}">
        <p14:creationId xmlns:p14="http://schemas.microsoft.com/office/powerpoint/2010/main" val="3571111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Use the learning plan = sharing ideas box </a:t>
            </a:r>
          </a:p>
        </p:txBody>
      </p:sp>
      <p:sp>
        <p:nvSpPr>
          <p:cNvPr id="4" name="Slide Number Placeholder 3"/>
          <p:cNvSpPr>
            <a:spLocks noGrp="1"/>
          </p:cNvSpPr>
          <p:nvPr>
            <p:ph type="sldNum" sz="quarter" idx="5"/>
          </p:nvPr>
        </p:nvSpPr>
        <p:spPr/>
        <p:txBody>
          <a:bodyPr/>
          <a:lstStyle/>
          <a:p>
            <a:fld id="{9F8C1577-7284-496E-AA54-5612D665A67F}" type="slidenum">
              <a:rPr lang="en-GB" smtClean="0"/>
              <a:t>17</a:t>
            </a:fld>
            <a:endParaRPr lang="en-GB"/>
          </a:p>
        </p:txBody>
      </p:sp>
    </p:spTree>
    <p:extLst>
      <p:ext uri="{BB962C8B-B14F-4D97-AF65-F5344CB8AC3E}">
        <p14:creationId xmlns:p14="http://schemas.microsoft.com/office/powerpoint/2010/main" val="23980087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The learners will take part in an activity called one word ice breaker. </a:t>
            </a:r>
          </a:p>
          <a:p>
            <a:endParaRPr lang="en-GB" dirty="0"/>
          </a:p>
          <a:p>
            <a:r>
              <a:rPr lang="en-GB" dirty="0"/>
              <a:t>To play the game the learners will be split into three groups of four and given a topic. Each member will need to think of one words that describe it. Whilst the learners are undertaking the activity walk around the classroom and check that everyone is participating and no one is left out. </a:t>
            </a:r>
          </a:p>
          <a:p>
            <a:r>
              <a:rPr lang="en-GB" dirty="0"/>
              <a:t>After each group have had a few goes each a few participants will be requested to share with the wider group, making a wider interaction with others. Each group can research into the relevant questions and ask other leaners questions as they stand in front of the class. </a:t>
            </a:r>
          </a:p>
          <a:p>
            <a:r>
              <a:rPr lang="en-GB" dirty="0"/>
              <a:t>The students will then all sit down once they are finished and we will then process onto the next slide which is related to this group activity (Heathfield, 2020).</a:t>
            </a:r>
          </a:p>
        </p:txBody>
      </p:sp>
      <p:sp>
        <p:nvSpPr>
          <p:cNvPr id="4" name="Slide Number Placeholder 3"/>
          <p:cNvSpPr>
            <a:spLocks noGrp="1"/>
          </p:cNvSpPr>
          <p:nvPr>
            <p:ph type="sldNum" sz="quarter" idx="5"/>
          </p:nvPr>
        </p:nvSpPr>
        <p:spPr/>
        <p:txBody>
          <a:bodyPr/>
          <a:lstStyle/>
          <a:p>
            <a:fld id="{9F8C1577-7284-496E-AA54-5612D665A67F}" type="slidenum">
              <a:rPr lang="en-GB" smtClean="0"/>
              <a:t>18</a:t>
            </a:fld>
            <a:endParaRPr lang="en-GB"/>
          </a:p>
        </p:txBody>
      </p:sp>
    </p:spTree>
    <p:extLst>
      <p:ext uri="{BB962C8B-B14F-4D97-AF65-F5344CB8AC3E}">
        <p14:creationId xmlns:p14="http://schemas.microsoft.com/office/powerpoint/2010/main" val="1453206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Icebreaker</a:t>
            </a:r>
          </a:p>
          <a:p>
            <a:endParaRPr lang="en-GB" dirty="0"/>
          </a:p>
          <a:p>
            <a:pPr marL="171450" indent="-171450">
              <a:buFontTx/>
              <a:buChar char="-"/>
            </a:pPr>
            <a:r>
              <a:rPr lang="en-GB" dirty="0"/>
              <a:t>Just say how after the icebreaker game we will ask the learners how well they got on </a:t>
            </a:r>
          </a:p>
          <a:p>
            <a:pPr marL="0" indent="0">
              <a:buFontTx/>
              <a:buNone/>
            </a:pPr>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19</a:t>
            </a:fld>
            <a:endParaRPr lang="en-GB"/>
          </a:p>
        </p:txBody>
      </p:sp>
    </p:spTree>
    <p:extLst>
      <p:ext uri="{BB962C8B-B14F-4D97-AF65-F5344CB8AC3E}">
        <p14:creationId xmlns:p14="http://schemas.microsoft.com/office/powerpoint/2010/main" val="3386708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 </a:t>
            </a:r>
          </a:p>
          <a:p>
            <a:endParaRPr lang="en-GB" dirty="0"/>
          </a:p>
          <a:p>
            <a:r>
              <a:rPr lang="en-GB" dirty="0"/>
              <a:t>To recap the whole session and to see if the learners understood everything, they will complete a Kahoot quiz we created for them. </a:t>
            </a:r>
          </a:p>
          <a:p>
            <a:endParaRPr lang="en-GB" dirty="0"/>
          </a:p>
          <a:p>
            <a:r>
              <a:rPr lang="en-GB" dirty="0"/>
              <a:t>The learners will need access to a mobile phone if they have one, but if they do not have one they will be provided with a university iPad for the quiz as it is online. </a:t>
            </a:r>
          </a:p>
          <a:p>
            <a:endParaRPr lang="en-GB" dirty="0"/>
          </a:p>
          <a:p>
            <a:r>
              <a:rPr lang="en-GB" dirty="0"/>
              <a:t>As soon as each individuals have access to the Kahoot quiz and they will be able to use the Kahoot code to log in and type a username in so they know what score they get throughout the game. Once this is all complete the quiz will be able to start. </a:t>
            </a:r>
          </a:p>
          <a:p>
            <a:r>
              <a:rPr lang="en-GB" dirty="0"/>
              <a:t>The quiz will consist of multiple-choice questions linked to the theme of communication and networking to engage all of the learners. The learners will be timed 20 seconds for each question and there will be 10 questions in total. </a:t>
            </a:r>
          </a:p>
          <a:p>
            <a:endParaRPr lang="en-GB" dirty="0"/>
          </a:p>
          <a:p>
            <a:r>
              <a:rPr lang="en-GB" dirty="0"/>
              <a:t>During the quiz walk around the room and check on each table to see if everyone is participating or cheating. </a:t>
            </a:r>
          </a:p>
          <a:p>
            <a:endParaRPr lang="en-GB" dirty="0"/>
          </a:p>
          <a:p>
            <a:r>
              <a:rPr lang="en-GB" dirty="0"/>
              <a:t>As soon as the Kahoot quiz is complete it will show who came first, second and third. The individual who comes first will be given a packet of sweets in reward for all of their hard work (Kahoot, 2020).</a:t>
            </a:r>
          </a:p>
          <a:p>
            <a:endParaRPr lang="en-GB" dirty="0"/>
          </a:p>
          <a:p>
            <a:r>
              <a:rPr lang="en-GB" dirty="0"/>
              <a:t>The game link </a:t>
            </a:r>
            <a:r>
              <a:rPr lang="en-GB"/>
              <a:t>to play: https://create.kahoot.it/details/7bc8653d-c65d-4978-912e-74de25297f45. </a:t>
            </a:r>
            <a:endParaRPr lang="en-GB" dirty="0"/>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20</a:t>
            </a:fld>
            <a:endParaRPr lang="en-GB"/>
          </a:p>
        </p:txBody>
      </p:sp>
    </p:spTree>
    <p:extLst>
      <p:ext uri="{BB962C8B-B14F-4D97-AF65-F5344CB8AC3E}">
        <p14:creationId xmlns:p14="http://schemas.microsoft.com/office/powerpoint/2010/main" val="3553525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r>
              <a:rPr lang="en-GB" dirty="0"/>
              <a:t>Feedback session = Use Ruby’s learning plan conclusion session box for this slide</a:t>
            </a:r>
          </a:p>
        </p:txBody>
      </p:sp>
      <p:sp>
        <p:nvSpPr>
          <p:cNvPr id="4" name="Slide Number Placeholder 3"/>
          <p:cNvSpPr>
            <a:spLocks noGrp="1"/>
          </p:cNvSpPr>
          <p:nvPr>
            <p:ph type="sldNum" sz="quarter" idx="5"/>
          </p:nvPr>
        </p:nvSpPr>
        <p:spPr/>
        <p:txBody>
          <a:bodyPr/>
          <a:lstStyle/>
          <a:p>
            <a:fld id="{9F8C1577-7284-496E-AA54-5612D665A67F}" type="slidenum">
              <a:rPr lang="en-GB" smtClean="0"/>
              <a:t>21</a:t>
            </a:fld>
            <a:endParaRPr lang="en-GB"/>
          </a:p>
        </p:txBody>
      </p:sp>
    </p:spTree>
    <p:extLst>
      <p:ext uri="{BB962C8B-B14F-4D97-AF65-F5344CB8AC3E}">
        <p14:creationId xmlns:p14="http://schemas.microsoft.com/office/powerpoint/2010/main" val="2261679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Thank you so much for your participation. </a:t>
            </a:r>
          </a:p>
          <a:p>
            <a:endParaRPr lang="en-GB" dirty="0"/>
          </a:p>
          <a:p>
            <a:r>
              <a:rPr lang="en-GB" dirty="0"/>
              <a:t>I hope you have all enjoyed today’s session. If you have any questions, please speak to us once you have put your piece of paper in one of the coloured boxes.  </a:t>
            </a:r>
          </a:p>
        </p:txBody>
      </p:sp>
      <p:sp>
        <p:nvSpPr>
          <p:cNvPr id="4" name="Slide Number Placeholder 3"/>
          <p:cNvSpPr>
            <a:spLocks noGrp="1"/>
          </p:cNvSpPr>
          <p:nvPr>
            <p:ph type="sldNum" sz="quarter" idx="5"/>
          </p:nvPr>
        </p:nvSpPr>
        <p:spPr/>
        <p:txBody>
          <a:bodyPr/>
          <a:lstStyle/>
          <a:p>
            <a:fld id="{9F8C1577-7284-496E-AA54-5612D665A67F}" type="slidenum">
              <a:rPr lang="en-GB" smtClean="0"/>
              <a:t>22</a:t>
            </a:fld>
            <a:endParaRPr lang="en-GB"/>
          </a:p>
        </p:txBody>
      </p:sp>
    </p:spTree>
    <p:extLst>
      <p:ext uri="{BB962C8B-B14F-4D97-AF65-F5344CB8AC3E}">
        <p14:creationId xmlns:p14="http://schemas.microsoft.com/office/powerpoint/2010/main" val="2468505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4A3B6-1E1A-46C6-9769-A22BFFF9C9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F29DD5-6B75-4443-850D-188DD8EA2D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D8935E-BA9D-4467-AA0B-420F6F649D99}"/>
              </a:ext>
            </a:extLst>
          </p:cNvPr>
          <p:cNvSpPr>
            <a:spLocks noGrp="1"/>
          </p:cNvSpPr>
          <p:nvPr>
            <p:ph type="dt" sz="half" idx="10"/>
          </p:nvPr>
        </p:nvSpPr>
        <p:spPr/>
        <p:txBody>
          <a:bodyPr/>
          <a:lstStyle/>
          <a:p>
            <a:fld id="{EA0C0817-A112-4847-8014-A94B7D2A4EA3}" type="datetime1">
              <a:rPr lang="en-US" smtClean="0"/>
              <a:t>5/28/2020</a:t>
            </a:fld>
            <a:endParaRPr lang="en-US" dirty="0"/>
          </a:p>
        </p:txBody>
      </p:sp>
      <p:sp>
        <p:nvSpPr>
          <p:cNvPr id="5" name="Footer Placeholder 4">
            <a:extLst>
              <a:ext uri="{FF2B5EF4-FFF2-40B4-BE49-F238E27FC236}">
                <a16:creationId xmlns:a16="http://schemas.microsoft.com/office/drawing/2014/main" id="{9FB6B2C3-8E72-4D7D-9F47-66609CF7B4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EEFDAA-179D-4688-818C-C4AECB7F0C33}"/>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37213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64847-506B-41AA-A641-32DA9BD1E6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241A66-5568-444F-B5A4-054C4BEB96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DA53C-0879-4429-A97D-7B359031FE74}"/>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5" name="Footer Placeholder 4">
            <a:extLst>
              <a:ext uri="{FF2B5EF4-FFF2-40B4-BE49-F238E27FC236}">
                <a16:creationId xmlns:a16="http://schemas.microsoft.com/office/drawing/2014/main" id="{D69E3C0B-B914-4FAD-85EE-1BB8917B0F4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10150F-E3A3-4F0C-BBDA-E7A52D7C1D7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730206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A7A79-2E6F-4BCA-9817-9D176F1CA2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A33AE3-CC24-4C4E-9FF9-6E9AB17BE9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D0E181-0314-498B-8801-B17B25DA1AAF}"/>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5" name="Footer Placeholder 4">
            <a:extLst>
              <a:ext uri="{FF2B5EF4-FFF2-40B4-BE49-F238E27FC236}">
                <a16:creationId xmlns:a16="http://schemas.microsoft.com/office/drawing/2014/main" id="{919DF45C-67A8-46D6-8233-2B3DE832C2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0C0C4B4-8ECE-4254-81BB-E092504E235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479705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6876-C02F-485A-B68D-0522C3F379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1D1BE3-BDB4-457F-814B-E241F48E36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E913E6-691F-4DA4-B8CE-27A3D089B8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0273B9-7CD5-4534-971C-5255F68F5BE2}"/>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6" name="Footer Placeholder 5">
            <a:extLst>
              <a:ext uri="{FF2B5EF4-FFF2-40B4-BE49-F238E27FC236}">
                <a16:creationId xmlns:a16="http://schemas.microsoft.com/office/drawing/2014/main" id="{33F3FF37-5375-4523-A3E6-FC318572C32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05FBAA-A603-4DC5-871C-BEA7BF3731F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0389032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6CF3D-BFE7-4CCB-9B8E-376826472F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C9F8F-59C1-4F10-B8F9-6219299CDA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E2F4CD-0E03-4C5E-AA68-F59E27450B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E8051E-C998-462C-9A44-F0FF246726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51B195-FA2B-4243-845B-EA20A121DA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3DDCC2-BE1D-4C58-B2B0-654383C57C92}"/>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8" name="Footer Placeholder 7">
            <a:extLst>
              <a:ext uri="{FF2B5EF4-FFF2-40B4-BE49-F238E27FC236}">
                <a16:creationId xmlns:a16="http://schemas.microsoft.com/office/drawing/2014/main" id="{F4C4064F-1FAB-4864-A036-04FAADE8F0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C0C25A9-51B5-4A67-AC25-D5C4E0C7677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959300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930A-99A9-41D3-B01C-BA5DAE0A63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9CB747-382F-40DF-8E49-097669EFD015}"/>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4" name="Footer Placeholder 3">
            <a:extLst>
              <a:ext uri="{FF2B5EF4-FFF2-40B4-BE49-F238E27FC236}">
                <a16:creationId xmlns:a16="http://schemas.microsoft.com/office/drawing/2014/main" id="{0F7368FA-D6D7-437E-BDC6-E7BEC3DD6C3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CBC9F6-9C59-4414-9840-2FFE48B706F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1210027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C5E4B8-B1E4-4155-96A7-A26F615742BA}"/>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3" name="Footer Placeholder 2">
            <a:extLst>
              <a:ext uri="{FF2B5EF4-FFF2-40B4-BE49-F238E27FC236}">
                <a16:creationId xmlns:a16="http://schemas.microsoft.com/office/drawing/2014/main" id="{24F699D1-1ADC-4AB3-881B-B268F4F0822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007AD20-767C-4E11-A9DB-D698CDE0D41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999922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D13C-B342-43CF-A51B-C659A84CB9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38C14-CDE6-4E3B-80A6-EA195BC148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AE5CE6-F7A7-486D-8214-6AAF88FAEF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EEC7F6-C948-4082-9FA5-E86785D66CB7}"/>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6" name="Footer Placeholder 5">
            <a:extLst>
              <a:ext uri="{FF2B5EF4-FFF2-40B4-BE49-F238E27FC236}">
                <a16:creationId xmlns:a16="http://schemas.microsoft.com/office/drawing/2014/main" id="{E5530A25-226B-493C-84F4-E4B19D5932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7C6FC7-C973-4580-AB8D-3620D7F3626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8990904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B6F11-5DB5-4413-908E-488514CE36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015FCB-AD77-4403-973D-10E2973331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C7D604-8A85-4930-984B-29977A64D7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5990E3-A499-4167-9114-DF0A6C013D9D}"/>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6" name="Footer Placeholder 5">
            <a:extLst>
              <a:ext uri="{FF2B5EF4-FFF2-40B4-BE49-F238E27FC236}">
                <a16:creationId xmlns:a16="http://schemas.microsoft.com/office/drawing/2014/main" id="{BBB5E848-02B3-4AAB-A843-E21B24FC71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8DF2CC-4F97-49FA-A977-F8923B04038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7006630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0F7B-0954-408D-A8EE-B9BB819F40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658738-CB1B-423E-A17F-75FB848623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2F178-C106-439F-A906-873023B2BE50}"/>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5" name="Footer Placeholder 4">
            <a:extLst>
              <a:ext uri="{FF2B5EF4-FFF2-40B4-BE49-F238E27FC236}">
                <a16:creationId xmlns:a16="http://schemas.microsoft.com/office/drawing/2014/main" id="{49AF1C43-C0A6-4BD6-B119-C27565C44BB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A541EB-0A11-472A-9005-F013E12BAA0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6535635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13D8DB-7C47-45AD-A457-A915F677EE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7839B4-5CD0-46D4-B661-1A8CAF7341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5C4F02-6E8B-4187-895D-AF9D4D6FC5BD}"/>
              </a:ext>
            </a:extLst>
          </p:cNvPr>
          <p:cNvSpPr>
            <a:spLocks noGrp="1"/>
          </p:cNvSpPr>
          <p:nvPr>
            <p:ph type="dt" sz="half" idx="10"/>
          </p:nvPr>
        </p:nvSpPr>
        <p:spPr/>
        <p:txBody>
          <a:bodyPr/>
          <a:lstStyle/>
          <a:p>
            <a:fld id="{F6FA2B21-3FCD-4721-B95C-427943F61125}" type="datetime1">
              <a:rPr lang="en-US" smtClean="0"/>
              <a:t>5/28/2020</a:t>
            </a:fld>
            <a:endParaRPr lang="en-US"/>
          </a:p>
        </p:txBody>
      </p:sp>
      <p:sp>
        <p:nvSpPr>
          <p:cNvPr id="5" name="Footer Placeholder 4">
            <a:extLst>
              <a:ext uri="{FF2B5EF4-FFF2-40B4-BE49-F238E27FC236}">
                <a16:creationId xmlns:a16="http://schemas.microsoft.com/office/drawing/2014/main" id="{E474C13A-4974-47ED-A47E-A7DAF8A5E55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F40A4F-CCC3-4A7B-A666-BB1C0CAD6EA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600710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1CFA19-B427-4043-9ECF-DAB6E5BE09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D0BE71-B6BB-43D7-B110-825F2F0350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6905E-20BF-4E19-8CAD-F2A8BBE360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5/28/2020</a:t>
            </a:fld>
            <a:endParaRPr lang="en-US"/>
          </a:p>
        </p:txBody>
      </p:sp>
      <p:sp>
        <p:nvSpPr>
          <p:cNvPr id="5" name="Footer Placeholder 4">
            <a:extLst>
              <a:ext uri="{FF2B5EF4-FFF2-40B4-BE49-F238E27FC236}">
                <a16:creationId xmlns:a16="http://schemas.microsoft.com/office/drawing/2014/main" id="{EAE742FF-EB89-4EB7-A28D-DE8EAB4A97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8707734-4583-4D06-B502-35E819E2B6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2567569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D2F0FE-CBCF-44BC-BFEF-BB1F48D74CB6}"/>
              </a:ext>
            </a:extLst>
          </p:cNvPr>
          <p:cNvPicPr>
            <a:picLocks noChangeAspect="1"/>
          </p:cNvPicPr>
          <p:nvPr/>
        </p:nvPicPr>
        <p:blipFill rotWithShape="1">
          <a:blip r:embed="rId3">
            <a:alphaModFix amt="45000"/>
          </a:blip>
          <a:srcRect t="8891" b="7154"/>
          <a:stretch/>
        </p:blipFill>
        <p:spPr>
          <a:xfrm>
            <a:off x="20" y="10"/>
            <a:ext cx="12191980" cy="6857990"/>
          </a:xfrm>
          <a:prstGeom prst="rect">
            <a:avLst/>
          </a:prstGeom>
        </p:spPr>
      </p:pic>
      <p:sp>
        <p:nvSpPr>
          <p:cNvPr id="2" name="Title 1">
            <a:extLst>
              <a:ext uri="{FF2B5EF4-FFF2-40B4-BE49-F238E27FC236}">
                <a16:creationId xmlns:a16="http://schemas.microsoft.com/office/drawing/2014/main" id="{1055251E-74F9-4EB3-B2DE-638932920C63}"/>
              </a:ext>
            </a:extLst>
          </p:cNvPr>
          <p:cNvSpPr>
            <a:spLocks noGrp="1"/>
          </p:cNvSpPr>
          <p:nvPr>
            <p:ph type="ctrTitle"/>
          </p:nvPr>
        </p:nvSpPr>
        <p:spPr>
          <a:xfrm>
            <a:off x="1769532" y="2091263"/>
            <a:ext cx="8652938" cy="2461504"/>
          </a:xfrm>
        </p:spPr>
        <p:txBody>
          <a:bodyPr>
            <a:normAutofit/>
          </a:bodyPr>
          <a:lstStyle/>
          <a:p>
            <a:r>
              <a:rPr lang="en-GB">
                <a:latin typeface="Arial" panose="020B0604020202020204" pitchFamily="34" charset="0"/>
                <a:cs typeface="Arial" panose="020B0604020202020204" pitchFamily="34" charset="0"/>
              </a:rPr>
              <a:t>Communication and Networking</a:t>
            </a:r>
          </a:p>
        </p:txBody>
      </p:sp>
      <p:sp>
        <p:nvSpPr>
          <p:cNvPr id="3" name="Subtitle 2">
            <a:extLst>
              <a:ext uri="{FF2B5EF4-FFF2-40B4-BE49-F238E27FC236}">
                <a16:creationId xmlns:a16="http://schemas.microsoft.com/office/drawing/2014/main" id="{B55DCE6C-46C5-4E93-A981-37968C57D92B}"/>
              </a:ext>
            </a:extLst>
          </p:cNvPr>
          <p:cNvSpPr>
            <a:spLocks noGrp="1"/>
          </p:cNvSpPr>
          <p:nvPr>
            <p:ph type="subTitle" idx="1"/>
          </p:nvPr>
        </p:nvSpPr>
        <p:spPr>
          <a:xfrm>
            <a:off x="1769532" y="4623127"/>
            <a:ext cx="8655200" cy="457201"/>
          </a:xfrm>
        </p:spPr>
        <p:txBody>
          <a:bodyPr>
            <a:normAutofit fontScale="92500"/>
          </a:bodyPr>
          <a:lstStyle/>
          <a:p>
            <a:pPr>
              <a:spcAft>
                <a:spcPts val="600"/>
              </a:spcAft>
            </a:pPr>
            <a:r>
              <a:rPr lang="en-GB">
                <a:solidFill>
                  <a:schemeClr val="tx1"/>
                </a:solidFill>
                <a:latin typeface="Arial" panose="020B0604020202020204" pitchFamily="34" charset="0"/>
                <a:cs typeface="Arial" panose="020B0604020202020204" pitchFamily="34" charset="0"/>
              </a:rPr>
              <a:t>By Ruby Khatun, Renee Bailey, Grazia Martone, and Ella Williams</a:t>
            </a:r>
          </a:p>
        </p:txBody>
      </p:sp>
    </p:spTree>
    <p:extLst>
      <p:ext uri="{BB962C8B-B14F-4D97-AF65-F5344CB8AC3E}">
        <p14:creationId xmlns:p14="http://schemas.microsoft.com/office/powerpoint/2010/main" val="1482455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C7C50-F27A-4117-AD4A-A8DC21DFE59F}"/>
              </a:ext>
            </a:extLst>
          </p:cNvPr>
          <p:cNvSpPr>
            <a:spLocks noGrp="1"/>
          </p:cNvSpPr>
          <p:nvPr>
            <p:ph type="title"/>
          </p:nvPr>
        </p:nvSpPr>
        <p:spPr>
          <a:xfrm>
            <a:off x="838200" y="585216"/>
            <a:ext cx="10515600" cy="1325563"/>
          </a:xfrm>
        </p:spPr>
        <p:txBody>
          <a:bodyPr>
            <a:normAutofit/>
          </a:bodyPr>
          <a:lstStyle/>
          <a:p>
            <a:pPr algn="ctr"/>
            <a:r>
              <a:rPr lang="en-GB" dirty="0">
                <a:solidFill>
                  <a:schemeClr val="bg1"/>
                </a:solidFill>
                <a:latin typeface="Arial" panose="020B0604020202020204" pitchFamily="34" charset="0"/>
                <a:cs typeface="Arial" panose="020B0604020202020204" pitchFamily="34" charset="0"/>
              </a:rPr>
              <a:t>Aims and Objectives</a:t>
            </a:r>
          </a:p>
        </p:txBody>
      </p:sp>
      <p:pic>
        <p:nvPicPr>
          <p:cNvPr id="16" name="Content Placeholder 15">
            <a:extLst>
              <a:ext uri="{FF2B5EF4-FFF2-40B4-BE49-F238E27FC236}">
                <a16:creationId xmlns:a16="http://schemas.microsoft.com/office/drawing/2014/main" id="{ED7CF299-296B-491E-B25A-5BAE2467B0C2}"/>
              </a:ext>
            </a:extLst>
          </p:cNvPr>
          <p:cNvPicPr>
            <a:picLocks noChangeAspect="1"/>
          </p:cNvPicPr>
          <p:nvPr/>
        </p:nvPicPr>
        <p:blipFill rotWithShape="1">
          <a:blip r:embed="rId3"/>
          <a:srcRect r="3" b="7574"/>
          <a:stretch/>
        </p:blipFill>
        <p:spPr>
          <a:xfrm>
            <a:off x="841248" y="2516777"/>
            <a:ext cx="6236208" cy="3660185"/>
          </a:xfrm>
          <a:prstGeom prst="rect">
            <a:avLst/>
          </a:prstGeom>
        </p:spPr>
      </p:pic>
      <p:sp>
        <p:nvSpPr>
          <p:cNvPr id="20" name="Content Placeholder 19">
            <a:extLst>
              <a:ext uri="{FF2B5EF4-FFF2-40B4-BE49-F238E27FC236}">
                <a16:creationId xmlns:a16="http://schemas.microsoft.com/office/drawing/2014/main" id="{A596C40B-8C12-476C-AA20-ECC42268B29B}"/>
              </a:ext>
            </a:extLst>
          </p:cNvPr>
          <p:cNvSpPr>
            <a:spLocks noGrp="1"/>
          </p:cNvSpPr>
          <p:nvPr>
            <p:ph idx="1"/>
          </p:nvPr>
        </p:nvSpPr>
        <p:spPr>
          <a:xfrm>
            <a:off x="7077456" y="2999761"/>
            <a:ext cx="4748464" cy="3418802"/>
          </a:xfrm>
        </p:spPr>
        <p:txBody>
          <a:bodyPr anchor="ctr">
            <a:normAutofit fontScale="92500" lnSpcReduction="20000"/>
          </a:bodyPr>
          <a:lstStyle/>
          <a:p>
            <a:pPr marL="0" indent="0">
              <a:buNone/>
            </a:pPr>
            <a:r>
              <a:rPr lang="en-GB" sz="1800" b="1" dirty="0">
                <a:latin typeface="Arial" panose="020B0604020202020204" pitchFamily="34" charset="0"/>
                <a:cs typeface="Arial" panose="020B0604020202020204" pitchFamily="34" charset="0"/>
              </a:rPr>
              <a:t>Aim:</a:t>
            </a:r>
          </a:p>
          <a:p>
            <a:pPr marL="0" indent="0">
              <a:buNone/>
            </a:pPr>
            <a:r>
              <a:rPr lang="en-GB" sz="1800" dirty="0">
                <a:latin typeface="Arial" panose="020B0604020202020204" pitchFamily="34" charset="0"/>
                <a:cs typeface="Arial" panose="020B0604020202020204" pitchFamily="34" charset="0"/>
              </a:rPr>
              <a:t>The aim of this learning process is to inform the learners and to introduce a segment of communication and networking.</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Objectives:</a:t>
            </a:r>
          </a:p>
          <a:p>
            <a:pPr marL="0" indent="0">
              <a:buNone/>
            </a:pPr>
            <a:r>
              <a:rPr lang="en-GB" sz="1800" dirty="0">
                <a:latin typeface="Arial" panose="020B0604020202020204" pitchFamily="34" charset="0"/>
                <a:cs typeface="Arial" panose="020B0604020202020204" pitchFamily="34" charset="0"/>
              </a:rPr>
              <a:t>1. Define communication and networking</a:t>
            </a:r>
          </a:p>
          <a:p>
            <a:pPr marL="0" indent="0">
              <a:buNone/>
            </a:pPr>
            <a:r>
              <a:rPr lang="en-GB" sz="1800" dirty="0">
                <a:latin typeface="Arial" panose="020B0604020202020204" pitchFamily="34" charset="0"/>
                <a:cs typeface="Arial" panose="020B0604020202020204" pitchFamily="34" charset="0"/>
              </a:rPr>
              <a:t>2. Identify the importance of communication and networking</a:t>
            </a:r>
          </a:p>
          <a:p>
            <a:pPr marL="0" indent="0">
              <a:buNone/>
            </a:pPr>
            <a:r>
              <a:rPr lang="en-GB" sz="1800" dirty="0">
                <a:latin typeface="Arial" panose="020B0604020202020204" pitchFamily="34" charset="0"/>
                <a:cs typeface="Arial" panose="020B0604020202020204" pitchFamily="34" charset="0"/>
              </a:rPr>
              <a:t>3.To understand the Shannon weaver model of communication</a:t>
            </a:r>
          </a:p>
          <a:p>
            <a:pPr marL="0" indent="0">
              <a:buNone/>
            </a:pPr>
            <a:r>
              <a:rPr lang="en-GB" sz="1800" dirty="0">
                <a:latin typeface="Arial" panose="020B0604020202020204" pitchFamily="34" charset="0"/>
                <a:cs typeface="Arial" panose="020B0604020202020204" pitchFamily="34" charset="0"/>
              </a:rPr>
              <a:t>4. To work in groups to improve communication and networking interactions</a:t>
            </a:r>
          </a:p>
          <a:p>
            <a:pPr marL="342900" indent="-342900">
              <a:buFont typeface="+mj-lt"/>
              <a:buAutoNum type="arabicPeriod"/>
            </a:pPr>
            <a:endParaRPr lang="en-GB" sz="1800" dirty="0">
              <a:latin typeface="Arial" panose="020B0604020202020204" pitchFamily="34" charset="0"/>
              <a:cs typeface="Arial" panose="020B0604020202020204" pitchFamily="34" charset="0"/>
            </a:endParaRPr>
          </a:p>
          <a:p>
            <a:endParaRPr lang="en-US" sz="2200" dirty="0"/>
          </a:p>
        </p:txBody>
      </p:sp>
    </p:spTree>
    <p:extLst>
      <p:ext uri="{BB962C8B-B14F-4D97-AF65-F5344CB8AC3E}">
        <p14:creationId xmlns:p14="http://schemas.microsoft.com/office/powerpoint/2010/main" val="1895486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444B3C-CAB0-479F-AE38-B3AADFCD03D8}"/>
              </a:ext>
            </a:extLst>
          </p:cNvPr>
          <p:cNvSpPr>
            <a:spLocks noGrp="1"/>
          </p:cNvSpPr>
          <p:nvPr>
            <p:ph type="ctrTitle"/>
          </p:nvPr>
        </p:nvSpPr>
        <p:spPr>
          <a:xfrm>
            <a:off x="6271263" y="2751221"/>
            <a:ext cx="5920736" cy="4106779"/>
          </a:xfrm>
        </p:spPr>
        <p:txBody>
          <a:bodyPr anchor="t">
            <a:normAutofit/>
          </a:bodyPr>
          <a:lstStyle/>
          <a:p>
            <a:r>
              <a:rPr lang="en-GB" sz="5400" dirty="0">
                <a:solidFill>
                  <a:srgbClr val="000000"/>
                </a:solidFill>
                <a:latin typeface="Arial" panose="020B0604020202020204" pitchFamily="34" charset="0"/>
                <a:cs typeface="Arial" panose="020B0604020202020204" pitchFamily="34" charset="0"/>
              </a:rPr>
              <a:t>What is Communication?</a:t>
            </a:r>
          </a:p>
        </p:txBody>
      </p:sp>
      <p:sp>
        <p:nvSpPr>
          <p:cNvPr id="22"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AFF9832-E04E-4039-A4EC-CECE8F378F4F}"/>
              </a:ext>
            </a:extLst>
          </p:cNvPr>
          <p:cNvPicPr>
            <a:picLocks noChangeAspect="1"/>
          </p:cNvPicPr>
          <p:nvPr/>
        </p:nvPicPr>
        <p:blipFill rotWithShape="1">
          <a:blip r:embed="rId4">
            <a:alphaModFix/>
          </a:blip>
          <a:srcRect l="3909" r="336" b="3"/>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018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D442B-0E8B-4D51-B22D-939B54E55C83}"/>
              </a:ext>
            </a:extLst>
          </p:cNvPr>
          <p:cNvSpPr>
            <a:spLocks noGrp="1"/>
          </p:cNvSpPr>
          <p:nvPr>
            <p:ph type="title"/>
          </p:nvPr>
        </p:nvSpPr>
        <p:spPr>
          <a:xfrm>
            <a:off x="818146" y="585216"/>
            <a:ext cx="10535653" cy="1325563"/>
          </a:xfrm>
        </p:spPr>
        <p:txBody>
          <a:bodyPr>
            <a:normAutofit/>
          </a:bodyPr>
          <a:lstStyle/>
          <a:p>
            <a:pPr algn="ctr"/>
            <a:r>
              <a:rPr lang="en-GB" dirty="0">
                <a:solidFill>
                  <a:schemeClr val="bg1"/>
                </a:solidFill>
                <a:latin typeface="Arial" panose="020B0604020202020204" pitchFamily="34" charset="0"/>
                <a:cs typeface="Arial" panose="020B0604020202020204" pitchFamily="34" charset="0"/>
              </a:rPr>
              <a:t>Quick Communication Activity  </a:t>
            </a:r>
          </a:p>
        </p:txBody>
      </p:sp>
      <p:pic>
        <p:nvPicPr>
          <p:cNvPr id="10" name="Picture 9">
            <a:extLst>
              <a:ext uri="{FF2B5EF4-FFF2-40B4-BE49-F238E27FC236}">
                <a16:creationId xmlns:a16="http://schemas.microsoft.com/office/drawing/2014/main" id="{88109269-09BD-462D-91E8-18B21AA97A54}"/>
              </a:ext>
            </a:extLst>
          </p:cNvPr>
          <p:cNvPicPr>
            <a:picLocks noChangeAspect="1"/>
          </p:cNvPicPr>
          <p:nvPr/>
        </p:nvPicPr>
        <p:blipFill>
          <a:blip r:embed="rId3"/>
          <a:stretch>
            <a:fillRect/>
          </a:stretch>
        </p:blipFill>
        <p:spPr>
          <a:xfrm>
            <a:off x="2448025" y="2812937"/>
            <a:ext cx="7295950" cy="3792449"/>
          </a:xfrm>
          <a:prstGeom prst="rect">
            <a:avLst/>
          </a:prstGeom>
        </p:spPr>
      </p:pic>
    </p:spTree>
    <p:extLst>
      <p:ext uri="{BB962C8B-B14F-4D97-AF65-F5344CB8AC3E}">
        <p14:creationId xmlns:p14="http://schemas.microsoft.com/office/powerpoint/2010/main" val="2017836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cell phone&#10;&#10;Description automatically generated">
            <a:extLst>
              <a:ext uri="{FF2B5EF4-FFF2-40B4-BE49-F238E27FC236}">
                <a16:creationId xmlns:a16="http://schemas.microsoft.com/office/drawing/2014/main" id="{67C00E1B-3B28-418C-9410-4EBF0418A34B}"/>
              </a:ext>
            </a:extLst>
          </p:cNvPr>
          <p:cNvPicPr>
            <a:picLocks noGrp="1" noChangeAspect="1"/>
          </p:cNvPicPr>
          <p:nvPr>
            <p:ph idx="1"/>
          </p:nvPr>
        </p:nvPicPr>
        <p:blipFill rotWithShape="1">
          <a:blip r:embed="rId3"/>
          <a:srcRect t="11990" b="38010"/>
          <a:stretch/>
        </p:blipFill>
        <p:spPr>
          <a:xfrm>
            <a:off x="20" y="10"/>
            <a:ext cx="12191980" cy="4571990"/>
          </a:xfrm>
          <a:prstGeom prst="rect">
            <a:avLst/>
          </a:prstGeom>
        </p:spPr>
      </p:pic>
      <p:sp>
        <p:nvSpPr>
          <p:cNvPr id="9" name="Rectangle 8">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390A6F0-9993-4B57-BAFC-0056887504F7}"/>
              </a:ext>
            </a:extLst>
          </p:cNvPr>
          <p:cNvSpPr>
            <a:spLocks noGrp="1"/>
          </p:cNvSpPr>
          <p:nvPr>
            <p:ph type="title"/>
          </p:nvPr>
        </p:nvSpPr>
        <p:spPr>
          <a:xfrm>
            <a:off x="417095" y="5082934"/>
            <a:ext cx="11309684" cy="1264588"/>
          </a:xfrm>
        </p:spPr>
        <p:txBody>
          <a:bodyPr vert="horz" lIns="91440" tIns="45720" rIns="91440" bIns="45720" rtlCol="0" anchor="ctr">
            <a:normAutofit/>
          </a:bodyPr>
          <a:lstStyle/>
          <a:p>
            <a:pPr algn="ctr"/>
            <a:r>
              <a:rPr lang="en-US" sz="4200" dirty="0">
                <a:latin typeface="Arial" panose="020B0604020202020204" pitchFamily="34" charset="0"/>
                <a:cs typeface="Arial" panose="020B0604020202020204" pitchFamily="34" charset="0"/>
              </a:rPr>
              <a:t>Did you enjoy the communication activity?</a:t>
            </a:r>
          </a:p>
        </p:txBody>
      </p:sp>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6303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22BE10-0290-49FD-8B3A-3D84DB35CF95}"/>
              </a:ext>
            </a:extLst>
          </p:cNvPr>
          <p:cNvSpPr>
            <a:spLocks noGrp="1"/>
          </p:cNvSpPr>
          <p:nvPr>
            <p:ph type="title"/>
          </p:nvPr>
        </p:nvSpPr>
        <p:spPr>
          <a:xfrm>
            <a:off x="6762191" y="2385275"/>
            <a:ext cx="5089339" cy="4216052"/>
          </a:xfrm>
        </p:spPr>
        <p:txBody>
          <a:bodyPr vert="horz" lIns="91440" tIns="45720" rIns="91440" bIns="45720" rtlCol="0" anchor="t">
            <a:normAutofit/>
          </a:bodyPr>
          <a:lstStyle/>
          <a:p>
            <a:pPr algn="ctr"/>
            <a:r>
              <a:rPr lang="en-US" sz="2800" kern="1200" dirty="0">
                <a:solidFill>
                  <a:srgbClr val="000000"/>
                </a:solidFill>
                <a:latin typeface="Arial" panose="020B0604020202020204" pitchFamily="34" charset="0"/>
                <a:cs typeface="Arial" panose="020B0604020202020204" pitchFamily="34" charset="0"/>
              </a:rPr>
              <a:t>“The fundamental problem of communication is that of reproducing a message sent from one point, either exactly or approximately, to another point” (Shannon</a:t>
            </a:r>
            <a:r>
              <a:rPr lang="en-US" sz="2800" kern="1200">
                <a:solidFill>
                  <a:srgbClr val="000000"/>
                </a:solidFill>
                <a:latin typeface="Arial" panose="020B0604020202020204" pitchFamily="34" charset="0"/>
                <a:cs typeface="Arial" panose="020B0604020202020204" pitchFamily="34" charset="0"/>
              </a:rPr>
              <a:t>, 1948, p. 379).</a:t>
            </a:r>
            <a:br>
              <a:rPr lang="en-US" sz="2800" kern="1200" dirty="0">
                <a:solidFill>
                  <a:srgbClr val="000000"/>
                </a:solidFill>
                <a:latin typeface="Arial" panose="020B0604020202020204" pitchFamily="34" charset="0"/>
                <a:cs typeface="Arial" panose="020B0604020202020204" pitchFamily="34" charset="0"/>
              </a:rPr>
            </a:br>
            <a:br>
              <a:rPr lang="en-US" sz="1400" kern="1200" dirty="0">
                <a:solidFill>
                  <a:srgbClr val="000000"/>
                </a:solidFill>
                <a:latin typeface="+mj-lt"/>
                <a:ea typeface="+mj-ea"/>
                <a:cs typeface="+mj-cs"/>
              </a:rPr>
            </a:br>
            <a:endParaRPr lang="en-US" sz="1400" kern="1200" dirty="0">
              <a:solidFill>
                <a:srgbClr val="000000"/>
              </a:solidFill>
              <a:latin typeface="+mj-lt"/>
              <a:ea typeface="+mj-ea"/>
              <a:cs typeface="+mj-cs"/>
            </a:endParaRPr>
          </a:p>
        </p:txBody>
      </p:sp>
      <p:sp>
        <p:nvSpPr>
          <p:cNvPr id="13"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Quotes">
            <a:extLst>
              <a:ext uri="{FF2B5EF4-FFF2-40B4-BE49-F238E27FC236}">
                <a16:creationId xmlns:a16="http://schemas.microsoft.com/office/drawing/2014/main" id="{9A208D80-25B0-4783-999D-897A1663AD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559056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0DAB-9AB2-4087-85B0-184C5B95DA2C}"/>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3EE9A0D3-CAEC-4297-93A2-A1629716347C}"/>
              </a:ext>
            </a:extLst>
          </p:cNvPr>
          <p:cNvSpPr>
            <a:spLocks noGrp="1"/>
          </p:cNvSpPr>
          <p:nvPr>
            <p:ph idx="1"/>
          </p:nvPr>
        </p:nvSpPr>
        <p:spPr/>
        <p:txBody>
          <a:bodyPr/>
          <a:lstStyle/>
          <a:p>
            <a:pPr marL="0" indent="0">
              <a:buNone/>
            </a:pPr>
            <a:r>
              <a:rPr lang="en-GB" dirty="0"/>
              <a:t>Why is communication so important?</a:t>
            </a:r>
          </a:p>
        </p:txBody>
      </p:sp>
    </p:spTree>
    <p:extLst>
      <p:ext uri="{BB962C8B-B14F-4D97-AF65-F5344CB8AC3E}">
        <p14:creationId xmlns:p14="http://schemas.microsoft.com/office/powerpoint/2010/main" val="1932109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F9C06-079D-410F-B893-3A5D7B02723F}"/>
              </a:ext>
            </a:extLst>
          </p:cNvPr>
          <p:cNvSpPr>
            <a:spLocks noGrp="1"/>
          </p:cNvSpPr>
          <p:nvPr>
            <p:ph type="title"/>
          </p:nvPr>
        </p:nvSpPr>
        <p:spPr/>
        <p:txBody>
          <a:bodyPr/>
          <a:lstStyle/>
          <a:p>
            <a:r>
              <a:rPr lang="en-GB" dirty="0"/>
              <a:t>Why communication is so important</a:t>
            </a:r>
          </a:p>
        </p:txBody>
      </p:sp>
      <p:sp>
        <p:nvSpPr>
          <p:cNvPr id="3" name="Content Placeholder 2">
            <a:extLst>
              <a:ext uri="{FF2B5EF4-FFF2-40B4-BE49-F238E27FC236}">
                <a16:creationId xmlns:a16="http://schemas.microsoft.com/office/drawing/2014/main" id="{62360BB8-CBE4-45C4-9A6C-851A390797E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62550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C3B4-DA9C-4BE0-9C85-639D77C42585}"/>
              </a:ext>
            </a:extLst>
          </p:cNvPr>
          <p:cNvSpPr>
            <a:spLocks noGrp="1"/>
          </p:cNvSpPr>
          <p:nvPr>
            <p:ph type="title"/>
          </p:nvPr>
        </p:nvSpPr>
        <p:spPr/>
        <p:txBody>
          <a:bodyPr/>
          <a:lstStyle/>
          <a:p>
            <a:r>
              <a:rPr lang="en-GB" dirty="0"/>
              <a:t>Networking 	</a:t>
            </a:r>
          </a:p>
        </p:txBody>
      </p:sp>
      <p:sp>
        <p:nvSpPr>
          <p:cNvPr id="3" name="Content Placeholder 2">
            <a:extLst>
              <a:ext uri="{FF2B5EF4-FFF2-40B4-BE49-F238E27FC236}">
                <a16:creationId xmlns:a16="http://schemas.microsoft.com/office/drawing/2014/main" id="{019F1E42-F2A3-4807-A79A-863BBA8CA3E4}"/>
              </a:ext>
            </a:extLst>
          </p:cNvPr>
          <p:cNvSpPr>
            <a:spLocks noGrp="1"/>
          </p:cNvSpPr>
          <p:nvPr>
            <p:ph idx="1"/>
          </p:nvPr>
        </p:nvSpPr>
        <p:spPr/>
        <p:txBody>
          <a:bodyPr vert="horz" lIns="91440" tIns="45720" rIns="91440" bIns="45720" rtlCol="0" anchor="t">
            <a:normAutofit/>
          </a:bodyPr>
          <a:lstStyle/>
          <a:p>
            <a:r>
              <a:rPr lang="en-GB" dirty="0"/>
              <a:t>Definition</a:t>
            </a:r>
          </a:p>
        </p:txBody>
      </p:sp>
    </p:spTree>
    <p:extLst>
      <p:ext uri="{BB962C8B-B14F-4D97-AF65-F5344CB8AC3E}">
        <p14:creationId xmlns:p14="http://schemas.microsoft.com/office/powerpoint/2010/main" val="2045505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E194-71D5-4C9F-AFA5-13D4FF93562E}"/>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D63DDF63-66B2-4494-8847-0F414E60E450}"/>
              </a:ext>
            </a:extLst>
          </p:cNvPr>
          <p:cNvSpPr>
            <a:spLocks noGrp="1"/>
          </p:cNvSpPr>
          <p:nvPr>
            <p:ph idx="1"/>
          </p:nvPr>
        </p:nvSpPr>
        <p:spPr/>
        <p:txBody>
          <a:bodyPr/>
          <a:lstStyle/>
          <a:p>
            <a:r>
              <a:rPr lang="en-GB" dirty="0"/>
              <a:t>Why is networking so important?</a:t>
            </a:r>
          </a:p>
        </p:txBody>
      </p:sp>
    </p:spTree>
    <p:extLst>
      <p:ext uri="{BB962C8B-B14F-4D97-AF65-F5344CB8AC3E}">
        <p14:creationId xmlns:p14="http://schemas.microsoft.com/office/powerpoint/2010/main" val="354763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0DC12-4DE0-411B-A3F9-9F7822531F85}"/>
              </a:ext>
            </a:extLst>
          </p:cNvPr>
          <p:cNvSpPr>
            <a:spLocks noGrp="1"/>
          </p:cNvSpPr>
          <p:nvPr>
            <p:ph type="title"/>
          </p:nvPr>
        </p:nvSpPr>
        <p:spPr/>
        <p:txBody>
          <a:bodyPr/>
          <a:lstStyle/>
          <a:p>
            <a:r>
              <a:rPr lang="en-GB" dirty="0"/>
              <a:t>Why is networking so important?</a:t>
            </a:r>
          </a:p>
        </p:txBody>
      </p:sp>
      <p:sp>
        <p:nvSpPr>
          <p:cNvPr id="3" name="Content Placeholder 2">
            <a:extLst>
              <a:ext uri="{FF2B5EF4-FFF2-40B4-BE49-F238E27FC236}">
                <a16:creationId xmlns:a16="http://schemas.microsoft.com/office/drawing/2014/main" id="{8E4774AB-CF1D-40C5-8A20-6D4107E9DE5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5177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265A5-8B4A-4D94-8588-2585EC06E2C6}"/>
              </a:ext>
            </a:extLst>
          </p:cNvPr>
          <p:cNvSpPr>
            <a:spLocks noGrp="1"/>
          </p:cNvSpPr>
          <p:nvPr>
            <p:ph type="title"/>
          </p:nvPr>
        </p:nvSpPr>
        <p:spPr/>
        <p:txBody>
          <a:bodyPr/>
          <a:lstStyle/>
          <a:p>
            <a:r>
              <a:rPr lang="en-GB" dirty="0"/>
              <a:t>Networking Activity</a:t>
            </a:r>
          </a:p>
        </p:txBody>
      </p:sp>
      <p:sp>
        <p:nvSpPr>
          <p:cNvPr id="3" name="Content Placeholder 2">
            <a:extLst>
              <a:ext uri="{FF2B5EF4-FFF2-40B4-BE49-F238E27FC236}">
                <a16:creationId xmlns:a16="http://schemas.microsoft.com/office/drawing/2014/main" id="{FA66AF50-1F7A-4E92-9141-0DB61F19B09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67281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2751A-E543-44B3-A2CA-AA920A39B34F}"/>
              </a:ext>
            </a:extLst>
          </p:cNvPr>
          <p:cNvSpPr>
            <a:spLocks noGrp="1"/>
          </p:cNvSpPr>
          <p:nvPr>
            <p:ph type="title"/>
          </p:nvPr>
        </p:nvSpPr>
        <p:spPr/>
        <p:txBody>
          <a:bodyPr/>
          <a:lstStyle/>
          <a:p>
            <a:r>
              <a:rPr lang="en-GB" dirty="0"/>
              <a:t>Networking activity – how did you get on</a:t>
            </a:r>
          </a:p>
        </p:txBody>
      </p:sp>
      <p:sp>
        <p:nvSpPr>
          <p:cNvPr id="3" name="Content Placeholder 2">
            <a:extLst>
              <a:ext uri="{FF2B5EF4-FFF2-40B4-BE49-F238E27FC236}">
                <a16:creationId xmlns:a16="http://schemas.microsoft.com/office/drawing/2014/main" id="{298129D7-2C63-4DA1-AA60-9F0D08BA771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13623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69B74-3A65-4E06-AFE3-1FC6A15C1F43}"/>
              </a:ext>
            </a:extLst>
          </p:cNvPr>
          <p:cNvSpPr>
            <a:spLocks noGrp="1"/>
          </p:cNvSpPr>
          <p:nvPr>
            <p:ph type="title"/>
          </p:nvPr>
        </p:nvSpPr>
        <p:spPr/>
        <p:txBody>
          <a:bodyPr/>
          <a:lstStyle/>
          <a:p>
            <a:r>
              <a:rPr lang="en-GB" dirty="0"/>
              <a:t>Group Discussion </a:t>
            </a:r>
          </a:p>
        </p:txBody>
      </p:sp>
      <p:sp>
        <p:nvSpPr>
          <p:cNvPr id="3" name="Content Placeholder 2">
            <a:extLst>
              <a:ext uri="{FF2B5EF4-FFF2-40B4-BE49-F238E27FC236}">
                <a16:creationId xmlns:a16="http://schemas.microsoft.com/office/drawing/2014/main" id="{313B0C9A-B1F3-4AD9-A74A-9775CFE06727}"/>
              </a:ext>
            </a:extLst>
          </p:cNvPr>
          <p:cNvSpPr>
            <a:spLocks noGrp="1"/>
          </p:cNvSpPr>
          <p:nvPr>
            <p:ph idx="1"/>
          </p:nvPr>
        </p:nvSpPr>
        <p:spPr/>
        <p:txBody>
          <a:bodyPr/>
          <a:lstStyle/>
          <a:p>
            <a:r>
              <a:rPr lang="en-GB" dirty="0"/>
              <a:t> What makes communication and networking successful</a:t>
            </a:r>
          </a:p>
          <a:p>
            <a:endParaRPr lang="en-GB" dirty="0"/>
          </a:p>
          <a:p>
            <a:r>
              <a:rPr lang="en-GB" dirty="0"/>
              <a:t>What types of environments do we use communication and networking in?</a:t>
            </a:r>
          </a:p>
        </p:txBody>
      </p:sp>
    </p:spTree>
    <p:extLst>
      <p:ext uri="{BB962C8B-B14F-4D97-AF65-F5344CB8AC3E}">
        <p14:creationId xmlns:p14="http://schemas.microsoft.com/office/powerpoint/2010/main" val="3289986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022B-C7C0-41CC-9A40-4D0758C639EC}"/>
              </a:ext>
            </a:extLst>
          </p:cNvPr>
          <p:cNvSpPr>
            <a:spLocks noGrp="1"/>
          </p:cNvSpPr>
          <p:nvPr>
            <p:ph type="title"/>
          </p:nvPr>
        </p:nvSpPr>
        <p:spPr/>
        <p:txBody>
          <a:bodyPr/>
          <a:lstStyle/>
          <a:p>
            <a:r>
              <a:rPr lang="en-GB" dirty="0"/>
              <a:t>What makes communication and networking successful for organisations?</a:t>
            </a:r>
          </a:p>
        </p:txBody>
      </p:sp>
      <p:sp>
        <p:nvSpPr>
          <p:cNvPr id="3" name="Content Placeholder 2">
            <a:extLst>
              <a:ext uri="{FF2B5EF4-FFF2-40B4-BE49-F238E27FC236}">
                <a16:creationId xmlns:a16="http://schemas.microsoft.com/office/drawing/2014/main" id="{2869B2C7-26A2-49F3-85E3-A084D52E6AA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8792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12F27-F877-471A-9503-995EA80FC938}"/>
              </a:ext>
            </a:extLst>
          </p:cNvPr>
          <p:cNvSpPr>
            <a:spLocks noGrp="1"/>
          </p:cNvSpPr>
          <p:nvPr>
            <p:ph type="title"/>
          </p:nvPr>
        </p:nvSpPr>
        <p:spPr/>
        <p:txBody>
          <a:bodyPr/>
          <a:lstStyle/>
          <a:p>
            <a:r>
              <a:rPr lang="en-GB" dirty="0"/>
              <a:t>What type of environments do we use communication and networking in?</a:t>
            </a:r>
          </a:p>
        </p:txBody>
      </p:sp>
      <p:sp>
        <p:nvSpPr>
          <p:cNvPr id="3" name="Content Placeholder 2">
            <a:extLst>
              <a:ext uri="{FF2B5EF4-FFF2-40B4-BE49-F238E27FC236}">
                <a16:creationId xmlns:a16="http://schemas.microsoft.com/office/drawing/2014/main" id="{E887C405-ADC8-4B87-AB1B-A9B105F9623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62584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9"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D447F-A89B-4040-94F8-F4C0D9E0A7BA}"/>
              </a:ext>
            </a:extLst>
          </p:cNvPr>
          <p:cNvSpPr>
            <a:spLocks noGrp="1"/>
          </p:cNvSpPr>
          <p:nvPr>
            <p:ph type="title"/>
          </p:nvPr>
        </p:nvSpPr>
        <p:spPr>
          <a:xfrm>
            <a:off x="1524000" y="1269380"/>
            <a:ext cx="9144000" cy="2840037"/>
          </a:xfrm>
        </p:spPr>
        <p:txBody>
          <a:bodyPr vert="horz" lIns="91440" tIns="45720" rIns="91440" bIns="45720" rtlCol="0" anchor="b">
            <a:normAutofit/>
          </a:bodyPr>
          <a:lstStyle/>
          <a:p>
            <a:pPr algn="ctr"/>
            <a:r>
              <a:rPr lang="en-US" sz="5800" kern="1200" dirty="0">
                <a:solidFill>
                  <a:schemeClr val="tx1"/>
                </a:solidFill>
                <a:latin typeface="+mj-lt"/>
                <a:ea typeface="+mj-ea"/>
                <a:cs typeface="+mj-cs"/>
              </a:rPr>
              <a:t>Sharing Ideas</a:t>
            </a:r>
          </a:p>
        </p:txBody>
      </p:sp>
      <p:sp>
        <p:nvSpPr>
          <p:cNvPr id="3" name="Content Placeholder 2">
            <a:extLst>
              <a:ext uri="{FF2B5EF4-FFF2-40B4-BE49-F238E27FC236}">
                <a16:creationId xmlns:a16="http://schemas.microsoft.com/office/drawing/2014/main" id="{18BE6659-5386-49F8-9510-DDF2E00475DD}"/>
              </a:ext>
            </a:extLst>
          </p:cNvPr>
          <p:cNvSpPr>
            <a:spLocks noGrp="1"/>
          </p:cNvSpPr>
          <p:nvPr>
            <p:ph idx="1"/>
          </p:nvPr>
        </p:nvSpPr>
        <p:spPr>
          <a:xfrm>
            <a:off x="545431" y="4336646"/>
            <a:ext cx="10828421" cy="1600818"/>
          </a:xfrm>
        </p:spPr>
        <p:txBody>
          <a:bodyPr vert="horz" lIns="91440" tIns="45720" rIns="91440" bIns="45720" rtlCol="0">
            <a:normAutofit/>
          </a:bodyPr>
          <a:lstStyle/>
          <a:p>
            <a:pPr marL="0" indent="0" algn="ctr">
              <a:buNone/>
            </a:pPr>
            <a:r>
              <a:rPr lang="en-US" kern="1200" dirty="0">
                <a:solidFill>
                  <a:schemeClr val="accent1">
                    <a:lumMod val="60000"/>
                    <a:lumOff val="40000"/>
                  </a:schemeClr>
                </a:solidFill>
                <a:latin typeface="Arial" panose="020B0604020202020204" pitchFamily="34" charset="0"/>
                <a:cs typeface="Arial" panose="020B0604020202020204" pitchFamily="34" charset="0"/>
              </a:rPr>
              <a:t>Can you </a:t>
            </a:r>
            <a:r>
              <a:rPr lang="en-US" dirty="0">
                <a:solidFill>
                  <a:schemeClr val="accent1">
                    <a:lumMod val="60000"/>
                    <a:lumOff val="40000"/>
                  </a:schemeClr>
                </a:solidFill>
                <a:latin typeface="Arial" panose="020B0604020202020204" pitchFamily="34" charset="0"/>
                <a:cs typeface="Arial" panose="020B0604020202020204" pitchFamily="34" charset="0"/>
              </a:rPr>
              <a:t>think of </a:t>
            </a:r>
            <a:r>
              <a:rPr lang="en-US" kern="1200" dirty="0">
                <a:solidFill>
                  <a:schemeClr val="accent1">
                    <a:lumMod val="60000"/>
                    <a:lumOff val="40000"/>
                  </a:schemeClr>
                </a:solidFill>
                <a:latin typeface="Arial" panose="020B0604020202020204" pitchFamily="34" charset="0"/>
                <a:cs typeface="Arial" panose="020B0604020202020204" pitchFamily="34" charset="0"/>
              </a:rPr>
              <a:t>any ideas on how to improve communication and networking?</a:t>
            </a:r>
          </a:p>
        </p:txBody>
      </p:sp>
      <p:cxnSp>
        <p:nvCxnSpPr>
          <p:cNvPr id="31"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25916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6B31-2D7A-4CF8-B5FA-38274605AC79}"/>
              </a:ext>
            </a:extLst>
          </p:cNvPr>
          <p:cNvSpPr>
            <a:spLocks noGrp="1"/>
          </p:cNvSpPr>
          <p:nvPr>
            <p:ph type="title"/>
          </p:nvPr>
        </p:nvSpPr>
        <p:spPr>
          <a:xfrm>
            <a:off x="838200" y="5534025"/>
            <a:ext cx="10515600" cy="822326"/>
          </a:xfrm>
        </p:spPr>
        <p:txBody>
          <a:bodyPr vert="horz" lIns="91440" tIns="45720" rIns="91440" bIns="45720" rtlCol="0" anchor="ctr">
            <a:normAutofit/>
          </a:bodyPr>
          <a:lstStyle/>
          <a:p>
            <a:pPr algn="ctr"/>
            <a:r>
              <a:rPr lang="en-US" dirty="0"/>
              <a:t>One-word ice breaker activity</a:t>
            </a:r>
          </a:p>
        </p:txBody>
      </p:sp>
      <p:pic>
        <p:nvPicPr>
          <p:cNvPr id="1026" name="Picture 2" descr="Why Employee Recognition is Crucial to Inclusion">
            <a:extLst>
              <a:ext uri="{FF2B5EF4-FFF2-40B4-BE49-F238E27FC236}">
                <a16:creationId xmlns:a16="http://schemas.microsoft.com/office/drawing/2014/main" id="{3A555FA2-EAC3-44D0-837E-F8A432596BB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1484"/>
          <a:stretch/>
        </p:blipFill>
        <p:spPr bwMode="auto">
          <a:xfrm>
            <a:off x="20" y="10"/>
            <a:ext cx="12191980" cy="5395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917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196BA2-9DDE-469A-8B7B-C712C9F2AB81}"/>
              </a:ext>
            </a:extLst>
          </p:cNvPr>
          <p:cNvSpPr>
            <a:spLocks noGrp="1"/>
          </p:cNvSpPr>
          <p:nvPr>
            <p:ph type="title"/>
          </p:nvPr>
        </p:nvSpPr>
        <p:spPr>
          <a:xfrm>
            <a:off x="2878037" y="2413472"/>
            <a:ext cx="6105194" cy="2031055"/>
          </a:xfrm>
        </p:spPr>
        <p:txBody>
          <a:bodyPr vert="horz" lIns="91440" tIns="45720" rIns="91440" bIns="45720" rtlCol="0" anchor="b">
            <a:normAutofit/>
          </a:bodyPr>
          <a:lstStyle/>
          <a:p>
            <a:pPr algn="ctr"/>
            <a:r>
              <a:rPr lang="en-US" sz="4700" kern="1200" dirty="0">
                <a:solidFill>
                  <a:srgbClr val="FFFFFF"/>
                </a:solidFill>
                <a:latin typeface="+mj-lt"/>
                <a:ea typeface="+mj-ea"/>
                <a:cs typeface="+mj-cs"/>
              </a:rPr>
              <a:t>How well did you work well in your groups during the activity?</a:t>
            </a:r>
          </a:p>
        </p:txBody>
      </p:sp>
    </p:spTree>
    <p:extLst>
      <p:ext uri="{BB962C8B-B14F-4D97-AF65-F5344CB8AC3E}">
        <p14:creationId xmlns:p14="http://schemas.microsoft.com/office/powerpoint/2010/main" val="715122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lose up of a sign&#10;&#10;Description automatically generated">
            <a:extLst>
              <a:ext uri="{FF2B5EF4-FFF2-40B4-BE49-F238E27FC236}">
                <a16:creationId xmlns:a16="http://schemas.microsoft.com/office/drawing/2014/main" id="{1C3C5E77-510A-4A72-9B90-FD67204053D7}"/>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E6F06-1BAD-4DDB-B318-4C81DAAF71D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Recap Learning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167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2F75-C4E8-4073-B3E8-F611F764B07F}"/>
              </a:ext>
            </a:extLst>
          </p:cNvPr>
          <p:cNvSpPr>
            <a:spLocks noGrp="1"/>
          </p:cNvSpPr>
          <p:nvPr>
            <p:ph type="title"/>
          </p:nvPr>
        </p:nvSpPr>
        <p:spPr/>
        <p:txBody>
          <a:bodyPr/>
          <a:lstStyle/>
          <a:p>
            <a:r>
              <a:rPr lang="en-GB" dirty="0"/>
              <a:t>Feedback session </a:t>
            </a:r>
          </a:p>
        </p:txBody>
      </p:sp>
      <p:sp>
        <p:nvSpPr>
          <p:cNvPr id="3" name="Content Placeholder 2">
            <a:extLst>
              <a:ext uri="{FF2B5EF4-FFF2-40B4-BE49-F238E27FC236}">
                <a16:creationId xmlns:a16="http://schemas.microsoft.com/office/drawing/2014/main" id="{CA4EE17F-ED52-4449-A966-6E336D25849A}"/>
              </a:ext>
            </a:extLst>
          </p:cNvPr>
          <p:cNvSpPr>
            <a:spLocks noGrp="1"/>
          </p:cNvSpPr>
          <p:nvPr>
            <p:ph idx="1"/>
          </p:nvPr>
        </p:nvSpPr>
        <p:spPr/>
        <p:txBody>
          <a:bodyPr vert="horz" lIns="91440" tIns="45720" rIns="91440" bIns="45720" rtlCol="0" anchor="t">
            <a:normAutofit/>
          </a:bodyPr>
          <a:lstStyle/>
          <a:p>
            <a:pPr marL="0" indent="0">
              <a:buNone/>
            </a:pPr>
            <a:r>
              <a:rPr lang="en-GB" dirty="0">
                <a:highlight>
                  <a:srgbClr val="FFFF00"/>
                </a:highlight>
                <a:cs typeface="Calibri" panose="020F0502020204030204"/>
              </a:rPr>
              <a:t>conclusion boxes the Green, amber and red ? Only if you want to though </a:t>
            </a:r>
            <a:endParaRPr lang="en-GB" dirty="0">
              <a:cs typeface="Calibri" panose="020F0502020204030204"/>
            </a:endParaRPr>
          </a:p>
          <a:p>
            <a:pPr marL="0" indent="0">
              <a:buNone/>
            </a:pPr>
            <a:endParaRPr lang="en-GB" dirty="0"/>
          </a:p>
        </p:txBody>
      </p:sp>
    </p:spTree>
    <p:extLst>
      <p:ext uri="{BB962C8B-B14F-4D97-AF65-F5344CB8AC3E}">
        <p14:creationId xmlns:p14="http://schemas.microsoft.com/office/powerpoint/2010/main" val="571753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ar Students, Thank You for Teaching Me This Year">
            <a:extLst>
              <a:ext uri="{FF2B5EF4-FFF2-40B4-BE49-F238E27FC236}">
                <a16:creationId xmlns:a16="http://schemas.microsoft.com/office/drawing/2014/main" id="{DF1AFF46-616E-4D4B-9099-21AFFA601D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25880" y="745807"/>
            <a:ext cx="9540240" cy="5366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5149314"/>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2C66941-6E98-40F8-B8EE-A01C89267D79}">
  <ds:schemaRefs>
    <ds:schemaRef ds:uri="http://schemas.microsoft.com/sharepoint/v3/contenttype/forms"/>
  </ds:schemaRefs>
</ds:datastoreItem>
</file>

<file path=customXml/itemProps2.xml><?xml version="1.0" encoding="utf-8"?>
<ds:datastoreItem xmlns:ds="http://schemas.openxmlformats.org/officeDocument/2006/customXml" ds:itemID="{B9FBE23E-3EB0-4EEB-B54A-06549E5220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39A653D-A3BE-414A-85DE-328419876BB6}">
  <ds:schemaRefs>
    <ds:schemaRef ds:uri="http://schemas.microsoft.com/office/2006/metadata/properties"/>
    <ds:schemaRef ds:uri="92c24619-d6d5-42cf-b618-23d930ad9f20"/>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425</TotalTime>
  <Words>2072</Words>
  <Application>Microsoft Office PowerPoint</Application>
  <PresentationFormat>Widescreen</PresentationFormat>
  <Paragraphs>180</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Tw Cen MT</vt:lpstr>
      <vt:lpstr>Office Theme</vt:lpstr>
      <vt:lpstr>Communication and Networking</vt:lpstr>
      <vt:lpstr>Aims and Objectives</vt:lpstr>
      <vt:lpstr>What is Communication?</vt:lpstr>
      <vt:lpstr>Quick Communication Activity  </vt:lpstr>
      <vt:lpstr>Did you enjoy the communication activity?</vt:lpstr>
      <vt:lpstr>“The fundamental problem of communication is that of reproducing a message sent from one point, either exactly or approximately, to another point” (Shannon, 1948, p. 379).  </vt:lpstr>
      <vt:lpstr>Group Discussion</vt:lpstr>
      <vt:lpstr>Why communication is so important</vt:lpstr>
      <vt:lpstr>Networking  </vt:lpstr>
      <vt:lpstr>Group Discussion</vt:lpstr>
      <vt:lpstr>Why is networking so important?</vt:lpstr>
      <vt:lpstr>Networking Activity</vt:lpstr>
      <vt:lpstr>Networking activity – how did you get on</vt:lpstr>
      <vt:lpstr>Group Discussion </vt:lpstr>
      <vt:lpstr>What makes communication and networking successful for organisations?</vt:lpstr>
      <vt:lpstr>What type of environments do we use communication and networking in?</vt:lpstr>
      <vt:lpstr>Sharing Ideas</vt:lpstr>
      <vt:lpstr>One-word ice breaker activity</vt:lpstr>
      <vt:lpstr>How well did you work well in your groups during the activity?</vt:lpstr>
      <vt:lpstr>Recap Learning</vt:lpstr>
      <vt:lpstr>Feedback session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Networking</dc:title>
  <dc:creator>Ella Williams</dc:creator>
  <cp:lastModifiedBy>Ella Williams</cp:lastModifiedBy>
  <cp:revision>2</cp:revision>
  <dcterms:created xsi:type="dcterms:W3CDTF">2020-05-27T17:42:58Z</dcterms:created>
  <dcterms:modified xsi:type="dcterms:W3CDTF">2020-05-28T19:13:27Z</dcterms:modified>
</cp:coreProperties>
</file>