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1" d="100"/>
          <a:sy n="51" d="100"/>
        </p:scale>
        <p:origin x="40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97404-A8AC-415C-87BB-8087E015CD68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E2D9CA-5D81-41C9-8A92-1B5BC7E4AC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05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E2D9CA-5D81-41C9-8A92-1B5BC7E4AC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41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E2D9CA-5D81-41C9-8A92-1B5BC7E4ACA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759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7/19/2024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357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75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602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401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19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299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218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308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480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679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7/19/2024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511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7/19/2024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54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rive.google.com/file/d/1K29MTcs0sZCk631DWzQXb14xsGQ-cB2w/view?usp=sharin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interview-png/download/13207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o/opportunity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thebluediamondgallery.com/handwriting/t/threat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tarbeamrainbowlabs.co.uk/blog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anks-thank-you-message-grateful-1314887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3086D2-9722-BC8F-06AC-5A7F7F3BAF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/>
        </p:blipFill>
        <p:spPr>
          <a:xfrm>
            <a:off x="20" y="342895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Cross 12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6F1E5-1460-1FA7-3382-4FC1A954EB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850" y="1625608"/>
            <a:ext cx="7170207" cy="90804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Working with Other in Health and Social Care My experiences and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5A5D7C-8C53-6EAC-B4DE-9F21B8D448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3850" y="2876545"/>
            <a:ext cx="10226090" cy="288468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Personal Reflection and SWOT Analysis</a:t>
            </a:r>
          </a:p>
          <a:p>
            <a:endParaRPr lang="en-GB" sz="2800" dirty="0"/>
          </a:p>
          <a:p>
            <a:r>
              <a:rPr lang="en-GB" dirty="0"/>
              <a:t>Student Name: Ana-Maria Iordache</a:t>
            </a:r>
          </a:p>
          <a:p>
            <a:r>
              <a:rPr lang="en-GB" dirty="0"/>
              <a:t>Student ID : 2215819</a:t>
            </a:r>
          </a:p>
          <a:p>
            <a:r>
              <a:rPr lang="en-GB" dirty="0">
                <a:hlinkClick r:id="rId4"/>
              </a:rPr>
              <a:t>https://drive.google.com/file/d/1K29MTcs0sZCk631DWzQXb14xsGQ-cB2w/view?usp=sharing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102174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33327-7E2F-9661-7932-20C78DFA1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326" y="179527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A201C0-F46E-3DDD-D08D-55F5CFFEC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2901188"/>
            <a:ext cx="8267296" cy="318858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</a:t>
            </a:r>
            <a:r>
              <a:rPr lang="en-GB" sz="2000" dirty="0"/>
              <a:t>Personal Reflection on the Interview                                           During my interview for the position of general assistant I felt anxious, nervous, a lot of stress, and the fear of saying something wrong. When I entered the interview room, I was greeted by a lighted room, and a comfortable environment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7265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924334-DB32-170B-BAB9-53211781B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5066001" cy="1446550"/>
          </a:xfrm>
        </p:spPr>
        <p:txBody>
          <a:bodyPr>
            <a:normAutofit/>
          </a:bodyPr>
          <a:lstStyle/>
          <a:p>
            <a:r>
              <a:rPr lang="en-GB"/>
              <a:t>Detailed Interview Experience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BD85C-C999-B48F-305C-88CE9E57F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955250"/>
            <a:ext cx="6597649" cy="318858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interview started with a series of questions about my background and experiences, I was asked to elaborate on how I had prepared for the General Assistant position. I felt confident discussing my communication skills, empathy and my adaptability in different environments for work.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interviewers were particularly interested in my problem-solving abilities and how I handle challenging situations. I shared specific examples from my past roles where I successfully navigated difficulties and contributed to the team's success. This part of the interview allowed me to showcase my strengths and my commitment to continuous improvement.</a:t>
            </a:r>
            <a:r>
              <a:rPr lang="en-GB" sz="2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(Clark, S .2018).</a:t>
            </a:r>
            <a:endParaRPr lang="en-GB" sz="2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Overall, the interview was a positive experience.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8" name="Picture 7" descr="A silhouette of a person and person&#10;&#10;Description automatically generated">
            <a:extLst>
              <a:ext uri="{FF2B5EF4-FFF2-40B4-BE49-F238E27FC236}">
                <a16:creationId xmlns:a16="http://schemas.microsoft.com/office/drawing/2014/main" id="{1A6B1304-E416-7E0B-94D5-8AF0CFA4D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301" r="-4" b="-4"/>
          <a:stretch/>
        </p:blipFill>
        <p:spPr>
          <a:xfrm>
            <a:off x="7727948" y="1096772"/>
            <a:ext cx="4006851" cy="5761228"/>
          </a:xfrm>
          <a:prstGeom prst="rect">
            <a:avLst/>
          </a:prstGeom>
        </p:spPr>
      </p:pic>
      <p:sp>
        <p:nvSpPr>
          <p:cNvPr id="25" name="Cross 24">
            <a:extLst>
              <a:ext uri="{FF2B5EF4-FFF2-40B4-BE49-F238E27FC236}">
                <a16:creationId xmlns:a16="http://schemas.microsoft.com/office/drawing/2014/main" id="{A27CA9A8-2E1B-1E43-B7A6-45B44037C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999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A6998C-8BAC-DFFC-0E38-30CE54427772}"/>
              </a:ext>
            </a:extLst>
          </p:cNvPr>
          <p:cNvSpPr txBox="1"/>
          <p:nvPr/>
        </p:nvSpPr>
        <p:spPr>
          <a:xfrm>
            <a:off x="9278678" y="6657945"/>
            <a:ext cx="245612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ngall.com/interview-png/download/1320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810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B5642-A78D-3D28-87C5-0183E3B4B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3609983" cy="1446550"/>
          </a:xfrm>
        </p:spPr>
        <p:txBody>
          <a:bodyPr>
            <a:normAutofit/>
          </a:bodyPr>
          <a:lstStyle/>
          <a:p>
            <a:r>
              <a:rPr lang="en-GB"/>
              <a:t>Swot Analysis</a:t>
            </a:r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4F257F3E-09BD-D0F3-A2FC-93C4D2802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000250"/>
            <a:ext cx="6007100" cy="4818618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Strengths</a:t>
            </a:r>
          </a:p>
          <a:p>
            <a:pPr marL="0" indent="0">
              <a:lnSpc>
                <a:spcPct val="90000"/>
              </a:lnSpc>
              <a:buNone/>
            </a:pPr>
            <a:endParaRPr lang="en-GB" sz="3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4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Adaptability: My ability to adjust quickly to new environments and tasks was highlighted during the interview. This skill is crucial for a general assistant role, where tasks can vary daily.(Smith , L. 2019).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4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4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Communication Skills: My strong verbal and written communication skills were evident throughout the interview. Effective communication is essential for coordinating with team members and handling customer interactions.(Brown , J . 2020).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4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90000"/>
              </a:lnSpc>
            </a:pPr>
            <a:r>
              <a:rPr lang="en-GB" sz="4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Problem-Solving Abilities: I provided examples of how I addressed and resolved issues in previous roles, demonstrating my capability to handle challenges effectively.</a:t>
            </a:r>
            <a:r>
              <a:rPr lang="en-GB" sz="42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(Green, P. 2018).</a:t>
            </a:r>
            <a:endParaRPr lang="en-GB" sz="4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4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4200" dirty="0"/>
          </a:p>
          <a:p>
            <a:pPr marL="0" indent="0">
              <a:lnSpc>
                <a:spcPct val="90000"/>
              </a:lnSpc>
              <a:buNone/>
            </a:pPr>
            <a:endParaRPr lang="en-GB" sz="1000" dirty="0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21D6B387-EADC-EB7C-7777-74F4F33444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90" r="30275"/>
          <a:stretch/>
        </p:blipFill>
        <p:spPr>
          <a:xfrm>
            <a:off x="8310094" y="1754139"/>
            <a:ext cx="3142930" cy="4127230"/>
          </a:xfrm>
          <a:prstGeom prst="rect">
            <a:avLst/>
          </a:prstGeom>
        </p:spPr>
      </p:pic>
      <p:sp>
        <p:nvSpPr>
          <p:cNvPr id="63" name="Cross 62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17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E1BF2577-126F-1DD1-CBBB-2FF0C85BCE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743" b="99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D794E1-6CB0-84CE-A2A5-4C710CB5E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AD09D-C8F3-5DF7-344C-9B078C68A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8267296" cy="29272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Limited Industry Experience: Although I have relevant skills, my direct experience in the specific industry of the hiring organization is limited. I acknowledged this during the interview but emphasized my quick learning ability.</a:t>
            </a:r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(Wilson , D .2020).</a:t>
            </a:r>
            <a:endParaRPr lang="en-GB" sz="2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Perfectionism: I tend to focus heavily on details, which can sometimes slow down my work. However, I am actively working on balancing thoroughness with efficiency.(Clark ,S . 2018).</a:t>
            </a:r>
          </a:p>
          <a:p>
            <a:endParaRPr lang="en-GB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7105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ross 12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E3750-832B-0379-B2C2-E594CD9DC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E2541-A771-7FFA-A1B8-8486DE9C5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6103699" cy="388061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Skill Development: The role offers opportunities to develop new skills and refine existing ones. During the interview, I expressed my eagerness to take on training and professional development initiatives.(Jones, R .2021).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GB" sz="20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Networking:The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position allows me to build relationships with colleagues and industry professionals, which can be beneficial for my career growth.(White, A. 2019).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Career Advancement: The organization has a robust career progression framework, and I see potential for growth within the company. I discussed my long-term career aspirations during the interview, showing my commitment to the organization.(Taylor,R.2019).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178F5E7B-4F6F-8FAB-FC4B-5686315B7F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03533" y="1655070"/>
            <a:ext cx="5073751" cy="46998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9A8648-A262-AD91-C711-A13208590A5F}"/>
              </a:ext>
            </a:extLst>
          </p:cNvPr>
          <p:cNvSpPr txBox="1"/>
          <p:nvPr/>
        </p:nvSpPr>
        <p:spPr>
          <a:xfrm>
            <a:off x="9465412" y="5266544"/>
            <a:ext cx="2161437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highway-signs/o/opportunit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055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ross 12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624168-F504-84EF-E187-E5BD1DC19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4114799" cy="1446550"/>
          </a:xfrm>
        </p:spPr>
        <p:txBody>
          <a:bodyPr>
            <a:normAutofit/>
          </a:bodyPr>
          <a:lstStyle/>
          <a:p>
            <a:r>
              <a:rPr lang="en-GB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CA77E-B337-A84E-A8C3-E66BE323D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4114799" cy="31885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role was a little difficult for me, because all the time I had emotions and the fear of not succeeding the interview. I approached this problem by expressing my willingness to learn new things, carrying out the swot analysis helped me to identify the areas of personal and professional resolution .(Davis, K . 2020).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5" name="Picture 4" descr="A hand writing a word on a white board&#10;&#10;Description automatically generated">
            <a:extLst>
              <a:ext uri="{FF2B5EF4-FFF2-40B4-BE49-F238E27FC236}">
                <a16:creationId xmlns:a16="http://schemas.microsoft.com/office/drawing/2014/main" id="{7C01D601-550A-E679-7EE0-B209AC4FF0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86709" y="1647905"/>
            <a:ext cx="5731624" cy="38258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7B95BE-B122-D632-0EB5-243768CB57AC}"/>
              </a:ext>
            </a:extLst>
          </p:cNvPr>
          <p:cNvSpPr txBox="1"/>
          <p:nvPr/>
        </p:nvSpPr>
        <p:spPr>
          <a:xfrm>
            <a:off x="8776639" y="5273709"/>
            <a:ext cx="244169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thebluediamondgallery.com/handwriting/t/threa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036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111AF5C7-DBE8-EF1A-56C5-EFB5956AAF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A845A-D4ED-75C5-9CBF-B52882F22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Why Use Opportunities and Experiences?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005B6-FA1A-3B17-6ABF-749E5C111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8267296" cy="3188586"/>
          </a:xfrm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Leveraging opportunities and experience enhances skill development, encourages networking, fosters career advancement, improves problem solving, and builds confidence, ultimately contributing to personal growth and organizational success.</a:t>
            </a:r>
          </a:p>
          <a:p>
            <a:endParaRPr lang="en-GB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928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ross 12">
            <a:extLst>
              <a:ext uri="{FF2B5EF4-FFF2-40B4-BE49-F238E27FC236}">
                <a16:creationId xmlns:a16="http://schemas.microsoft.com/office/drawing/2014/main" id="{BE50E7BE-734F-224D-B03E-074DE1D12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76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A991FF-B27C-4EF3-9827-A2AE347BA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5472909" cy="144655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1262B-7DD1-630E-BDA5-A643E0234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691638"/>
            <a:ext cx="5472909" cy="31885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Reflecting on the interview, it was a positive experience where I effectively presented my skills and problem-solving abilities.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warm and professional atmosphere boosted my confidence, allowing me to articulate my strengths and experiences clearly. This reinforced my belief in my suitability for the role and my potential .</a:t>
            </a:r>
          </a:p>
          <a:p>
            <a:pPr>
              <a:lnSpc>
                <a:spcPct val="90000"/>
              </a:lnSpc>
            </a:pPr>
            <a:endParaRPr lang="en-GB" sz="2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5" name="Picture 4" descr="A yellow sign with blue letters&#10;&#10;Description automatically generated">
            <a:extLst>
              <a:ext uri="{FF2B5EF4-FFF2-40B4-BE49-F238E27FC236}">
                <a16:creationId xmlns:a16="http://schemas.microsoft.com/office/drawing/2014/main" id="{51C31207-4A1B-296F-E141-E6089B5B8A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25077" y="2682184"/>
            <a:ext cx="4393257" cy="17573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D4A1C8-8316-5D38-2C25-DDE2466CDCF1}"/>
              </a:ext>
            </a:extLst>
          </p:cNvPr>
          <p:cNvSpPr txBox="1"/>
          <p:nvPr/>
        </p:nvSpPr>
        <p:spPr>
          <a:xfrm>
            <a:off x="8776640" y="4239431"/>
            <a:ext cx="244169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starbeamrainbowlabs.co.uk/blo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928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67E596-6364-884D-8ECA-DABD757BD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3C89525B-E8FD-FF13-781D-BB4A492548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8" b="15172"/>
          <a:stretch/>
        </p:blipFill>
        <p:spPr>
          <a:xfrm>
            <a:off x="0" y="400060"/>
            <a:ext cx="12191980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6C7511A4-6FBF-0246-AB44-3B819A707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57F1F-17F7-9144-8BBA-AD63FC0AA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D6944-780A-4674-9AA7-2D8623B66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</p:spPr>
        <p:txBody>
          <a:bodyPr>
            <a:normAutofit/>
          </a:bodyPr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09389-87E1-DEF5-1A39-CBCE5D886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2095500"/>
            <a:ext cx="8680046" cy="47625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Brown, J. (2020). Effective Communication in Health and Social Care. Oxford University Press.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Smith, L. (2019). Adaptability in the Workplace. Cambridge Scholars Publishing.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Green, P. (2018). Problem-Solving Strategies for Health Professionals. Health Press.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Jones, R. (2021). Professional Development in Health and Social Care.  Routledge.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 White, A. (2019). Networking for Career Growth. Career Press.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6. Davis, K. (2020). Learning and Development in Health Services. Wiley.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7. Miller, T. (2021). SWOT Analysis: Theory and Practice . Business Review Press.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8. Clark, S. (2018).  Perfectionism in the Workplace: Balancing Quality and Efficiency.  Harvard Business Review.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9. Taylor, R. (2019). Competitive Job Markets: Strategies for Success . Career Development Quarterly.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10. Wilson, D. (2020).  Adapting to New Technologies in Healthcare . Journal of Health Informatics.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D56D3E8-B102-DF4E-8F6F-48B29022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900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DB8D5541-7726-BA46-8BFA-BF6AA8D42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Cross 42">
            <a:extLst>
              <a:ext uri="{FF2B5EF4-FFF2-40B4-BE49-F238E27FC236}">
                <a16:creationId xmlns:a16="http://schemas.microsoft.com/office/drawing/2014/main" id="{97F434CF-7503-CE4F-8426-C312C631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EDBFB2F-FE34-E349-9484-C275FBE31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6747103-26DE-C441-9AEF-B6F786FC1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colorful text&#10;&#10;Description automatically generated">
            <a:extLst>
              <a:ext uri="{FF2B5EF4-FFF2-40B4-BE49-F238E27FC236}">
                <a16:creationId xmlns:a16="http://schemas.microsoft.com/office/drawing/2014/main" id="{54A7E2DE-5CCD-9DA4-1016-813EB79C75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/>
        </p:blipFill>
        <p:spPr>
          <a:xfrm>
            <a:off x="58248" y="203210"/>
            <a:ext cx="12824158" cy="721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79853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DarkSeedRightStep">
      <a:dk1>
        <a:srgbClr val="000000"/>
      </a:dk1>
      <a:lt1>
        <a:srgbClr val="FFFFFF"/>
      </a:lt1>
      <a:dk2>
        <a:srgbClr val="2E1B30"/>
      </a:dk2>
      <a:lt2>
        <a:srgbClr val="F3F3F0"/>
      </a:lt2>
      <a:accent1>
        <a:srgbClr val="372DE7"/>
      </a:accent1>
      <a:accent2>
        <a:srgbClr val="7017D5"/>
      </a:accent2>
      <a:accent3>
        <a:srgbClr val="D129E7"/>
      </a:accent3>
      <a:accent4>
        <a:srgbClr val="D5179B"/>
      </a:accent4>
      <a:accent5>
        <a:srgbClr val="E7295E"/>
      </a:accent5>
      <a:accent6>
        <a:srgbClr val="D53117"/>
      </a:accent6>
      <a:hlink>
        <a:srgbClr val="349E6F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203D1B2-63F2-4DB4-BEA9-B27318EB2076}">
  <we:reference id="wa200005566" version="3.0.0.2" store="en-US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733</TotalTime>
  <Words>938</Words>
  <Application>Microsoft Office PowerPoint</Application>
  <PresentationFormat>Widescreen</PresentationFormat>
  <Paragraphs>52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Avenir Next</vt:lpstr>
      <vt:lpstr>Calibri</vt:lpstr>
      <vt:lpstr>Seaford Display</vt:lpstr>
      <vt:lpstr>System Font Regular</vt:lpstr>
      <vt:lpstr>Tenorite</vt:lpstr>
      <vt:lpstr>MadridVTI</vt:lpstr>
      <vt:lpstr>Working with Other in Health and Social Care My experiences and Development</vt:lpstr>
      <vt:lpstr>Introduction </vt:lpstr>
      <vt:lpstr>Detailed Interview Experience</vt:lpstr>
      <vt:lpstr>Swot Analysis</vt:lpstr>
      <vt:lpstr>Weaknesses</vt:lpstr>
      <vt:lpstr>Opportunities</vt:lpstr>
      <vt:lpstr>Threats</vt:lpstr>
      <vt:lpstr>Why Use Opportunities and Experiences?</vt:lpstr>
      <vt:lpstr>Conclusion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Ana-Maria Iordache</dc:creator>
  <cp:lastModifiedBy>Ana Iordache (2215819)</cp:lastModifiedBy>
  <cp:revision>11</cp:revision>
  <dcterms:created xsi:type="dcterms:W3CDTF">2024-07-17T11:39:57Z</dcterms:created>
  <dcterms:modified xsi:type="dcterms:W3CDTF">2024-07-19T16:01:35Z</dcterms:modified>
</cp:coreProperties>
</file>