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 id="265" r:id="rId10"/>
    <p:sldId id="266" r:id="rId11"/>
    <p:sldId id="268" r:id="rId12"/>
    <p:sldId id="269" r:id="rId13"/>
    <p:sldId id="267"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E90336-6BFA-C2A4-213E-70241316698B}" v="1127" dt="2024-01-07T23:47:51.820"/>
    <p1510:client id="{C0B587DE-305E-42CD-8C5E-C59D69790DCB}" v="804" dt="2023-12-09T20:23:06.675"/>
    <p1510:client id="{D9394A0A-CC1C-3622-A8D3-8BFBE20635C9}" v="1738" dt="2024-01-08T11:08:38.893"/>
    <p1510:client id="{F3018506-D221-8201-FEEC-9184614E7ADE}" v="1084" dt="2024-01-08T12:09:32.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eed Khan (2228648)" userId="S::2228648@student.uwtsd.ac.uk::4a4cc5d7-5314-46e5-9284-46bf93fe0087" providerId="AD" clId="Web-{C0B587DE-305E-42CD-8C5E-C59D69790DCB}"/>
    <pc:docChg chg="addSld delSld modSld">
      <pc:chgData name="Naeed Khan (2228648)" userId="S::2228648@student.uwtsd.ac.uk::4a4cc5d7-5314-46e5-9284-46bf93fe0087" providerId="AD" clId="Web-{C0B587DE-305E-42CD-8C5E-C59D69790DCB}" dt="2023-12-09T20:23:06.675" v="808"/>
      <pc:docMkLst>
        <pc:docMk/>
      </pc:docMkLst>
      <pc:sldChg chg="addSp delSp modSp mod setBg">
        <pc:chgData name="Naeed Khan (2228648)" userId="S::2228648@student.uwtsd.ac.uk::4a4cc5d7-5314-46e5-9284-46bf93fe0087" providerId="AD" clId="Web-{C0B587DE-305E-42CD-8C5E-C59D69790DCB}" dt="2023-12-09T19:49:44.131" v="240" actId="20577"/>
        <pc:sldMkLst>
          <pc:docMk/>
          <pc:sldMk cId="109857222" sldId="256"/>
        </pc:sldMkLst>
        <pc:spChg chg="add mod">
          <ac:chgData name="Naeed Khan (2228648)" userId="S::2228648@student.uwtsd.ac.uk::4a4cc5d7-5314-46e5-9284-46bf93fe0087" providerId="AD" clId="Web-{C0B587DE-305E-42CD-8C5E-C59D69790DCB}" dt="2023-12-09T19:49:44.131" v="240" actId="20577"/>
          <ac:spMkLst>
            <pc:docMk/>
            <pc:sldMk cId="109857222" sldId="256"/>
            <ac:spMk id="2" creationId="{0FC5E54D-49DE-6803-578F-8A2E74323F7F}"/>
          </ac:spMkLst>
        </pc:spChg>
        <pc:spChg chg="add mod">
          <ac:chgData name="Naeed Khan (2228648)" userId="S::2228648@student.uwtsd.ac.uk::4a4cc5d7-5314-46e5-9284-46bf93fe0087" providerId="AD" clId="Web-{C0B587DE-305E-42CD-8C5E-C59D69790DCB}" dt="2023-12-09T19:41:00.937" v="119" actId="20577"/>
          <ac:spMkLst>
            <pc:docMk/>
            <pc:sldMk cId="109857222" sldId="256"/>
            <ac:spMk id="3" creationId="{CB95F556-BB92-03C0-6F47-97AF92CB0AB2}"/>
          </ac:spMkLst>
        </pc:spChg>
        <pc:spChg chg="add mod">
          <ac:chgData name="Naeed Khan (2228648)" userId="S::2228648@student.uwtsd.ac.uk::4a4cc5d7-5314-46e5-9284-46bf93fe0087" providerId="AD" clId="Web-{C0B587DE-305E-42CD-8C5E-C59D69790DCB}" dt="2023-12-09T19:46:33.541" v="187" actId="1076"/>
          <ac:spMkLst>
            <pc:docMk/>
            <pc:sldMk cId="109857222" sldId="256"/>
            <ac:spMk id="5" creationId="{4021CCB2-C098-C115-FC7D-129783D2AE85}"/>
          </ac:spMkLst>
        </pc:spChg>
        <pc:spChg chg="del mod replId">
          <ac:chgData name="Naeed Khan (2228648)" userId="S::2228648@student.uwtsd.ac.uk::4a4cc5d7-5314-46e5-9284-46bf93fe0087" providerId="AD" clId="Web-{C0B587DE-305E-42CD-8C5E-C59D69790DCB}" dt="2023-12-09T19:35:34.052" v="8"/>
          <ac:spMkLst>
            <pc:docMk/>
            <pc:sldMk cId="109857222" sldId="256"/>
            <ac:spMk id="6" creationId="{00000000-0000-0000-0000-000000000000}"/>
          </ac:spMkLst>
        </pc:spChg>
        <pc:spChg chg="del mod replId">
          <ac:chgData name="Naeed Khan (2228648)" userId="S::2228648@student.uwtsd.ac.uk::4a4cc5d7-5314-46e5-9284-46bf93fe0087" providerId="AD" clId="Web-{C0B587DE-305E-42CD-8C5E-C59D69790DCB}" dt="2023-12-09T19:35:34.052" v="8"/>
          <ac:spMkLst>
            <pc:docMk/>
            <pc:sldMk cId="109857222" sldId="256"/>
            <ac:spMk id="7" creationId="{00000000-0000-0000-0000-000000000000}"/>
          </ac:spMkLst>
        </pc:spChg>
        <pc:spChg chg="add mod">
          <ac:chgData name="Naeed Khan (2228648)" userId="S::2228648@student.uwtsd.ac.uk::4a4cc5d7-5314-46e5-9284-46bf93fe0087" providerId="AD" clId="Web-{C0B587DE-305E-42CD-8C5E-C59D69790DCB}" dt="2023-12-09T19:39:54.373" v="99" actId="20577"/>
          <ac:spMkLst>
            <pc:docMk/>
            <pc:sldMk cId="109857222" sldId="256"/>
            <ac:spMk id="9" creationId="{E91DC736-0EF8-4F87-9146-EBF1D2EE4D3D}"/>
          </ac:spMkLst>
        </pc:spChg>
        <pc:spChg chg="add">
          <ac:chgData name="Naeed Khan (2228648)" userId="S::2228648@student.uwtsd.ac.uk::4a4cc5d7-5314-46e5-9284-46bf93fe0087" providerId="AD" clId="Web-{C0B587DE-305E-42CD-8C5E-C59D69790DCB}" dt="2023-12-09T19:35:34.052" v="8"/>
          <ac:spMkLst>
            <pc:docMk/>
            <pc:sldMk cId="109857222" sldId="256"/>
            <ac:spMk id="11" creationId="{097CD68E-23E3-4007-8847-CD0944C4F7BE}"/>
          </ac:spMkLst>
        </pc:spChg>
        <pc:spChg chg="add del mod">
          <ac:chgData name="Naeed Khan (2228648)" userId="S::2228648@student.uwtsd.ac.uk::4a4cc5d7-5314-46e5-9284-46bf93fe0087" providerId="AD" clId="Web-{C0B587DE-305E-42CD-8C5E-C59D69790DCB}" dt="2023-12-09T19:46:13.650" v="186"/>
          <ac:spMkLst>
            <pc:docMk/>
            <pc:sldMk cId="109857222" sldId="256"/>
            <ac:spMk id="12" creationId="{2B521E1F-5879-CD2A-E035-692E7864A075}"/>
          </ac:spMkLst>
        </pc:spChg>
        <pc:spChg chg="add">
          <ac:chgData name="Naeed Khan (2228648)" userId="S::2228648@student.uwtsd.ac.uk::4a4cc5d7-5314-46e5-9284-46bf93fe0087" providerId="AD" clId="Web-{C0B587DE-305E-42CD-8C5E-C59D69790DCB}" dt="2023-12-09T19:35:34.052" v="8"/>
          <ac:spMkLst>
            <pc:docMk/>
            <pc:sldMk cId="109857222" sldId="256"/>
            <ac:spMk id="13" creationId="{AF2F604E-43BE-4DC3-B983-E071523364F8}"/>
          </ac:spMkLst>
        </pc:spChg>
        <pc:spChg chg="add">
          <ac:chgData name="Naeed Khan (2228648)" userId="S::2228648@student.uwtsd.ac.uk::4a4cc5d7-5314-46e5-9284-46bf93fe0087" providerId="AD" clId="Web-{C0B587DE-305E-42CD-8C5E-C59D69790DCB}" dt="2023-12-09T19:35:34.052" v="8"/>
          <ac:spMkLst>
            <pc:docMk/>
            <pc:sldMk cId="109857222" sldId="256"/>
            <ac:spMk id="15" creationId="{08C9B587-E65E-4B52-B37C-ABEBB6E87928}"/>
          </ac:spMkLst>
        </pc:spChg>
        <pc:spChg chg="add mod">
          <ac:chgData name="Naeed Khan (2228648)" userId="S::2228648@student.uwtsd.ac.uk::4a4cc5d7-5314-46e5-9284-46bf93fe0087" providerId="AD" clId="Web-{C0B587DE-305E-42CD-8C5E-C59D69790DCB}" dt="2023-12-09T19:48:19.951" v="212" actId="14100"/>
          <ac:spMkLst>
            <pc:docMk/>
            <pc:sldMk cId="109857222" sldId="256"/>
            <ac:spMk id="17" creationId="{91F68B49-CCD9-E7E4-3FC9-FAC5E0EDAA30}"/>
          </ac:spMkLst>
        </pc:spChg>
        <pc:picChg chg="add mod">
          <ac:chgData name="Naeed Khan (2228648)" userId="S::2228648@student.uwtsd.ac.uk::4a4cc5d7-5314-46e5-9284-46bf93fe0087" providerId="AD" clId="Web-{C0B587DE-305E-42CD-8C5E-C59D69790DCB}" dt="2023-12-09T19:49:24.709" v="237" actId="1076"/>
          <ac:picMkLst>
            <pc:docMk/>
            <pc:sldMk cId="109857222" sldId="256"/>
            <ac:picMk id="4" creationId="{0AF5F194-737F-4873-EFB6-D28AE7531D6C}"/>
          </ac:picMkLst>
        </pc:picChg>
        <pc:picChg chg="add del mod replId">
          <ac:chgData name="Naeed Khan (2228648)" userId="S::2228648@student.uwtsd.ac.uk::4a4cc5d7-5314-46e5-9284-46bf93fe0087" providerId="AD" clId="Web-{C0B587DE-305E-42CD-8C5E-C59D69790DCB}" dt="2023-12-09T19:35:34.052" v="8"/>
          <ac:picMkLst>
            <pc:docMk/>
            <pc:sldMk cId="109857222" sldId="256"/>
            <ac:picMk id="8" creationId="{E661D1C6-9701-EF03-52C0-93664939AF2F}"/>
          </ac:picMkLst>
        </pc:picChg>
        <pc:picChg chg="add del mod">
          <ac:chgData name="Naeed Khan (2228648)" userId="S::2228648@student.uwtsd.ac.uk::4a4cc5d7-5314-46e5-9284-46bf93fe0087" providerId="AD" clId="Web-{C0B587DE-305E-42CD-8C5E-C59D69790DCB}" dt="2023-12-09T19:46:13.650" v="186"/>
          <ac:picMkLst>
            <pc:docMk/>
            <pc:sldMk cId="109857222" sldId="256"/>
            <ac:picMk id="10" creationId="{79A59115-50B0-5AA5-8EBD-A8D993DE0BEF}"/>
          </ac:picMkLst>
        </pc:picChg>
        <pc:picChg chg="add mod">
          <ac:chgData name="Naeed Khan (2228648)" userId="S::2228648@student.uwtsd.ac.uk::4a4cc5d7-5314-46e5-9284-46bf93fe0087" providerId="AD" clId="Web-{C0B587DE-305E-42CD-8C5E-C59D69790DCB}" dt="2023-12-09T19:48:11.810" v="210" actId="14100"/>
          <ac:picMkLst>
            <pc:docMk/>
            <pc:sldMk cId="109857222" sldId="256"/>
            <ac:picMk id="16" creationId="{6B21B946-1CC6-6C06-76B9-CAE362328B98}"/>
          </ac:picMkLst>
        </pc:picChg>
      </pc:sldChg>
      <pc:sldChg chg="addSp delSp modSp new del mod setBg">
        <pc:chgData name="Naeed Khan (2228648)" userId="S::2228648@student.uwtsd.ac.uk::4a4cc5d7-5314-46e5-9284-46bf93fe0087" providerId="AD" clId="Web-{C0B587DE-305E-42CD-8C5E-C59D69790DCB}" dt="2023-12-09T19:51:13.713" v="246"/>
        <pc:sldMkLst>
          <pc:docMk/>
          <pc:sldMk cId="124111620" sldId="257"/>
        </pc:sldMkLst>
        <pc:spChg chg="add">
          <ac:chgData name="Naeed Khan (2228648)" userId="S::2228648@student.uwtsd.ac.uk::4a4cc5d7-5314-46e5-9284-46bf93fe0087" providerId="AD" clId="Web-{C0B587DE-305E-42CD-8C5E-C59D69790DCB}" dt="2023-12-09T19:50:46.118" v="245"/>
          <ac:spMkLst>
            <pc:docMk/>
            <pc:sldMk cId="124111620" sldId="257"/>
            <ac:spMk id="2" creationId="{1B4CA42F-BC05-68CA-AA54-0B5BD18A432E}"/>
          </ac:spMkLst>
        </pc:spChg>
        <pc:spChg chg="del mod replId">
          <ac:chgData name="Naeed Khan (2228648)" userId="S::2228648@student.uwtsd.ac.uk::4a4cc5d7-5314-46e5-9284-46bf93fe0087" providerId="AD" clId="Web-{C0B587DE-305E-42CD-8C5E-C59D69790DCB}" dt="2023-12-09T19:50:46.118" v="245"/>
          <ac:spMkLst>
            <pc:docMk/>
            <pc:sldMk cId="124111620" sldId="257"/>
            <ac:spMk id="4" creationId="{6475C064-5C86-37CA-21B6-7FB52B0CD142}"/>
          </ac:spMkLst>
        </pc:spChg>
        <pc:spChg chg="add">
          <ac:chgData name="Naeed Khan (2228648)" userId="S::2228648@student.uwtsd.ac.uk::4a4cc5d7-5314-46e5-9284-46bf93fe0087" providerId="AD" clId="Web-{C0B587DE-305E-42CD-8C5E-C59D69790DCB}" dt="2023-12-09T19:50:46.118" v="245"/>
          <ac:spMkLst>
            <pc:docMk/>
            <pc:sldMk cId="124111620" sldId="257"/>
            <ac:spMk id="7" creationId="{FFD48BC7-DC40-47DE-87EE-9F4B6ECB9ABB}"/>
          </ac:spMkLst>
        </pc:spChg>
        <pc:spChg chg="add">
          <ac:chgData name="Naeed Khan (2228648)" userId="S::2228648@student.uwtsd.ac.uk::4a4cc5d7-5314-46e5-9284-46bf93fe0087" providerId="AD" clId="Web-{C0B587DE-305E-42CD-8C5E-C59D69790DCB}" dt="2023-12-09T19:50:46.118" v="245"/>
          <ac:spMkLst>
            <pc:docMk/>
            <pc:sldMk cId="124111620" sldId="257"/>
            <ac:spMk id="9" creationId="{E502BBC7-2C76-46F3-BC24-5985BC13DB88}"/>
          </ac:spMkLst>
        </pc:spChg>
        <pc:spChg chg="add">
          <ac:chgData name="Naeed Khan (2228648)" userId="S::2228648@student.uwtsd.ac.uk::4a4cc5d7-5314-46e5-9284-46bf93fe0087" providerId="AD" clId="Web-{C0B587DE-305E-42CD-8C5E-C59D69790DCB}" dt="2023-12-09T19:50:46.118" v="245"/>
          <ac:spMkLst>
            <pc:docMk/>
            <pc:sldMk cId="124111620" sldId="257"/>
            <ac:spMk id="11" creationId="{C7F28D52-2A5F-4D23-81AE-7CB8B591C7AF}"/>
          </ac:spMkLst>
        </pc:spChg>
        <pc:spChg chg="add">
          <ac:chgData name="Naeed Khan (2228648)" userId="S::2228648@student.uwtsd.ac.uk::4a4cc5d7-5314-46e5-9284-46bf93fe0087" providerId="AD" clId="Web-{C0B587DE-305E-42CD-8C5E-C59D69790DCB}" dt="2023-12-09T19:50:46.118" v="245"/>
          <ac:spMkLst>
            <pc:docMk/>
            <pc:sldMk cId="124111620" sldId="257"/>
            <ac:spMk id="13" creationId="{3629484E-3792-4B3D-89AD-7C8A1ED0E0D4}"/>
          </ac:spMkLst>
        </pc:spChg>
      </pc:sldChg>
      <pc:sldChg chg="addSp delSp modSp new mod setBg">
        <pc:chgData name="Naeed Khan (2228648)" userId="S::2228648@student.uwtsd.ac.uk::4a4cc5d7-5314-46e5-9284-46bf93fe0087" providerId="AD" clId="Web-{C0B587DE-305E-42CD-8C5E-C59D69790DCB}" dt="2023-12-09T20:18:26.682" v="754"/>
        <pc:sldMkLst>
          <pc:docMk/>
          <pc:sldMk cId="2652988490" sldId="257"/>
        </pc:sldMkLst>
        <pc:spChg chg="add">
          <ac:chgData name="Naeed Khan (2228648)" userId="S::2228648@student.uwtsd.ac.uk::4a4cc5d7-5314-46e5-9284-46bf93fe0087" providerId="AD" clId="Web-{C0B587DE-305E-42CD-8C5E-C59D69790DCB}" dt="2023-12-09T20:18:26.682" v="754"/>
          <ac:spMkLst>
            <pc:docMk/>
            <pc:sldMk cId="2652988490" sldId="257"/>
            <ac:spMk id="2" creationId="{A8ABBFCE-7D07-7B49-AB0A-1AD2292D9C3E}"/>
          </ac:spMkLst>
        </pc:spChg>
        <pc:spChg chg="add del">
          <ac:chgData name="Naeed Khan (2228648)" userId="S::2228648@student.uwtsd.ac.uk::4a4cc5d7-5314-46e5-9284-46bf93fe0087" providerId="AD" clId="Web-{C0B587DE-305E-42CD-8C5E-C59D69790DCB}" dt="2023-12-09T19:53:41.265" v="261"/>
          <ac:spMkLst>
            <pc:docMk/>
            <pc:sldMk cId="2652988490" sldId="257"/>
            <ac:spMk id="2" creationId="{CE74E2ED-AAF0-54FF-8109-1FF0D12D96A1}"/>
          </ac:spMkLst>
        </pc:spChg>
        <pc:spChg chg="add del">
          <ac:chgData name="Naeed Khan (2228648)" userId="S::2228648@student.uwtsd.ac.uk::4a4cc5d7-5314-46e5-9284-46bf93fe0087" providerId="AD" clId="Web-{C0B587DE-305E-42CD-8C5E-C59D69790DCB}" dt="2023-12-09T19:53:41.265" v="264"/>
          <ac:spMkLst>
            <pc:docMk/>
            <pc:sldMk cId="2652988490" sldId="257"/>
            <ac:spMk id="3" creationId="{4C8807ED-2764-B0D5-990E-4B7A08338C7E}"/>
          </ac:spMkLst>
        </pc:spChg>
        <pc:spChg chg="add del">
          <ac:chgData name="Naeed Khan (2228648)" userId="S::2228648@student.uwtsd.ac.uk::4a4cc5d7-5314-46e5-9284-46bf93fe0087" providerId="AD" clId="Web-{C0B587DE-305E-42CD-8C5E-C59D69790DCB}" dt="2023-12-09T19:59:51.215" v="422"/>
          <ac:spMkLst>
            <pc:docMk/>
            <pc:sldMk cId="2652988490" sldId="257"/>
            <ac:spMk id="8" creationId="{081EA652-8C6A-4E69-BEB9-170809474553}"/>
          </ac:spMkLst>
        </pc:spChg>
        <pc:spChg chg="add del">
          <ac:chgData name="Naeed Khan (2228648)" userId="S::2228648@student.uwtsd.ac.uk::4a4cc5d7-5314-46e5-9284-46bf93fe0087" providerId="AD" clId="Web-{C0B587DE-305E-42CD-8C5E-C59D69790DCB}" dt="2023-12-09T19:53:41.265" v="261"/>
          <ac:spMkLst>
            <pc:docMk/>
            <pc:sldMk cId="2652988490" sldId="257"/>
            <ac:spMk id="9" creationId="{55666830-9A19-4E01-8505-D6C7F9AC5665}"/>
          </ac:spMkLst>
        </pc:spChg>
        <pc:spChg chg="add del">
          <ac:chgData name="Naeed Khan (2228648)" userId="S::2228648@student.uwtsd.ac.uk::4a4cc5d7-5314-46e5-9284-46bf93fe0087" providerId="AD" clId="Web-{C0B587DE-305E-42CD-8C5E-C59D69790DCB}" dt="2023-12-09T19:59:51.215" v="422"/>
          <ac:spMkLst>
            <pc:docMk/>
            <pc:sldMk cId="2652988490" sldId="257"/>
            <ac:spMk id="10" creationId="{5298780A-33B9-4EA2-8F67-DE68AD62841B}"/>
          </ac:spMkLst>
        </pc:spChg>
        <pc:spChg chg="add del">
          <ac:chgData name="Naeed Khan (2228648)" userId="S::2228648@student.uwtsd.ac.uk::4a4cc5d7-5314-46e5-9284-46bf93fe0087" providerId="AD" clId="Web-{C0B587DE-305E-42CD-8C5E-C59D69790DCB}" dt="2023-12-09T19:53:41.265" v="261"/>
          <ac:spMkLst>
            <pc:docMk/>
            <pc:sldMk cId="2652988490" sldId="257"/>
            <ac:spMk id="11" creationId="{AE9FC877-7FB6-4D22-9988-35420644E202}"/>
          </ac:spMkLst>
        </pc:spChg>
        <pc:spChg chg="add del">
          <ac:chgData name="Naeed Khan (2228648)" userId="S::2228648@student.uwtsd.ac.uk::4a4cc5d7-5314-46e5-9284-46bf93fe0087" providerId="AD" clId="Web-{C0B587DE-305E-42CD-8C5E-C59D69790DCB}" dt="2023-12-09T19:59:51.215" v="422"/>
          <ac:spMkLst>
            <pc:docMk/>
            <pc:sldMk cId="2652988490" sldId="257"/>
            <ac:spMk id="12" creationId="{7F488E8B-4E1E-4402-8935-D4E6C02615C7}"/>
          </ac:spMkLst>
        </pc:spChg>
        <pc:spChg chg="add del">
          <ac:chgData name="Naeed Khan (2228648)" userId="S::2228648@student.uwtsd.ac.uk::4a4cc5d7-5314-46e5-9284-46bf93fe0087" providerId="AD" clId="Web-{C0B587DE-305E-42CD-8C5E-C59D69790DCB}" dt="2023-12-09T19:53:41.265" v="261"/>
          <ac:spMkLst>
            <pc:docMk/>
            <pc:sldMk cId="2652988490" sldId="257"/>
            <ac:spMk id="13" creationId="{E41809D1-F12E-46BB-B804-5F209D325E8B}"/>
          </ac:spMkLst>
        </pc:spChg>
        <pc:spChg chg="add del">
          <ac:chgData name="Naeed Khan (2228648)" userId="S::2228648@student.uwtsd.ac.uk::4a4cc5d7-5314-46e5-9284-46bf93fe0087" providerId="AD" clId="Web-{C0B587DE-305E-42CD-8C5E-C59D69790DCB}" dt="2023-12-09T19:53:41.265" v="261"/>
          <ac:spMkLst>
            <pc:docMk/>
            <pc:sldMk cId="2652988490" sldId="257"/>
            <ac:spMk id="15" creationId="{AF2F604E-43BE-4DC3-B983-E071523364F8}"/>
          </ac:spMkLst>
        </pc:spChg>
        <pc:spChg chg="add del">
          <ac:chgData name="Naeed Khan (2228648)" userId="S::2228648@student.uwtsd.ac.uk::4a4cc5d7-5314-46e5-9284-46bf93fe0087" providerId="AD" clId="Web-{C0B587DE-305E-42CD-8C5E-C59D69790DCB}" dt="2023-12-09T19:53:41.265" v="261"/>
          <ac:spMkLst>
            <pc:docMk/>
            <pc:sldMk cId="2652988490" sldId="257"/>
            <ac:spMk id="17" creationId="{08C9B587-E65E-4B52-B37C-ABEBB6E87928}"/>
          </ac:spMkLst>
        </pc:spChg>
        <pc:spChg chg="add">
          <ac:chgData name="Naeed Khan (2228648)" userId="S::2228648@student.uwtsd.ac.uk::4a4cc5d7-5314-46e5-9284-46bf93fe0087" providerId="AD" clId="Web-{C0B587DE-305E-42CD-8C5E-C59D69790DCB}" dt="2023-12-09T20:18:26.682" v="754"/>
          <ac:spMkLst>
            <pc:docMk/>
            <pc:sldMk cId="2652988490" sldId="257"/>
            <ac:spMk id="19" creationId="{0D5CF375-CEEE-ECA8-A6C9-E554E9BEFA20}"/>
          </ac:spMkLst>
        </pc:spChg>
        <pc:spChg chg="add del mod replId">
          <ac:chgData name="Naeed Khan (2228648)" userId="S::2228648@student.uwtsd.ac.uk::4a4cc5d7-5314-46e5-9284-46bf93fe0087" providerId="AD" clId="Web-{C0B587DE-305E-42CD-8C5E-C59D69790DCB}" dt="2023-12-09T19:53:41.265" v="264"/>
          <ac:spMkLst>
            <pc:docMk/>
            <pc:sldMk cId="2652988490" sldId="257"/>
            <ac:spMk id="20" creationId="{3E610FA3-25D8-A532-3D86-AF9E731657A9}"/>
          </ac:spMkLst>
        </pc:spChg>
        <pc:spChg chg="add del mod replId">
          <ac:chgData name="Naeed Khan (2228648)" userId="S::2228648@student.uwtsd.ac.uk::4a4cc5d7-5314-46e5-9284-46bf93fe0087" providerId="AD" clId="Web-{C0B587DE-305E-42CD-8C5E-C59D69790DCB}" dt="2023-12-09T19:59:51.215" v="422"/>
          <ac:spMkLst>
            <pc:docMk/>
            <pc:sldMk cId="2652988490" sldId="257"/>
            <ac:spMk id="22" creationId="{A35B1E43-FF22-7F19-2DC9-065C09A83A6E}"/>
          </ac:spMkLst>
        </pc:spChg>
        <pc:spChg chg="add del mod replId">
          <ac:chgData name="Naeed Khan (2228648)" userId="S::2228648@student.uwtsd.ac.uk::4a4cc5d7-5314-46e5-9284-46bf93fe0087" providerId="AD" clId="Web-{C0B587DE-305E-42CD-8C5E-C59D69790DCB}" dt="2023-12-09T19:59:51.215" v="422"/>
          <ac:spMkLst>
            <pc:docMk/>
            <pc:sldMk cId="2652988490" sldId="257"/>
            <ac:spMk id="23" creationId="{01134ECD-735D-F686-C481-AC37A0E67B45}"/>
          </ac:spMkLst>
        </pc:spChg>
        <pc:spChg chg="add del mod replId">
          <ac:chgData name="Naeed Khan (2228648)" userId="S::2228648@student.uwtsd.ac.uk::4a4cc5d7-5314-46e5-9284-46bf93fe0087" providerId="AD" clId="Web-{C0B587DE-305E-42CD-8C5E-C59D69790DCB}" dt="2023-12-09T20:18:26.682" v="754"/>
          <ac:spMkLst>
            <pc:docMk/>
            <pc:sldMk cId="2652988490" sldId="257"/>
            <ac:spMk id="27" creationId="{10F8B5F1-5D6F-D7D2-E1A6-A64D745394CA}"/>
          </ac:spMkLst>
        </pc:spChg>
        <pc:spChg chg="add del mod replId">
          <ac:chgData name="Naeed Khan (2228648)" userId="S::2228648@student.uwtsd.ac.uk::4a4cc5d7-5314-46e5-9284-46bf93fe0087" providerId="AD" clId="Web-{C0B587DE-305E-42CD-8C5E-C59D69790DCB}" dt="2023-12-09T20:18:26.682" v="754"/>
          <ac:spMkLst>
            <pc:docMk/>
            <pc:sldMk cId="2652988490" sldId="257"/>
            <ac:spMk id="29" creationId="{3EE0AF28-B6AC-FA56-8B86-B940CF001FEF}"/>
          </ac:spMkLst>
        </pc:spChg>
        <pc:grpChg chg="add">
          <ac:chgData name="Naeed Khan (2228648)" userId="S::2228648@student.uwtsd.ac.uk::4a4cc5d7-5314-46e5-9284-46bf93fe0087" providerId="AD" clId="Web-{C0B587DE-305E-42CD-8C5E-C59D69790DCB}" dt="2023-12-09T20:18:26.682" v="754"/>
          <ac:grpSpMkLst>
            <pc:docMk/>
            <pc:sldMk cId="2652988490" sldId="257"/>
            <ac:grpSpMk id="30" creationId="{114ED94A-C85D-4CD3-4205-438D21CE6B38}"/>
          </ac:grpSpMkLst>
        </pc:grpChg>
        <pc:picChg chg="add del">
          <ac:chgData name="Naeed Khan (2228648)" userId="S::2228648@student.uwtsd.ac.uk::4a4cc5d7-5314-46e5-9284-46bf93fe0087" providerId="AD" clId="Web-{C0B587DE-305E-42CD-8C5E-C59D69790DCB}" dt="2023-12-09T19:53:41.265" v="261"/>
          <ac:picMkLst>
            <pc:docMk/>
            <pc:sldMk cId="2652988490" sldId="257"/>
            <ac:picMk id="5" creationId="{65537518-61E3-9DF2-9540-EEB2DEEBB729}"/>
          </ac:picMkLst>
        </pc:picChg>
        <pc:picChg chg="add">
          <ac:chgData name="Naeed Khan (2228648)" userId="S::2228648@student.uwtsd.ac.uk::4a4cc5d7-5314-46e5-9284-46bf93fe0087" providerId="AD" clId="Web-{C0B587DE-305E-42CD-8C5E-C59D69790DCB}" dt="2023-12-09T20:18:26.682" v="754"/>
          <ac:picMkLst>
            <pc:docMk/>
            <pc:sldMk cId="2652988490" sldId="257"/>
            <ac:picMk id="21" creationId="{6FCC247F-57B6-33D1-8E8B-D7683EACC1A0}"/>
          </ac:picMkLst>
        </pc:picChg>
        <pc:picChg chg="add del mod replId">
          <ac:chgData name="Naeed Khan (2228648)" userId="S::2228648@student.uwtsd.ac.uk::4a4cc5d7-5314-46e5-9284-46bf93fe0087" providerId="AD" clId="Web-{C0B587DE-305E-42CD-8C5E-C59D69790DCB}" dt="2023-12-09T20:18:26.682" v="754"/>
          <ac:picMkLst>
            <pc:docMk/>
            <pc:sldMk cId="2652988490" sldId="257"/>
            <ac:picMk id="28" creationId="{742FC113-42E4-B425-7047-DFDC950F9D20}"/>
          </ac:picMkLst>
        </pc:picChg>
        <pc:cxnChg chg="add del">
          <ac:chgData name="Naeed Khan (2228648)" userId="S::2228648@student.uwtsd.ac.uk::4a4cc5d7-5314-46e5-9284-46bf93fe0087" providerId="AD" clId="Web-{C0B587DE-305E-42CD-8C5E-C59D69790DCB}" dt="2023-12-09T20:18:26.682" v="754"/>
          <ac:cxnSpMkLst>
            <pc:docMk/>
            <pc:sldMk cId="2652988490" sldId="257"/>
            <ac:cxnSpMk id="25" creationId="{1503BFE4-729B-D9D0-C17B-501E6AF1127A}"/>
          </ac:cxnSpMkLst>
        </pc:cxnChg>
      </pc:sldChg>
      <pc:sldChg chg="new del">
        <pc:chgData name="Naeed Khan (2228648)" userId="S::2228648@student.uwtsd.ac.uk::4a4cc5d7-5314-46e5-9284-46bf93fe0087" providerId="AD" clId="Web-{C0B587DE-305E-42CD-8C5E-C59D69790DCB}" dt="2023-12-09T19:50:24.571" v="242"/>
        <pc:sldMkLst>
          <pc:docMk/>
          <pc:sldMk cId="2978105359" sldId="257"/>
        </pc:sldMkLst>
      </pc:sldChg>
      <pc:sldChg chg="addSp delSp modSp new mod setBg">
        <pc:chgData name="Naeed Khan (2228648)" userId="S::2228648@student.uwtsd.ac.uk::4a4cc5d7-5314-46e5-9284-46bf93fe0087" providerId="AD" clId="Web-{C0B587DE-305E-42CD-8C5E-C59D69790DCB}" dt="2023-12-09T20:21:49.517" v="806" actId="1076"/>
        <pc:sldMkLst>
          <pc:docMk/>
          <pc:sldMk cId="99368084" sldId="258"/>
        </pc:sldMkLst>
        <pc:spChg chg="add del">
          <ac:chgData name="Naeed Khan (2228648)" userId="S::2228648@student.uwtsd.ac.uk::4a4cc5d7-5314-46e5-9284-46bf93fe0087" providerId="AD" clId="Web-{C0B587DE-305E-42CD-8C5E-C59D69790DCB}" dt="2023-12-09T20:15:48.365" v="702"/>
          <ac:spMkLst>
            <pc:docMk/>
            <pc:sldMk cId="99368084" sldId="258"/>
            <ac:spMk id="2" creationId="{65332163-3343-8DF3-2016-49FE659B19DE}"/>
          </ac:spMkLst>
        </pc:spChg>
        <pc:spChg chg="add del">
          <ac:chgData name="Naeed Khan (2228648)" userId="S::2228648@student.uwtsd.ac.uk::4a4cc5d7-5314-46e5-9284-46bf93fe0087" providerId="AD" clId="Web-{C0B587DE-305E-42CD-8C5E-C59D69790DCB}" dt="2023-12-09T20:15:35.568" v="694"/>
          <ac:spMkLst>
            <pc:docMk/>
            <pc:sldMk cId="99368084" sldId="258"/>
            <ac:spMk id="2" creationId="{7011E9FB-767B-1FF0-4A70-11E5CFC38C92}"/>
          </ac:spMkLst>
        </pc:spChg>
        <pc:spChg chg="add del">
          <ac:chgData name="Naeed Khan (2228648)" userId="S::2228648@student.uwtsd.ac.uk::4a4cc5d7-5314-46e5-9284-46bf93fe0087" providerId="AD" clId="Web-{C0B587DE-305E-42CD-8C5E-C59D69790DCB}" dt="2023-12-09T20:15:38.224" v="698"/>
          <ac:spMkLst>
            <pc:docMk/>
            <pc:sldMk cId="99368084" sldId="258"/>
            <ac:spMk id="2" creationId="{7EECB583-261C-D968-989E-BC8931300986}"/>
          </ac:spMkLst>
        </pc:spChg>
        <pc:spChg chg="add">
          <ac:chgData name="Naeed Khan (2228648)" userId="S::2228648@student.uwtsd.ac.uk::4a4cc5d7-5314-46e5-9284-46bf93fe0087" providerId="AD" clId="Web-{C0B587DE-305E-42CD-8C5E-C59D69790DCB}" dt="2023-12-09T20:18:03.635" v="752"/>
          <ac:spMkLst>
            <pc:docMk/>
            <pc:sldMk cId="99368084" sldId="258"/>
            <ac:spMk id="2" creationId="{B60F68A2-4815-CAE3-B3D6-6348CB13CBC0}"/>
          </ac:spMkLst>
        </pc:spChg>
        <pc:spChg chg="add del">
          <ac:chgData name="Naeed Khan (2228648)" userId="S::2228648@student.uwtsd.ac.uk::4a4cc5d7-5314-46e5-9284-46bf93fe0087" providerId="AD" clId="Web-{C0B587DE-305E-42CD-8C5E-C59D69790DCB}" dt="2023-12-09T20:17:09.914" v="735"/>
          <ac:spMkLst>
            <pc:docMk/>
            <pc:sldMk cId="99368084" sldId="258"/>
            <ac:spMk id="2" creationId="{C080FFED-C3AC-0590-EB49-2D6C7925D788}"/>
          </ac:spMkLst>
        </pc:spChg>
        <pc:spChg chg="add del">
          <ac:chgData name="Naeed Khan (2228648)" userId="S::2228648@student.uwtsd.ac.uk::4a4cc5d7-5314-46e5-9284-46bf93fe0087" providerId="AD" clId="Web-{C0B587DE-305E-42CD-8C5E-C59D69790DCB}" dt="2023-12-09T20:15:48.365" v="702"/>
          <ac:spMkLst>
            <pc:docMk/>
            <pc:sldMk cId="99368084" sldId="258"/>
            <ac:spMk id="3" creationId="{0F2BEB1D-AAC9-B4FC-C731-F2DFF63DBB95}"/>
          </ac:spMkLst>
        </pc:spChg>
        <pc:spChg chg="add del">
          <ac:chgData name="Naeed Khan (2228648)" userId="S::2228648@student.uwtsd.ac.uk::4a4cc5d7-5314-46e5-9284-46bf93fe0087" providerId="AD" clId="Web-{C0B587DE-305E-42CD-8C5E-C59D69790DCB}" dt="2023-12-09T20:17:09.914" v="735"/>
          <ac:spMkLst>
            <pc:docMk/>
            <pc:sldMk cId="99368084" sldId="258"/>
            <ac:spMk id="3" creationId="{4F99A363-C1CA-CECD-6085-35A5EB71FEB7}"/>
          </ac:spMkLst>
        </pc:spChg>
        <pc:spChg chg="add del">
          <ac:chgData name="Naeed Khan (2228648)" userId="S::2228648@student.uwtsd.ac.uk::4a4cc5d7-5314-46e5-9284-46bf93fe0087" providerId="AD" clId="Web-{C0B587DE-305E-42CD-8C5E-C59D69790DCB}" dt="2023-12-09T20:15:35.568" v="694"/>
          <ac:spMkLst>
            <pc:docMk/>
            <pc:sldMk cId="99368084" sldId="258"/>
            <ac:spMk id="3" creationId="{753C4DEA-7ECD-D375-F825-461FB6081FD9}"/>
          </ac:spMkLst>
        </pc:spChg>
        <pc:spChg chg="add del">
          <ac:chgData name="Naeed Khan (2228648)" userId="S::2228648@student.uwtsd.ac.uk::4a4cc5d7-5314-46e5-9284-46bf93fe0087" providerId="AD" clId="Web-{C0B587DE-305E-42CD-8C5E-C59D69790DCB}" dt="2023-12-09T20:15:38.224" v="698"/>
          <ac:spMkLst>
            <pc:docMk/>
            <pc:sldMk cId="99368084" sldId="258"/>
            <ac:spMk id="3" creationId="{918A5385-8DE3-10FF-7DBD-5816A60E3182}"/>
          </ac:spMkLst>
        </pc:spChg>
        <pc:spChg chg="add">
          <ac:chgData name="Naeed Khan (2228648)" userId="S::2228648@student.uwtsd.ac.uk::4a4cc5d7-5314-46e5-9284-46bf93fe0087" providerId="AD" clId="Web-{C0B587DE-305E-42CD-8C5E-C59D69790DCB}" dt="2023-12-09T20:18:03.635" v="752"/>
          <ac:spMkLst>
            <pc:docMk/>
            <pc:sldMk cId="99368084" sldId="258"/>
            <ac:spMk id="3" creationId="{A466E859-3978-26D0-587C-6B41A0F6DAF5}"/>
          </ac:spMkLst>
        </pc:spChg>
        <pc:spChg chg="del mod replId">
          <ac:chgData name="Naeed Khan (2228648)" userId="S::2228648@student.uwtsd.ac.uk::4a4cc5d7-5314-46e5-9284-46bf93fe0087" providerId="AD" clId="Web-{C0B587DE-305E-42CD-8C5E-C59D69790DCB}" dt="2023-12-09T20:00:24.888" v="426"/>
          <ac:spMkLst>
            <pc:docMk/>
            <pc:sldMk cId="99368084" sldId="258"/>
            <ac:spMk id="5" creationId="{BA38F3F3-13B2-2BFB-9D02-E763FAFDA7C6}"/>
          </ac:spMkLst>
        </pc:spChg>
        <pc:spChg chg="del mod replId">
          <ac:chgData name="Naeed Khan (2228648)" userId="S::2228648@student.uwtsd.ac.uk::4a4cc5d7-5314-46e5-9284-46bf93fe0087" providerId="AD" clId="Web-{C0B587DE-305E-42CD-8C5E-C59D69790DCB}" dt="2023-12-09T20:00:24.888" v="426"/>
          <ac:spMkLst>
            <pc:docMk/>
            <pc:sldMk cId="99368084" sldId="258"/>
            <ac:spMk id="6" creationId="{D92151D4-CF41-1CCA-CDE4-4C826558F255}"/>
          </ac:spMkLst>
        </pc:spChg>
        <pc:spChg chg="add del mod">
          <ac:chgData name="Naeed Khan (2228648)" userId="S::2228648@student.uwtsd.ac.uk::4a4cc5d7-5314-46e5-9284-46bf93fe0087" providerId="AD" clId="Web-{C0B587DE-305E-42CD-8C5E-C59D69790DCB}" dt="2023-12-09T20:13:23.001" v="671"/>
          <ac:spMkLst>
            <pc:docMk/>
            <pc:sldMk cId="99368084" sldId="258"/>
            <ac:spMk id="7" creationId="{41558AE1-21A3-8FAF-E177-34BEBF7A9D08}"/>
          </ac:spMkLst>
        </pc:spChg>
        <pc:spChg chg="add del">
          <ac:chgData name="Naeed Khan (2228648)" userId="S::2228648@student.uwtsd.ac.uk::4a4cc5d7-5314-46e5-9284-46bf93fe0087" providerId="AD" clId="Web-{C0B587DE-305E-42CD-8C5E-C59D69790DCB}" dt="2023-12-09T20:15:00.988" v="687"/>
          <ac:spMkLst>
            <pc:docMk/>
            <pc:sldMk cId="99368084" sldId="258"/>
            <ac:spMk id="8" creationId="{081EA652-8C6A-4E69-BEB9-170809474553}"/>
          </ac:spMkLst>
        </pc:spChg>
        <pc:spChg chg="add del">
          <ac:chgData name="Naeed Khan (2228648)" userId="S::2228648@student.uwtsd.ac.uk::4a4cc5d7-5314-46e5-9284-46bf93fe0087" providerId="AD" clId="Web-{C0B587DE-305E-42CD-8C5E-C59D69790DCB}" dt="2023-12-09T20:15:00.988" v="687"/>
          <ac:spMkLst>
            <pc:docMk/>
            <pc:sldMk cId="99368084" sldId="258"/>
            <ac:spMk id="10" creationId="{A4026A73-1F7F-49F2-B319-8CA3B3D53269}"/>
          </ac:spMkLst>
        </pc:spChg>
        <pc:spChg chg="add del">
          <ac:chgData name="Naeed Khan (2228648)" userId="S::2228648@student.uwtsd.ac.uk::4a4cc5d7-5314-46e5-9284-46bf93fe0087" providerId="AD" clId="Web-{C0B587DE-305E-42CD-8C5E-C59D69790DCB}" dt="2023-12-09T20:15:00.988" v="687"/>
          <ac:spMkLst>
            <pc:docMk/>
            <pc:sldMk cId="99368084" sldId="258"/>
            <ac:spMk id="12" creationId="{5298780A-33B9-4EA2-8F67-DE68AD62841B}"/>
          </ac:spMkLst>
        </pc:spChg>
        <pc:spChg chg="add del">
          <ac:chgData name="Naeed Khan (2228648)" userId="S::2228648@student.uwtsd.ac.uk::4a4cc5d7-5314-46e5-9284-46bf93fe0087" providerId="AD" clId="Web-{C0B587DE-305E-42CD-8C5E-C59D69790DCB}" dt="2023-12-09T20:15:00.988" v="687"/>
          <ac:spMkLst>
            <pc:docMk/>
            <pc:sldMk cId="99368084" sldId="258"/>
            <ac:spMk id="14" creationId="{7F488E8B-4E1E-4402-8935-D4E6C02615C7}"/>
          </ac:spMkLst>
        </pc:spChg>
        <pc:spChg chg="add del mod replId">
          <ac:chgData name="Naeed Khan (2228648)" userId="S::2228648@student.uwtsd.ac.uk::4a4cc5d7-5314-46e5-9284-46bf93fe0087" providerId="AD" clId="Web-{C0B587DE-305E-42CD-8C5E-C59D69790DCB}" dt="2023-12-09T20:15:00.988" v="687"/>
          <ac:spMkLst>
            <pc:docMk/>
            <pc:sldMk cId="99368084" sldId="258"/>
            <ac:spMk id="18" creationId="{A4DAEDC9-FC1B-BA1C-3100-A044ACCB31B4}"/>
          </ac:spMkLst>
        </pc:spChg>
        <pc:spChg chg="add del mod replId">
          <ac:chgData name="Naeed Khan (2228648)" userId="S::2228648@student.uwtsd.ac.uk::4a4cc5d7-5314-46e5-9284-46bf93fe0087" providerId="AD" clId="Web-{C0B587DE-305E-42CD-8C5E-C59D69790DCB}" dt="2023-12-09T20:15:00.988" v="687"/>
          <ac:spMkLst>
            <pc:docMk/>
            <pc:sldMk cId="99368084" sldId="258"/>
            <ac:spMk id="19" creationId="{73CB2EED-CE62-AD8C-3853-5963E5DB557A}"/>
          </ac:spMkLst>
        </pc:spChg>
        <pc:spChg chg="add del">
          <ac:chgData name="Naeed Khan (2228648)" userId="S::2228648@student.uwtsd.ac.uk::4a4cc5d7-5314-46e5-9284-46bf93fe0087" providerId="AD" clId="Web-{C0B587DE-305E-42CD-8C5E-C59D69790DCB}" dt="2023-12-09T20:15:48.365" v="705"/>
          <ac:spMkLst>
            <pc:docMk/>
            <pc:sldMk cId="99368084" sldId="258"/>
            <ac:spMk id="21" creationId="{7DE220E6-BA55-4F04-B3C4-F4985F3E77AF}"/>
          </ac:spMkLst>
        </pc:spChg>
        <pc:spChg chg="add mod">
          <ac:chgData name="Naeed Khan (2228648)" userId="S::2228648@student.uwtsd.ac.uk::4a4cc5d7-5314-46e5-9284-46bf93fe0087" providerId="AD" clId="Web-{C0B587DE-305E-42CD-8C5E-C59D69790DCB}" dt="2023-12-09T20:19:09.246" v="762" actId="1076"/>
          <ac:spMkLst>
            <pc:docMk/>
            <pc:sldMk cId="99368084" sldId="258"/>
            <ac:spMk id="22" creationId="{95F82011-139A-8B03-96BD-15956DE165C2}"/>
          </ac:spMkLst>
        </pc:spChg>
        <pc:spChg chg="add del">
          <ac:chgData name="Naeed Khan (2228648)" userId="S::2228648@student.uwtsd.ac.uk::4a4cc5d7-5314-46e5-9284-46bf93fe0087" providerId="AD" clId="Web-{C0B587DE-305E-42CD-8C5E-C59D69790DCB}" dt="2023-12-09T20:15:48.365" v="705"/>
          <ac:spMkLst>
            <pc:docMk/>
            <pc:sldMk cId="99368084" sldId="258"/>
            <ac:spMk id="23" creationId="{5AE190BC-D2FD-433E-AB89-0DF68EFD6D09}"/>
          </ac:spMkLst>
        </pc:spChg>
        <pc:spChg chg="add del">
          <ac:chgData name="Naeed Khan (2228648)" userId="S::2228648@student.uwtsd.ac.uk::4a4cc5d7-5314-46e5-9284-46bf93fe0087" providerId="AD" clId="Web-{C0B587DE-305E-42CD-8C5E-C59D69790DCB}" dt="2023-12-09T20:15:48.365" v="705"/>
          <ac:spMkLst>
            <pc:docMk/>
            <pc:sldMk cId="99368084" sldId="258"/>
            <ac:spMk id="25" creationId="{43E8FEA2-54EE-4F84-B5DB-A055A7D805EE}"/>
          </ac:spMkLst>
        </pc:spChg>
        <pc:spChg chg="add mod">
          <ac:chgData name="Naeed Khan (2228648)" userId="S::2228648@student.uwtsd.ac.uk::4a4cc5d7-5314-46e5-9284-46bf93fe0087" providerId="AD" clId="Web-{C0B587DE-305E-42CD-8C5E-C59D69790DCB}" dt="2023-12-09T20:21:49.517" v="806" actId="1076"/>
          <ac:spMkLst>
            <pc:docMk/>
            <pc:sldMk cId="99368084" sldId="258"/>
            <ac:spMk id="27" creationId="{F3CFAB85-D521-F920-DCB0-C39A91319D5F}"/>
          </ac:spMkLst>
        </pc:spChg>
        <pc:spChg chg="add del">
          <ac:chgData name="Naeed Khan (2228648)" userId="S::2228648@student.uwtsd.ac.uk::4a4cc5d7-5314-46e5-9284-46bf93fe0087" providerId="AD" clId="Web-{C0B587DE-305E-42CD-8C5E-C59D69790DCB}" dt="2023-12-09T20:15:38.224" v="698"/>
          <ac:spMkLst>
            <pc:docMk/>
            <pc:sldMk cId="99368084" sldId="258"/>
            <ac:spMk id="30" creationId="{9D25F302-27C5-414F-97F8-6EA0A6C028BA}"/>
          </ac:spMkLst>
        </pc:spChg>
        <pc:spChg chg="add del mod">
          <ac:chgData name="Naeed Khan (2228648)" userId="S::2228648@student.uwtsd.ac.uk::4a4cc5d7-5314-46e5-9284-46bf93fe0087" providerId="AD" clId="Web-{C0B587DE-305E-42CD-8C5E-C59D69790DCB}" dt="2023-12-09T20:20:15.232" v="776"/>
          <ac:spMkLst>
            <pc:docMk/>
            <pc:sldMk cId="99368084" sldId="258"/>
            <ac:spMk id="31" creationId="{6316C96F-6970-9FBA-9869-E53E8BD43C3E}"/>
          </ac:spMkLst>
        </pc:spChg>
        <pc:spChg chg="add del">
          <ac:chgData name="Naeed Khan (2228648)" userId="S::2228648@student.uwtsd.ac.uk::4a4cc5d7-5314-46e5-9284-46bf93fe0087" providerId="AD" clId="Web-{C0B587DE-305E-42CD-8C5E-C59D69790DCB}" dt="2023-12-09T20:15:38.224" v="698"/>
          <ac:spMkLst>
            <pc:docMk/>
            <pc:sldMk cId="99368084" sldId="258"/>
            <ac:spMk id="32" creationId="{830A36F8-48C2-4842-A87B-8CE8DF4E7FD2}"/>
          </ac:spMkLst>
        </pc:spChg>
        <pc:spChg chg="add del">
          <ac:chgData name="Naeed Khan (2228648)" userId="S::2228648@student.uwtsd.ac.uk::4a4cc5d7-5314-46e5-9284-46bf93fe0087" providerId="AD" clId="Web-{C0B587DE-305E-42CD-8C5E-C59D69790DCB}" dt="2023-12-09T20:15:38.224" v="698"/>
          <ac:spMkLst>
            <pc:docMk/>
            <pc:sldMk cId="99368084" sldId="258"/>
            <ac:spMk id="34" creationId="{8F451A30-466B-4996-9BA5-CD6ABCC6D558}"/>
          </ac:spMkLst>
        </pc:spChg>
        <pc:spChg chg="add del">
          <ac:chgData name="Naeed Khan (2228648)" userId="S::2228648@student.uwtsd.ac.uk::4a4cc5d7-5314-46e5-9284-46bf93fe0087" providerId="AD" clId="Web-{C0B587DE-305E-42CD-8C5E-C59D69790DCB}" dt="2023-12-09T20:15:48.365" v="702"/>
          <ac:spMkLst>
            <pc:docMk/>
            <pc:sldMk cId="99368084" sldId="258"/>
            <ac:spMk id="36" creationId="{98E79BE4-34FE-485A-98A5-92CE8F7C4743}"/>
          </ac:spMkLst>
        </pc:spChg>
        <pc:spChg chg="add del">
          <ac:chgData name="Naeed Khan (2228648)" userId="S::2228648@student.uwtsd.ac.uk::4a4cc5d7-5314-46e5-9284-46bf93fe0087" providerId="AD" clId="Web-{C0B587DE-305E-42CD-8C5E-C59D69790DCB}" dt="2023-12-09T20:15:48.365" v="702"/>
          <ac:spMkLst>
            <pc:docMk/>
            <pc:sldMk cId="99368084" sldId="258"/>
            <ac:spMk id="37" creationId="{0288C6B4-AFC3-407F-A595-EFFD38D4CCAF}"/>
          </ac:spMkLst>
        </pc:spChg>
        <pc:spChg chg="add del">
          <ac:chgData name="Naeed Khan (2228648)" userId="S::2228648@student.uwtsd.ac.uk::4a4cc5d7-5314-46e5-9284-46bf93fe0087" providerId="AD" clId="Web-{C0B587DE-305E-42CD-8C5E-C59D69790DCB}" dt="2023-12-09T20:15:48.365" v="702"/>
          <ac:spMkLst>
            <pc:docMk/>
            <pc:sldMk cId="99368084" sldId="258"/>
            <ac:spMk id="38" creationId="{7A5F0580-5EE9-419F-96EE-B6529EF6E7D0}"/>
          </ac:spMkLst>
        </pc:spChg>
        <pc:spChg chg="add del">
          <ac:chgData name="Naeed Khan (2228648)" userId="S::2228648@student.uwtsd.ac.uk::4a4cc5d7-5314-46e5-9284-46bf93fe0087" providerId="AD" clId="Web-{C0B587DE-305E-42CD-8C5E-C59D69790DCB}" dt="2023-12-09T20:15:48.365" v="702"/>
          <ac:spMkLst>
            <pc:docMk/>
            <pc:sldMk cId="99368084" sldId="258"/>
            <ac:spMk id="39" creationId="{CF236821-17FE-429B-8D2C-08E13A64EA40}"/>
          </ac:spMkLst>
        </pc:spChg>
        <pc:spChg chg="add del">
          <ac:chgData name="Naeed Khan (2228648)" userId="S::2228648@student.uwtsd.ac.uk::4a4cc5d7-5314-46e5-9284-46bf93fe0087" providerId="AD" clId="Web-{C0B587DE-305E-42CD-8C5E-C59D69790DCB}" dt="2023-12-09T20:15:48.365" v="702"/>
          <ac:spMkLst>
            <pc:docMk/>
            <pc:sldMk cId="99368084" sldId="258"/>
            <ac:spMk id="40" creationId="{C0BDBCD2-E081-43AB-9119-C55465E59757}"/>
          </ac:spMkLst>
        </pc:spChg>
        <pc:spChg chg="add mod">
          <ac:chgData name="Naeed Khan (2228648)" userId="S::2228648@student.uwtsd.ac.uk::4a4cc5d7-5314-46e5-9284-46bf93fe0087" providerId="AD" clId="Web-{C0B587DE-305E-42CD-8C5E-C59D69790DCB}" dt="2023-12-09T20:21:33.204" v="803" actId="14100"/>
          <ac:spMkLst>
            <pc:docMk/>
            <pc:sldMk cId="99368084" sldId="258"/>
            <ac:spMk id="41" creationId="{B8D597A1-4CE9-4D6F-CE24-F287E95A8685}"/>
          </ac:spMkLst>
        </pc:spChg>
        <pc:spChg chg="add del mod replId">
          <ac:chgData name="Naeed Khan (2228648)" userId="S::2228648@student.uwtsd.ac.uk::4a4cc5d7-5314-46e5-9284-46bf93fe0087" providerId="AD" clId="Web-{C0B587DE-305E-42CD-8C5E-C59D69790DCB}" dt="2023-12-09T20:15:48.365" v="705"/>
          <ac:spMkLst>
            <pc:docMk/>
            <pc:sldMk cId="99368084" sldId="258"/>
            <ac:spMk id="45" creationId="{2C4F59C8-5ED1-A16F-8782-5DDCC302EDB3}"/>
          </ac:spMkLst>
        </pc:spChg>
        <pc:spChg chg="add del mod replId">
          <ac:chgData name="Naeed Khan (2228648)" userId="S::2228648@student.uwtsd.ac.uk::4a4cc5d7-5314-46e5-9284-46bf93fe0087" providerId="AD" clId="Web-{C0B587DE-305E-42CD-8C5E-C59D69790DCB}" dt="2023-12-09T20:15:48.365" v="705"/>
          <ac:spMkLst>
            <pc:docMk/>
            <pc:sldMk cId="99368084" sldId="258"/>
            <ac:spMk id="47" creationId="{94C8CAF1-19FE-443D-F180-73EB1E6C6CF7}"/>
          </ac:spMkLst>
        </pc:spChg>
        <pc:spChg chg="add del">
          <ac:chgData name="Naeed Khan (2228648)" userId="S::2228648@student.uwtsd.ac.uk::4a4cc5d7-5314-46e5-9284-46bf93fe0087" providerId="AD" clId="Web-{C0B587DE-305E-42CD-8C5E-C59D69790DCB}" dt="2023-12-09T20:17:09.914" v="735"/>
          <ac:spMkLst>
            <pc:docMk/>
            <pc:sldMk cId="99368084" sldId="258"/>
            <ac:spMk id="49" creationId="{9D25F302-27C5-414F-97F8-6EA0A6C028BA}"/>
          </ac:spMkLst>
        </pc:spChg>
        <pc:spChg chg="add del">
          <ac:chgData name="Naeed Khan (2228648)" userId="S::2228648@student.uwtsd.ac.uk::4a4cc5d7-5314-46e5-9284-46bf93fe0087" providerId="AD" clId="Web-{C0B587DE-305E-42CD-8C5E-C59D69790DCB}" dt="2023-12-09T20:17:09.914" v="735"/>
          <ac:spMkLst>
            <pc:docMk/>
            <pc:sldMk cId="99368084" sldId="258"/>
            <ac:spMk id="51" creationId="{7262C87B-205C-4719-AC60-AF13E94F1F8A}"/>
          </ac:spMkLst>
        </pc:spChg>
        <pc:spChg chg="add del">
          <ac:chgData name="Naeed Khan (2228648)" userId="S::2228648@student.uwtsd.ac.uk::4a4cc5d7-5314-46e5-9284-46bf93fe0087" providerId="AD" clId="Web-{C0B587DE-305E-42CD-8C5E-C59D69790DCB}" dt="2023-12-09T20:17:09.914" v="735"/>
          <ac:spMkLst>
            <pc:docMk/>
            <pc:sldMk cId="99368084" sldId="258"/>
            <ac:spMk id="53" creationId="{830A36F8-48C2-4842-A87B-8CE8DF4E7FD2}"/>
          </ac:spMkLst>
        </pc:spChg>
        <pc:spChg chg="add del">
          <ac:chgData name="Naeed Khan (2228648)" userId="S::2228648@student.uwtsd.ac.uk::4a4cc5d7-5314-46e5-9284-46bf93fe0087" providerId="AD" clId="Web-{C0B587DE-305E-42CD-8C5E-C59D69790DCB}" dt="2023-12-09T20:17:09.914" v="735"/>
          <ac:spMkLst>
            <pc:docMk/>
            <pc:sldMk cId="99368084" sldId="258"/>
            <ac:spMk id="55" creationId="{8F451A30-466B-4996-9BA5-CD6ABCC6D558}"/>
          </ac:spMkLst>
        </pc:spChg>
        <pc:spChg chg="add del">
          <ac:chgData name="Naeed Khan (2228648)" userId="S::2228648@student.uwtsd.ac.uk::4a4cc5d7-5314-46e5-9284-46bf93fe0087" providerId="AD" clId="Web-{C0B587DE-305E-42CD-8C5E-C59D69790DCB}" dt="2023-12-09T20:18:03.635" v="752"/>
          <ac:spMkLst>
            <pc:docMk/>
            <pc:sldMk cId="99368084" sldId="258"/>
            <ac:spMk id="57" creationId="{9D25F302-27C5-414F-97F8-6EA0A6C028BA}"/>
          </ac:spMkLst>
        </pc:spChg>
        <pc:spChg chg="add del">
          <ac:chgData name="Naeed Khan (2228648)" userId="S::2228648@student.uwtsd.ac.uk::4a4cc5d7-5314-46e5-9284-46bf93fe0087" providerId="AD" clId="Web-{C0B587DE-305E-42CD-8C5E-C59D69790DCB}" dt="2023-12-09T20:18:03.635" v="752"/>
          <ac:spMkLst>
            <pc:docMk/>
            <pc:sldMk cId="99368084" sldId="258"/>
            <ac:spMk id="58" creationId="{830A36F8-48C2-4842-A87B-8CE8DF4E7FD2}"/>
          </ac:spMkLst>
        </pc:spChg>
        <pc:spChg chg="add del">
          <ac:chgData name="Naeed Khan (2228648)" userId="S::2228648@student.uwtsd.ac.uk::4a4cc5d7-5314-46e5-9284-46bf93fe0087" providerId="AD" clId="Web-{C0B587DE-305E-42CD-8C5E-C59D69790DCB}" dt="2023-12-09T20:18:03.635" v="752"/>
          <ac:spMkLst>
            <pc:docMk/>
            <pc:sldMk cId="99368084" sldId="258"/>
            <ac:spMk id="59" creationId="{8F451A30-466B-4996-9BA5-CD6ABCC6D558}"/>
          </ac:spMkLst>
        </pc:spChg>
        <pc:spChg chg="add del mod replId">
          <ac:chgData name="Naeed Khan (2228648)" userId="S::2228648@student.uwtsd.ac.uk::4a4cc5d7-5314-46e5-9284-46bf93fe0087" providerId="AD" clId="Web-{C0B587DE-305E-42CD-8C5E-C59D69790DCB}" dt="2023-12-09T20:17:09.930" v="738"/>
          <ac:spMkLst>
            <pc:docMk/>
            <pc:sldMk cId="99368084" sldId="258"/>
            <ac:spMk id="60" creationId="{BDA8EFBC-CE4F-1AAE-84BF-BF4D3E913022}"/>
          </ac:spMkLst>
        </pc:spChg>
        <pc:spChg chg="add del mod replId">
          <ac:chgData name="Naeed Khan (2228648)" userId="S::2228648@student.uwtsd.ac.uk::4a4cc5d7-5314-46e5-9284-46bf93fe0087" providerId="AD" clId="Web-{C0B587DE-305E-42CD-8C5E-C59D69790DCB}" dt="2023-12-09T20:18:03.635" v="752"/>
          <ac:spMkLst>
            <pc:docMk/>
            <pc:sldMk cId="99368084" sldId="258"/>
            <ac:spMk id="61" creationId="{4A4E2519-DED9-F149-0BA1-9772E138DADA}"/>
          </ac:spMkLst>
        </pc:spChg>
        <pc:spChg chg="add del mod replId">
          <ac:chgData name="Naeed Khan (2228648)" userId="S::2228648@student.uwtsd.ac.uk::4a4cc5d7-5314-46e5-9284-46bf93fe0087" providerId="AD" clId="Web-{C0B587DE-305E-42CD-8C5E-C59D69790DCB}" dt="2023-12-09T20:17:09.930" v="738"/>
          <ac:spMkLst>
            <pc:docMk/>
            <pc:sldMk cId="99368084" sldId="258"/>
            <ac:spMk id="62" creationId="{EFC95481-28EF-D28B-242F-77A96E2746B0}"/>
          </ac:spMkLst>
        </pc:spChg>
        <pc:spChg chg="add del mod replId">
          <ac:chgData name="Naeed Khan (2228648)" userId="S::2228648@student.uwtsd.ac.uk::4a4cc5d7-5314-46e5-9284-46bf93fe0087" providerId="AD" clId="Web-{C0B587DE-305E-42CD-8C5E-C59D69790DCB}" dt="2023-12-09T20:18:03.635" v="752"/>
          <ac:spMkLst>
            <pc:docMk/>
            <pc:sldMk cId="99368084" sldId="258"/>
            <ac:spMk id="63" creationId="{809A3B74-F5A2-9713-FC88-98626CE2F123}"/>
          </ac:spMkLst>
        </pc:spChg>
        <pc:grpChg chg="add">
          <ac:chgData name="Naeed Khan (2228648)" userId="S::2228648@student.uwtsd.ac.uk::4a4cc5d7-5314-46e5-9284-46bf93fe0087" providerId="AD" clId="Web-{C0B587DE-305E-42CD-8C5E-C59D69790DCB}" dt="2023-12-09T20:18:03.635" v="752"/>
          <ac:grpSpMkLst>
            <pc:docMk/>
            <pc:sldMk cId="99368084" sldId="258"/>
            <ac:grpSpMk id="64" creationId="{114ED94A-C85D-4CD3-4205-438D21CE6B38}"/>
          </ac:grpSpMkLst>
        </pc:grpChg>
        <pc:picChg chg="add del mod">
          <ac:chgData name="Naeed Khan (2228648)" userId="S::2228648@student.uwtsd.ac.uk::4a4cc5d7-5314-46e5-9284-46bf93fe0087" providerId="AD" clId="Web-{C0B587DE-305E-42CD-8C5E-C59D69790DCB}" dt="2023-12-09T20:13:23.001" v="671"/>
          <ac:picMkLst>
            <pc:docMk/>
            <pc:sldMk cId="99368084" sldId="258"/>
            <ac:picMk id="4" creationId="{A29B917C-56BE-AC10-6CEA-5650E274C018}"/>
          </ac:picMkLst>
        </pc:picChg>
        <pc:picChg chg="add del mod">
          <ac:chgData name="Naeed Khan (2228648)" userId="S::2228648@student.uwtsd.ac.uk::4a4cc5d7-5314-46e5-9284-46bf93fe0087" providerId="AD" clId="Web-{C0B587DE-305E-42CD-8C5E-C59D69790DCB}" dt="2023-12-09T20:13:40.548" v="674"/>
          <ac:picMkLst>
            <pc:docMk/>
            <pc:sldMk cId="99368084" sldId="258"/>
            <ac:picMk id="11" creationId="{D1BF0CB3-FCEC-34D2-2629-A96822D07A56}"/>
          </ac:picMkLst>
        </pc:picChg>
        <pc:picChg chg="add del">
          <ac:chgData name="Naeed Khan (2228648)" userId="S::2228648@student.uwtsd.ac.uk::4a4cc5d7-5314-46e5-9284-46bf93fe0087" providerId="AD" clId="Web-{C0B587DE-305E-42CD-8C5E-C59D69790DCB}" dt="2023-12-09T20:15:48.365" v="702"/>
          <ac:picMkLst>
            <pc:docMk/>
            <pc:sldMk cId="99368084" sldId="258"/>
            <ac:picMk id="13" creationId="{2D050C49-7887-3096-0EEA-1589047DA457}"/>
          </ac:picMkLst>
        </pc:picChg>
        <pc:picChg chg="add mod">
          <ac:chgData name="Naeed Khan (2228648)" userId="S::2228648@student.uwtsd.ac.uk::4a4cc5d7-5314-46e5-9284-46bf93fe0087" providerId="AD" clId="Web-{C0B587DE-305E-42CD-8C5E-C59D69790DCB}" dt="2023-12-09T20:18:43.151" v="757" actId="14100"/>
          <ac:picMkLst>
            <pc:docMk/>
            <pc:sldMk cId="99368084" sldId="258"/>
            <ac:picMk id="13" creationId="{81B7223D-5475-E206-ABE9-9ACF86BDBD00}"/>
          </ac:picMkLst>
        </pc:picChg>
        <pc:picChg chg="add del">
          <ac:chgData name="Naeed Khan (2228648)" userId="S::2228648@student.uwtsd.ac.uk::4a4cc5d7-5314-46e5-9284-46bf93fe0087" providerId="AD" clId="Web-{C0B587DE-305E-42CD-8C5E-C59D69790DCB}" dt="2023-12-09T20:17:09.914" v="735"/>
          <ac:picMkLst>
            <pc:docMk/>
            <pc:sldMk cId="99368084" sldId="258"/>
            <ac:picMk id="13" creationId="{86A2E014-295E-C59D-442D-9EF479071EB3}"/>
          </ac:picMkLst>
        </pc:picChg>
        <pc:picChg chg="add del">
          <ac:chgData name="Naeed Khan (2228648)" userId="S::2228648@student.uwtsd.ac.uk::4a4cc5d7-5314-46e5-9284-46bf93fe0087" providerId="AD" clId="Web-{C0B587DE-305E-42CD-8C5E-C59D69790DCB}" dt="2023-12-09T20:15:35.568" v="694"/>
          <ac:picMkLst>
            <pc:docMk/>
            <pc:sldMk cId="99368084" sldId="258"/>
            <ac:picMk id="13" creationId="{AFBF2BD2-72CE-7E92-2BFB-6BC35C51430D}"/>
          </ac:picMkLst>
        </pc:picChg>
        <pc:picChg chg="add del">
          <ac:chgData name="Naeed Khan (2228648)" userId="S::2228648@student.uwtsd.ac.uk::4a4cc5d7-5314-46e5-9284-46bf93fe0087" providerId="AD" clId="Web-{C0B587DE-305E-42CD-8C5E-C59D69790DCB}" dt="2023-12-09T20:15:38.224" v="698"/>
          <ac:picMkLst>
            <pc:docMk/>
            <pc:sldMk cId="99368084" sldId="258"/>
            <ac:picMk id="13" creationId="{F4892398-CF88-BB19-6810-2600E0861E81}"/>
          </ac:picMkLst>
        </pc:picChg>
        <pc:picChg chg="add del mod">
          <ac:chgData name="Naeed Khan (2228648)" userId="S::2228648@student.uwtsd.ac.uk::4a4cc5d7-5314-46e5-9284-46bf93fe0087" providerId="AD" clId="Web-{C0B587DE-305E-42CD-8C5E-C59D69790DCB}" dt="2023-12-09T20:15:19.833" v="691"/>
          <ac:picMkLst>
            <pc:docMk/>
            <pc:sldMk cId="99368084" sldId="258"/>
            <ac:picMk id="15" creationId="{2697B91E-D8C6-604B-52B5-43E42E69E31C}"/>
          </ac:picMkLst>
        </pc:picChg>
        <pc:picChg chg="add mod">
          <ac:chgData name="Naeed Khan (2228648)" userId="S::2228648@student.uwtsd.ac.uk::4a4cc5d7-5314-46e5-9284-46bf93fe0087" providerId="AD" clId="Web-{C0B587DE-305E-42CD-8C5E-C59D69790DCB}" dt="2023-12-09T20:20:27.217" v="779" actId="1076"/>
          <ac:picMkLst>
            <pc:docMk/>
            <pc:sldMk cId="99368084" sldId="258"/>
            <ac:picMk id="17" creationId="{65C12C69-DCF6-2821-096F-65372838E6AA}"/>
          </ac:picMkLst>
        </pc:picChg>
        <pc:picChg chg="add del mod replId">
          <ac:chgData name="Naeed Khan (2228648)" userId="S::2228648@student.uwtsd.ac.uk::4a4cc5d7-5314-46e5-9284-46bf93fe0087" providerId="AD" clId="Web-{C0B587DE-305E-42CD-8C5E-C59D69790DCB}" dt="2023-12-09T20:15:00.988" v="687"/>
          <ac:picMkLst>
            <pc:docMk/>
            <pc:sldMk cId="99368084" sldId="258"/>
            <ac:picMk id="20" creationId="{081FD2A6-39F9-081D-A34F-E9D549E1C722}"/>
          </ac:picMkLst>
        </pc:picChg>
        <pc:picChg chg="add mod">
          <ac:chgData name="Naeed Khan (2228648)" userId="S::2228648@student.uwtsd.ac.uk::4a4cc5d7-5314-46e5-9284-46bf93fe0087" providerId="AD" clId="Web-{C0B587DE-305E-42CD-8C5E-C59D69790DCB}" dt="2023-12-09T20:21:46.188" v="805" actId="14100"/>
          <ac:picMkLst>
            <pc:docMk/>
            <pc:sldMk cId="99368084" sldId="258"/>
            <ac:picMk id="26" creationId="{30BE3504-85FD-311F-3269-878A6579E305}"/>
          </ac:picMkLst>
        </pc:picChg>
        <pc:picChg chg="add del mod">
          <ac:chgData name="Naeed Khan (2228648)" userId="S::2228648@student.uwtsd.ac.uk::4a4cc5d7-5314-46e5-9284-46bf93fe0087" providerId="AD" clId="Web-{C0B587DE-305E-42CD-8C5E-C59D69790DCB}" dt="2023-12-09T20:20:15.232" v="777"/>
          <ac:picMkLst>
            <pc:docMk/>
            <pc:sldMk cId="99368084" sldId="258"/>
            <ac:picMk id="29" creationId="{A6453744-7D86-29C0-AAE5-82CB46AC77F5}"/>
          </ac:picMkLst>
        </pc:picChg>
        <pc:picChg chg="add mod">
          <ac:chgData name="Naeed Khan (2228648)" userId="S::2228648@student.uwtsd.ac.uk::4a4cc5d7-5314-46e5-9284-46bf93fe0087" providerId="AD" clId="Web-{C0B587DE-305E-42CD-8C5E-C59D69790DCB}" dt="2023-12-09T20:21:18.438" v="800" actId="14100"/>
          <ac:picMkLst>
            <pc:docMk/>
            <pc:sldMk cId="99368084" sldId="258"/>
            <ac:picMk id="35" creationId="{B0A1203E-4265-7369-8BA1-199644B48924}"/>
          </ac:picMkLst>
        </pc:picChg>
        <pc:picChg chg="add del mod replId">
          <ac:chgData name="Naeed Khan (2228648)" userId="S::2228648@student.uwtsd.ac.uk::4a4cc5d7-5314-46e5-9284-46bf93fe0087" providerId="AD" clId="Web-{C0B587DE-305E-42CD-8C5E-C59D69790DCB}" dt="2023-12-09T20:15:48.365" v="705"/>
          <ac:picMkLst>
            <pc:docMk/>
            <pc:sldMk cId="99368084" sldId="258"/>
            <ac:picMk id="46" creationId="{274D1AE2-FC4F-2C31-CAA7-DF02C8556D80}"/>
          </ac:picMkLst>
        </pc:picChg>
        <pc:picChg chg="add del mod replId">
          <ac:chgData name="Naeed Khan (2228648)" userId="S::2228648@student.uwtsd.ac.uk::4a4cc5d7-5314-46e5-9284-46bf93fe0087" providerId="AD" clId="Web-{C0B587DE-305E-42CD-8C5E-C59D69790DCB}" dt="2023-12-09T20:17:09.930" v="738"/>
          <ac:picMkLst>
            <pc:docMk/>
            <pc:sldMk cId="99368084" sldId="258"/>
            <ac:picMk id="61" creationId="{5629B870-4FE7-C1EC-EC73-2385AE65B55E}"/>
          </ac:picMkLst>
        </pc:picChg>
        <pc:picChg chg="add del mod replId">
          <ac:chgData name="Naeed Khan (2228648)" userId="S::2228648@student.uwtsd.ac.uk::4a4cc5d7-5314-46e5-9284-46bf93fe0087" providerId="AD" clId="Web-{C0B587DE-305E-42CD-8C5E-C59D69790DCB}" dt="2023-12-09T20:18:03.635" v="752"/>
          <ac:picMkLst>
            <pc:docMk/>
            <pc:sldMk cId="99368084" sldId="258"/>
            <ac:picMk id="62" creationId="{460C6834-825D-C982-B46B-4182F002FD45}"/>
          </ac:picMkLst>
        </pc:picChg>
        <pc:cxnChg chg="add del">
          <ac:chgData name="Naeed Khan (2228648)" userId="S::2228648@student.uwtsd.ac.uk::4a4cc5d7-5314-46e5-9284-46bf93fe0087" providerId="AD" clId="Web-{C0B587DE-305E-42CD-8C5E-C59D69790DCB}" dt="2023-12-09T20:15:00.988" v="687"/>
          <ac:cxnSpMkLst>
            <pc:docMk/>
            <pc:sldMk cId="99368084" sldId="258"/>
            <ac:cxnSpMk id="16" creationId="{23AAC9B5-8015-485C-ACF9-A750390E9A56}"/>
          </ac:cxnSpMkLst>
        </pc:cxnChg>
        <pc:cxnChg chg="add del">
          <ac:chgData name="Naeed Khan (2228648)" userId="S::2228648@student.uwtsd.ac.uk::4a4cc5d7-5314-46e5-9284-46bf93fe0087" providerId="AD" clId="Web-{C0B587DE-305E-42CD-8C5E-C59D69790DCB}" dt="2023-12-09T20:17:09.930" v="738"/>
          <ac:cxnSpMkLst>
            <pc:docMk/>
            <pc:sldMk cId="99368084" sldId="258"/>
            <ac:cxnSpMk id="44" creationId="{1503BFE4-729B-D9D0-C17B-501E6AF1127A}"/>
          </ac:cxnSpMkLst>
        </pc:cxnChg>
      </pc:sldChg>
      <pc:sldChg chg="addSp delSp modSp new del mod setBg">
        <pc:chgData name="Naeed Khan (2228648)" userId="S::2228648@student.uwtsd.ac.uk::4a4cc5d7-5314-46e5-9284-46bf93fe0087" providerId="AD" clId="Web-{C0B587DE-305E-42CD-8C5E-C59D69790DCB}" dt="2023-12-09T20:00:18.388" v="423"/>
        <pc:sldMkLst>
          <pc:docMk/>
          <pc:sldMk cId="1837574987" sldId="258"/>
        </pc:sldMkLst>
        <pc:spChg chg="add">
          <ac:chgData name="Naeed Khan (2228648)" userId="S::2228648@student.uwtsd.ac.uk::4a4cc5d7-5314-46e5-9284-46bf93fe0087" providerId="AD" clId="Web-{C0B587DE-305E-42CD-8C5E-C59D69790DCB}" dt="2023-12-09T19:59:37.090" v="420"/>
          <ac:spMkLst>
            <pc:docMk/>
            <pc:sldMk cId="1837574987" sldId="258"/>
            <ac:spMk id="2" creationId="{24FB6C5C-4F95-344B-7ED6-6D82FBA8C29C}"/>
          </ac:spMkLst>
        </pc:spChg>
        <pc:spChg chg="add">
          <ac:chgData name="Naeed Khan (2228648)" userId="S::2228648@student.uwtsd.ac.uk::4a4cc5d7-5314-46e5-9284-46bf93fe0087" providerId="AD" clId="Web-{C0B587DE-305E-42CD-8C5E-C59D69790DCB}" dt="2023-12-09T19:59:37.090" v="420"/>
          <ac:spMkLst>
            <pc:docMk/>
            <pc:sldMk cId="1837574987" sldId="258"/>
            <ac:spMk id="3" creationId="{B0D95B11-B2EF-A395-78DB-8ABD7D1307A3}"/>
          </ac:spMkLst>
        </pc:spChg>
        <pc:spChg chg="del mod replId">
          <ac:chgData name="Naeed Khan (2228648)" userId="S::2228648@student.uwtsd.ac.uk::4a4cc5d7-5314-46e5-9284-46bf93fe0087" providerId="AD" clId="Web-{C0B587DE-305E-42CD-8C5E-C59D69790DCB}" dt="2023-12-09T19:59:37.090" v="420"/>
          <ac:spMkLst>
            <pc:docMk/>
            <pc:sldMk cId="1837574987" sldId="258"/>
            <ac:spMk id="5" creationId="{E9E81BB3-71E2-7336-07D7-87D3917E80E0}"/>
          </ac:spMkLst>
        </pc:spChg>
        <pc:spChg chg="del mod replId">
          <ac:chgData name="Naeed Khan (2228648)" userId="S::2228648@student.uwtsd.ac.uk::4a4cc5d7-5314-46e5-9284-46bf93fe0087" providerId="AD" clId="Web-{C0B587DE-305E-42CD-8C5E-C59D69790DCB}" dt="2023-12-09T19:59:37.090" v="420"/>
          <ac:spMkLst>
            <pc:docMk/>
            <pc:sldMk cId="1837574987" sldId="258"/>
            <ac:spMk id="6" creationId="{0D1E1539-F4CD-96F5-F852-AFA6BD4EAB4E}"/>
          </ac:spMkLst>
        </pc:spChg>
        <pc:spChg chg="add">
          <ac:chgData name="Naeed Khan (2228648)" userId="S::2228648@student.uwtsd.ac.uk::4a4cc5d7-5314-46e5-9284-46bf93fe0087" providerId="AD" clId="Web-{C0B587DE-305E-42CD-8C5E-C59D69790DCB}" dt="2023-12-09T19:59:37.090" v="420"/>
          <ac:spMkLst>
            <pc:docMk/>
            <pc:sldMk cId="1837574987" sldId="258"/>
            <ac:spMk id="8" creationId="{081EA652-8C6A-4E69-BEB9-170809474553}"/>
          </ac:spMkLst>
        </pc:spChg>
        <pc:spChg chg="add">
          <ac:chgData name="Naeed Khan (2228648)" userId="S::2228648@student.uwtsd.ac.uk::4a4cc5d7-5314-46e5-9284-46bf93fe0087" providerId="AD" clId="Web-{C0B587DE-305E-42CD-8C5E-C59D69790DCB}" dt="2023-12-09T19:59:37.090" v="420"/>
          <ac:spMkLst>
            <pc:docMk/>
            <pc:sldMk cId="1837574987" sldId="258"/>
            <ac:spMk id="10" creationId="{5298780A-33B9-4EA2-8F67-DE68AD62841B}"/>
          </ac:spMkLst>
        </pc:spChg>
        <pc:spChg chg="add">
          <ac:chgData name="Naeed Khan (2228648)" userId="S::2228648@student.uwtsd.ac.uk::4a4cc5d7-5314-46e5-9284-46bf93fe0087" providerId="AD" clId="Web-{C0B587DE-305E-42CD-8C5E-C59D69790DCB}" dt="2023-12-09T19:59:37.090" v="420"/>
          <ac:spMkLst>
            <pc:docMk/>
            <pc:sldMk cId="1837574987" sldId="258"/>
            <ac:spMk id="12" creationId="{7F488E8B-4E1E-4402-8935-D4E6C02615C7}"/>
          </ac:spMkLst>
        </pc:spChg>
        <pc:cxnChg chg="add">
          <ac:chgData name="Naeed Khan (2228648)" userId="S::2228648@student.uwtsd.ac.uk::4a4cc5d7-5314-46e5-9284-46bf93fe0087" providerId="AD" clId="Web-{C0B587DE-305E-42CD-8C5E-C59D69790DCB}" dt="2023-12-09T19:59:37.090" v="420"/>
          <ac:cxnSpMkLst>
            <pc:docMk/>
            <pc:sldMk cId="1837574987" sldId="258"/>
            <ac:cxnSpMk id="14" creationId="{23AAC9B5-8015-485C-ACF9-A750390E9A56}"/>
          </ac:cxnSpMkLst>
        </pc:cxnChg>
      </pc:sldChg>
      <pc:sldChg chg="new del">
        <pc:chgData name="Naeed Khan (2228648)" userId="S::2228648@student.uwtsd.ac.uk::4a4cc5d7-5314-46e5-9284-46bf93fe0087" providerId="AD" clId="Web-{C0B587DE-305E-42CD-8C5E-C59D69790DCB}" dt="2023-12-09T20:23:05.832" v="807"/>
        <pc:sldMkLst>
          <pc:docMk/>
          <pc:sldMk cId="1319653625" sldId="259"/>
        </pc:sldMkLst>
      </pc:sldChg>
      <pc:sldChg chg="new">
        <pc:chgData name="Naeed Khan (2228648)" userId="S::2228648@student.uwtsd.ac.uk::4a4cc5d7-5314-46e5-9284-46bf93fe0087" providerId="AD" clId="Web-{C0B587DE-305E-42CD-8C5E-C59D69790DCB}" dt="2023-12-09T20:23:06.675" v="808"/>
        <pc:sldMkLst>
          <pc:docMk/>
          <pc:sldMk cId="1659207545" sldId="259"/>
        </pc:sldMkLst>
      </pc:sldChg>
    </pc:docChg>
  </pc:docChgLst>
  <pc:docChgLst>
    <pc:chgData name="Naeed Khan (2228648)" userId="S::2228648@student.uwtsd.ac.uk::4a4cc5d7-5314-46e5-9284-46bf93fe0087" providerId="AD" clId="Web-{D9394A0A-CC1C-3622-A8D3-8BFBE20635C9}"/>
    <pc:docChg chg="addSld modSld">
      <pc:chgData name="Naeed Khan (2228648)" userId="S::2228648@student.uwtsd.ac.uk::4a4cc5d7-5314-46e5-9284-46bf93fe0087" providerId="AD" clId="Web-{D9394A0A-CC1C-3622-A8D3-8BFBE20635C9}" dt="2024-01-08T11:08:38.893" v="1780" actId="20577"/>
      <pc:docMkLst>
        <pc:docMk/>
      </pc:docMkLst>
      <pc:sldChg chg="addSp delSp modSp">
        <pc:chgData name="Naeed Khan (2228648)" userId="S::2228648@student.uwtsd.ac.uk::4a4cc5d7-5314-46e5-9284-46bf93fe0087" providerId="AD" clId="Web-{D9394A0A-CC1C-3622-A8D3-8BFBE20635C9}" dt="2024-01-08T10:25:00.439" v="1223"/>
        <pc:sldMkLst>
          <pc:docMk/>
          <pc:sldMk cId="2652988490" sldId="257"/>
        </pc:sldMkLst>
        <pc:spChg chg="mod">
          <ac:chgData name="Naeed Khan (2228648)" userId="S::2228648@student.uwtsd.ac.uk::4a4cc5d7-5314-46e5-9284-46bf93fe0087" providerId="AD" clId="Web-{D9394A0A-CC1C-3622-A8D3-8BFBE20635C9}" dt="2024-01-08T10:25:00.439" v="1223"/>
          <ac:spMkLst>
            <pc:docMk/>
            <pc:sldMk cId="2652988490" sldId="257"/>
            <ac:spMk id="2" creationId="{A8ABBFCE-7D07-7B49-AB0A-1AD2292D9C3E}"/>
          </ac:spMkLst>
        </pc:spChg>
        <pc:spChg chg="mod">
          <ac:chgData name="Naeed Khan (2228648)" userId="S::2228648@student.uwtsd.ac.uk::4a4cc5d7-5314-46e5-9284-46bf93fe0087" providerId="AD" clId="Web-{D9394A0A-CC1C-3622-A8D3-8BFBE20635C9}" dt="2024-01-08T10:25:00.439" v="1223"/>
          <ac:spMkLst>
            <pc:docMk/>
            <pc:sldMk cId="2652988490" sldId="257"/>
            <ac:spMk id="19" creationId="{0D5CF375-CEEE-ECA8-A6C9-E554E9BEFA20}"/>
          </ac:spMkLst>
        </pc:spChg>
        <pc:spChg chg="add">
          <ac:chgData name="Naeed Khan (2228648)" userId="S::2228648@student.uwtsd.ac.uk::4a4cc5d7-5314-46e5-9284-46bf93fe0087" providerId="AD" clId="Web-{D9394A0A-CC1C-3622-A8D3-8BFBE20635C9}" dt="2024-01-08T10:25:00.439" v="1223"/>
          <ac:spMkLst>
            <pc:docMk/>
            <pc:sldMk cId="2652988490" sldId="257"/>
            <ac:spMk id="39" creationId="{C3D6EC93-F369-413E-AA67-5D4104161046}"/>
          </ac:spMkLst>
        </pc:spChg>
        <pc:grpChg chg="del">
          <ac:chgData name="Naeed Khan (2228648)" userId="S::2228648@student.uwtsd.ac.uk::4a4cc5d7-5314-46e5-9284-46bf93fe0087" providerId="AD" clId="Web-{D9394A0A-CC1C-3622-A8D3-8BFBE20635C9}" dt="2024-01-08T10:25:00.439" v="1223"/>
          <ac:grpSpMkLst>
            <pc:docMk/>
            <pc:sldMk cId="2652988490" sldId="257"/>
            <ac:grpSpMk id="30" creationId="{114ED94A-C85D-4CD3-4205-438D21CE6B38}"/>
          </ac:grpSpMkLst>
        </pc:grpChg>
        <pc:grpChg chg="add">
          <ac:chgData name="Naeed Khan (2228648)" userId="S::2228648@student.uwtsd.ac.uk::4a4cc5d7-5314-46e5-9284-46bf93fe0087" providerId="AD" clId="Web-{D9394A0A-CC1C-3622-A8D3-8BFBE20635C9}" dt="2024-01-08T10:25:00.439" v="1223"/>
          <ac:grpSpMkLst>
            <pc:docMk/>
            <pc:sldMk cId="2652988490" sldId="257"/>
            <ac:grpSpMk id="41" creationId="{4EA04677-6B2C-40F4-975C-ED9196552771}"/>
          </ac:grpSpMkLst>
        </pc:grpChg>
        <pc:picChg chg="mod">
          <ac:chgData name="Naeed Khan (2228648)" userId="S::2228648@student.uwtsd.ac.uk::4a4cc5d7-5314-46e5-9284-46bf93fe0087" providerId="AD" clId="Web-{D9394A0A-CC1C-3622-A8D3-8BFBE20635C9}" dt="2024-01-08T10:25:00.439" v="1223"/>
          <ac:picMkLst>
            <pc:docMk/>
            <pc:sldMk cId="2652988490" sldId="257"/>
            <ac:picMk id="21" creationId="{6FCC247F-57B6-33D1-8E8B-D7683EACC1A0}"/>
          </ac:picMkLst>
        </pc:picChg>
      </pc:sldChg>
      <pc:sldChg chg="addSp delSp modSp">
        <pc:chgData name="Naeed Khan (2228648)" userId="S::2228648@student.uwtsd.ac.uk::4a4cc5d7-5314-46e5-9284-46bf93fe0087" providerId="AD" clId="Web-{D9394A0A-CC1C-3622-A8D3-8BFBE20635C9}" dt="2024-01-08T10:24:43" v="1222"/>
        <pc:sldMkLst>
          <pc:docMk/>
          <pc:sldMk cId="99368084" sldId="258"/>
        </pc:sldMkLst>
        <pc:spChg chg="mod">
          <ac:chgData name="Naeed Khan (2228648)" userId="S::2228648@student.uwtsd.ac.uk::4a4cc5d7-5314-46e5-9284-46bf93fe0087" providerId="AD" clId="Web-{D9394A0A-CC1C-3622-A8D3-8BFBE20635C9}" dt="2024-01-08T10:24:43" v="1222"/>
          <ac:spMkLst>
            <pc:docMk/>
            <pc:sldMk cId="99368084" sldId="258"/>
            <ac:spMk id="2" creationId="{B60F68A2-4815-CAE3-B3D6-6348CB13CBC0}"/>
          </ac:spMkLst>
        </pc:spChg>
        <pc:spChg chg="mod ord">
          <ac:chgData name="Naeed Khan (2228648)" userId="S::2228648@student.uwtsd.ac.uk::4a4cc5d7-5314-46e5-9284-46bf93fe0087" providerId="AD" clId="Web-{D9394A0A-CC1C-3622-A8D3-8BFBE20635C9}" dt="2024-01-08T10:24:43" v="1222"/>
          <ac:spMkLst>
            <pc:docMk/>
            <pc:sldMk cId="99368084" sldId="258"/>
            <ac:spMk id="3" creationId="{A466E859-3978-26D0-587C-6B41A0F6DAF5}"/>
          </ac:spMkLst>
        </pc:spChg>
        <pc:spChg chg="mod">
          <ac:chgData name="Naeed Khan (2228648)" userId="S::2228648@student.uwtsd.ac.uk::4a4cc5d7-5314-46e5-9284-46bf93fe0087" providerId="AD" clId="Web-{D9394A0A-CC1C-3622-A8D3-8BFBE20635C9}" dt="2024-01-08T10:24:43" v="1222"/>
          <ac:spMkLst>
            <pc:docMk/>
            <pc:sldMk cId="99368084" sldId="258"/>
            <ac:spMk id="27" creationId="{F3CFAB85-D521-F920-DCB0-C39A91319D5F}"/>
          </ac:spMkLst>
        </pc:spChg>
        <pc:spChg chg="mod">
          <ac:chgData name="Naeed Khan (2228648)" userId="S::2228648@student.uwtsd.ac.uk::4a4cc5d7-5314-46e5-9284-46bf93fe0087" providerId="AD" clId="Web-{D9394A0A-CC1C-3622-A8D3-8BFBE20635C9}" dt="2024-01-08T10:24:43" v="1222"/>
          <ac:spMkLst>
            <pc:docMk/>
            <pc:sldMk cId="99368084" sldId="258"/>
            <ac:spMk id="41" creationId="{B8D597A1-4CE9-4D6F-CE24-F287E95A8685}"/>
          </ac:spMkLst>
        </pc:spChg>
        <pc:spChg chg="del">
          <ac:chgData name="Naeed Khan (2228648)" userId="S::2228648@student.uwtsd.ac.uk::4a4cc5d7-5314-46e5-9284-46bf93fe0087" providerId="AD" clId="Web-{D9394A0A-CC1C-3622-A8D3-8BFBE20635C9}" dt="2024-01-08T10:24:43" v="1222"/>
          <ac:spMkLst>
            <pc:docMk/>
            <pc:sldMk cId="99368084" sldId="258"/>
            <ac:spMk id="73" creationId="{269A50E4-B5CC-4FCE-8725-E40B4E14FDDB}"/>
          </ac:spMkLst>
        </pc:spChg>
        <pc:spChg chg="del">
          <ac:chgData name="Naeed Khan (2228648)" userId="S::2228648@student.uwtsd.ac.uk::4a4cc5d7-5314-46e5-9284-46bf93fe0087" providerId="AD" clId="Web-{D9394A0A-CC1C-3622-A8D3-8BFBE20635C9}" dt="2024-01-08T10:24:43" v="1222"/>
          <ac:spMkLst>
            <pc:docMk/>
            <pc:sldMk cId="99368084" sldId="258"/>
            <ac:spMk id="75" creationId="{42AE8636-A04B-4C96-AA50-C956D51C034E}"/>
          </ac:spMkLst>
        </pc:spChg>
        <pc:spChg chg="del">
          <ac:chgData name="Naeed Khan (2228648)" userId="S::2228648@student.uwtsd.ac.uk::4a4cc5d7-5314-46e5-9284-46bf93fe0087" providerId="AD" clId="Web-{D9394A0A-CC1C-3622-A8D3-8BFBE20635C9}" dt="2024-01-08T10:24:43" v="1222"/>
          <ac:spMkLst>
            <pc:docMk/>
            <pc:sldMk cId="99368084" sldId="258"/>
            <ac:spMk id="77" creationId="{A408E1F6-B9B6-4459-AFC2-F77F3EA6094D}"/>
          </ac:spMkLst>
        </pc:spChg>
        <pc:spChg chg="del">
          <ac:chgData name="Naeed Khan (2228648)" userId="S::2228648@student.uwtsd.ac.uk::4a4cc5d7-5314-46e5-9284-46bf93fe0087" providerId="AD" clId="Web-{D9394A0A-CC1C-3622-A8D3-8BFBE20635C9}" dt="2024-01-08T10:24:43" v="1222"/>
          <ac:spMkLst>
            <pc:docMk/>
            <pc:sldMk cId="99368084" sldId="258"/>
            <ac:spMk id="79" creationId="{588AB9E2-7D37-4889-BA65-F40073B8B80D}"/>
          </ac:spMkLst>
        </pc:spChg>
        <pc:spChg chg="del">
          <ac:chgData name="Naeed Khan (2228648)" userId="S::2228648@student.uwtsd.ac.uk::4a4cc5d7-5314-46e5-9284-46bf93fe0087" providerId="AD" clId="Web-{D9394A0A-CC1C-3622-A8D3-8BFBE20635C9}" dt="2024-01-08T10:24:43" v="1222"/>
          <ac:spMkLst>
            <pc:docMk/>
            <pc:sldMk cId="99368084" sldId="258"/>
            <ac:spMk id="81" creationId="{0F47C222-B2CD-48DF-921A-F1E49A7C8AF7}"/>
          </ac:spMkLst>
        </pc:spChg>
        <pc:spChg chg="del">
          <ac:chgData name="Naeed Khan (2228648)" userId="S::2228648@student.uwtsd.ac.uk::4a4cc5d7-5314-46e5-9284-46bf93fe0087" providerId="AD" clId="Web-{D9394A0A-CC1C-3622-A8D3-8BFBE20635C9}" dt="2024-01-08T10:24:43" v="1222"/>
          <ac:spMkLst>
            <pc:docMk/>
            <pc:sldMk cId="99368084" sldId="258"/>
            <ac:spMk id="83" creationId="{0F17DC65-D057-4CEA-8B52-BF72D5D90AEB}"/>
          </ac:spMkLst>
        </pc:spChg>
        <pc:spChg chg="del">
          <ac:chgData name="Naeed Khan (2228648)" userId="S::2228648@student.uwtsd.ac.uk::4a4cc5d7-5314-46e5-9284-46bf93fe0087" providerId="AD" clId="Web-{D9394A0A-CC1C-3622-A8D3-8BFBE20635C9}" dt="2024-01-08T10:24:43" v="1222"/>
          <ac:spMkLst>
            <pc:docMk/>
            <pc:sldMk cId="99368084" sldId="258"/>
            <ac:spMk id="85" creationId="{35249834-544E-477E-84FD-888B8DB74B87}"/>
          </ac:spMkLst>
        </pc:spChg>
        <pc:spChg chg="add">
          <ac:chgData name="Naeed Khan (2228648)" userId="S::2228648@student.uwtsd.ac.uk::4a4cc5d7-5314-46e5-9284-46bf93fe0087" providerId="AD" clId="Web-{D9394A0A-CC1C-3622-A8D3-8BFBE20635C9}" dt="2024-01-08T10:24:43" v="1222"/>
          <ac:spMkLst>
            <pc:docMk/>
            <pc:sldMk cId="99368084" sldId="258"/>
            <ac:spMk id="90" creationId="{93B08880-F4DE-42E0-AE26-F56F56349643}"/>
          </ac:spMkLst>
        </pc:spChg>
        <pc:grpChg chg="add">
          <ac:chgData name="Naeed Khan (2228648)" userId="S::2228648@student.uwtsd.ac.uk::4a4cc5d7-5314-46e5-9284-46bf93fe0087" providerId="AD" clId="Web-{D9394A0A-CC1C-3622-A8D3-8BFBE20635C9}" dt="2024-01-08T10:24:43" v="1222"/>
          <ac:grpSpMkLst>
            <pc:docMk/>
            <pc:sldMk cId="99368084" sldId="258"/>
            <ac:grpSpMk id="92" creationId="{768C3262-B570-43E7-A5BD-23692B43F61D}"/>
          </ac:grpSpMkLst>
        </pc:grpChg>
        <pc:picChg chg="mod">
          <ac:chgData name="Naeed Khan (2228648)" userId="S::2228648@student.uwtsd.ac.uk::4a4cc5d7-5314-46e5-9284-46bf93fe0087" providerId="AD" clId="Web-{D9394A0A-CC1C-3622-A8D3-8BFBE20635C9}" dt="2024-01-08T10:24:43" v="1222"/>
          <ac:picMkLst>
            <pc:docMk/>
            <pc:sldMk cId="99368084" sldId="258"/>
            <ac:picMk id="13" creationId="{81B7223D-5475-E206-ABE9-9ACF86BDBD00}"/>
          </ac:picMkLst>
        </pc:picChg>
        <pc:picChg chg="mod">
          <ac:chgData name="Naeed Khan (2228648)" userId="S::2228648@student.uwtsd.ac.uk::4a4cc5d7-5314-46e5-9284-46bf93fe0087" providerId="AD" clId="Web-{D9394A0A-CC1C-3622-A8D3-8BFBE20635C9}" dt="2024-01-08T10:24:43" v="1222"/>
          <ac:picMkLst>
            <pc:docMk/>
            <pc:sldMk cId="99368084" sldId="258"/>
            <ac:picMk id="17" creationId="{65C12C69-DCF6-2821-096F-65372838E6AA}"/>
          </ac:picMkLst>
        </pc:picChg>
        <pc:picChg chg="mod ord">
          <ac:chgData name="Naeed Khan (2228648)" userId="S::2228648@student.uwtsd.ac.uk::4a4cc5d7-5314-46e5-9284-46bf93fe0087" providerId="AD" clId="Web-{D9394A0A-CC1C-3622-A8D3-8BFBE20635C9}" dt="2024-01-08T10:24:43" v="1222"/>
          <ac:picMkLst>
            <pc:docMk/>
            <pc:sldMk cId="99368084" sldId="258"/>
            <ac:picMk id="26" creationId="{30BE3504-85FD-311F-3269-878A6579E305}"/>
          </ac:picMkLst>
        </pc:picChg>
        <pc:picChg chg="mod">
          <ac:chgData name="Naeed Khan (2228648)" userId="S::2228648@student.uwtsd.ac.uk::4a4cc5d7-5314-46e5-9284-46bf93fe0087" providerId="AD" clId="Web-{D9394A0A-CC1C-3622-A8D3-8BFBE20635C9}" dt="2024-01-08T10:24:43" v="1222"/>
          <ac:picMkLst>
            <pc:docMk/>
            <pc:sldMk cId="99368084" sldId="258"/>
            <ac:picMk id="35" creationId="{B0A1203E-4265-7369-8BA1-199644B48924}"/>
          </ac:picMkLst>
        </pc:picChg>
      </pc:sldChg>
      <pc:sldChg chg="addSp delSp modSp">
        <pc:chgData name="Naeed Khan (2228648)" userId="S::2228648@student.uwtsd.ac.uk::4a4cc5d7-5314-46e5-9284-46bf93fe0087" providerId="AD" clId="Web-{D9394A0A-CC1C-3622-A8D3-8BFBE20635C9}" dt="2024-01-08T10:35:59.857" v="1388"/>
        <pc:sldMkLst>
          <pc:docMk/>
          <pc:sldMk cId="3613079642" sldId="260"/>
        </pc:sldMkLst>
        <pc:spChg chg="mod">
          <ac:chgData name="Naeed Khan (2228648)" userId="S::2228648@student.uwtsd.ac.uk::4a4cc5d7-5314-46e5-9284-46bf93fe0087" providerId="AD" clId="Web-{D9394A0A-CC1C-3622-A8D3-8BFBE20635C9}" dt="2024-01-08T10:35:59.857" v="1388"/>
          <ac:spMkLst>
            <pc:docMk/>
            <pc:sldMk cId="3613079642" sldId="260"/>
            <ac:spMk id="2" creationId="{DA6E91C1-C779-2636-AB6B-6B7C64A4CA0C}"/>
          </ac:spMkLst>
        </pc:spChg>
        <pc:spChg chg="mod">
          <ac:chgData name="Naeed Khan (2228648)" userId="S::2228648@student.uwtsd.ac.uk::4a4cc5d7-5314-46e5-9284-46bf93fe0087" providerId="AD" clId="Web-{D9394A0A-CC1C-3622-A8D3-8BFBE20635C9}" dt="2024-01-08T10:24:20.359" v="1221"/>
          <ac:spMkLst>
            <pc:docMk/>
            <pc:sldMk cId="3613079642" sldId="260"/>
            <ac:spMk id="10" creationId="{E5D2FFEA-BE93-AB72-61E5-16F8B276C44F}"/>
          </ac:spMkLst>
        </pc:spChg>
        <pc:spChg chg="mod ord">
          <ac:chgData name="Naeed Khan (2228648)" userId="S::2228648@student.uwtsd.ac.uk::4a4cc5d7-5314-46e5-9284-46bf93fe0087" providerId="AD" clId="Web-{D9394A0A-CC1C-3622-A8D3-8BFBE20635C9}" dt="2024-01-08T10:35:59.857" v="1388"/>
          <ac:spMkLst>
            <pc:docMk/>
            <pc:sldMk cId="3613079642" sldId="260"/>
            <ac:spMk id="14" creationId="{588363F3-34B1-B04A-0A36-9A63EF45B7CE}"/>
          </ac:spMkLst>
        </pc:spChg>
        <pc:spChg chg="del">
          <ac:chgData name="Naeed Khan (2228648)" userId="S::2228648@student.uwtsd.ac.uk::4a4cc5d7-5314-46e5-9284-46bf93fe0087" providerId="AD" clId="Web-{D9394A0A-CC1C-3622-A8D3-8BFBE20635C9}" dt="2024-01-08T10:24:20.359" v="1221"/>
          <ac:spMkLst>
            <pc:docMk/>
            <pc:sldMk cId="3613079642" sldId="260"/>
            <ac:spMk id="17" creationId="{B95B9BA8-1D69-4796-85F5-B6D0BD52354B}"/>
          </ac:spMkLst>
        </pc:spChg>
        <pc:spChg chg="add del">
          <ac:chgData name="Naeed Khan (2228648)" userId="S::2228648@student.uwtsd.ac.uk::4a4cc5d7-5314-46e5-9284-46bf93fe0087" providerId="AD" clId="Web-{D9394A0A-CC1C-3622-A8D3-8BFBE20635C9}" dt="2024-01-08T10:35:59.857" v="1388"/>
          <ac:spMkLst>
            <pc:docMk/>
            <pc:sldMk cId="3613079642" sldId="260"/>
            <ac:spMk id="22" creationId="{B95B9BA8-1D69-4796-85F5-B6D0BD52354B}"/>
          </ac:spMkLst>
        </pc:spChg>
        <pc:spChg chg="add">
          <ac:chgData name="Naeed Khan (2228648)" userId="S::2228648@student.uwtsd.ac.uk::4a4cc5d7-5314-46e5-9284-46bf93fe0087" providerId="AD" clId="Web-{D9394A0A-CC1C-3622-A8D3-8BFBE20635C9}" dt="2024-01-08T10:35:59.857" v="1388"/>
          <ac:spMkLst>
            <pc:docMk/>
            <pc:sldMk cId="3613079642" sldId="260"/>
            <ac:spMk id="31" creationId="{5396781C-32A1-4FDA-A83B-A7FF8C1B1E99}"/>
          </ac:spMkLst>
        </pc:spChg>
        <pc:grpChg chg="add del">
          <ac:chgData name="Naeed Khan (2228648)" userId="S::2228648@student.uwtsd.ac.uk::4a4cc5d7-5314-46e5-9284-46bf93fe0087" providerId="AD" clId="Web-{D9394A0A-CC1C-3622-A8D3-8BFBE20635C9}" dt="2024-01-08T10:35:59.857" v="1388"/>
          <ac:grpSpMkLst>
            <pc:docMk/>
            <pc:sldMk cId="3613079642" sldId="260"/>
            <ac:grpSpMk id="24" creationId="{23705FF7-CAB4-430F-A07B-AF2245F17F1C}"/>
          </ac:grpSpMkLst>
        </pc:grpChg>
        <pc:grpChg chg="add">
          <ac:chgData name="Naeed Khan (2228648)" userId="S::2228648@student.uwtsd.ac.uk::4a4cc5d7-5314-46e5-9284-46bf93fe0087" providerId="AD" clId="Web-{D9394A0A-CC1C-3622-A8D3-8BFBE20635C9}" dt="2024-01-08T10:35:59.857" v="1388"/>
          <ac:grpSpMkLst>
            <pc:docMk/>
            <pc:sldMk cId="3613079642" sldId="260"/>
            <ac:grpSpMk id="33" creationId="{54A1C8FD-E5B7-4BEC-A74A-A55FB8EA7CFE}"/>
          </ac:grpSpMkLst>
        </pc:grpChg>
        <pc:picChg chg="mod">
          <ac:chgData name="Naeed Khan (2228648)" userId="S::2228648@student.uwtsd.ac.uk::4a4cc5d7-5314-46e5-9284-46bf93fe0087" providerId="AD" clId="Web-{D9394A0A-CC1C-3622-A8D3-8BFBE20635C9}" dt="2024-01-08T10:35:59.857" v="1388"/>
          <ac:picMkLst>
            <pc:docMk/>
            <pc:sldMk cId="3613079642" sldId="260"/>
            <ac:picMk id="9" creationId="{0CFAF5A8-5F8D-1919-3B5F-8E5FC6B00E67}"/>
          </ac:picMkLst>
        </pc:picChg>
      </pc:sldChg>
      <pc:sldChg chg="addSp delSp modSp">
        <pc:chgData name="Naeed Khan (2228648)" userId="S::2228648@student.uwtsd.ac.uk::4a4cc5d7-5314-46e5-9284-46bf93fe0087" providerId="AD" clId="Web-{D9394A0A-CC1C-3622-A8D3-8BFBE20635C9}" dt="2024-01-08T10:36:17.498" v="1389"/>
        <pc:sldMkLst>
          <pc:docMk/>
          <pc:sldMk cId="2703230308" sldId="262"/>
        </pc:sldMkLst>
        <pc:spChg chg="mod">
          <ac:chgData name="Naeed Khan (2228648)" userId="S::2228648@student.uwtsd.ac.uk::4a4cc5d7-5314-46e5-9284-46bf93fe0087" providerId="AD" clId="Web-{D9394A0A-CC1C-3622-A8D3-8BFBE20635C9}" dt="2024-01-08T10:36:17.498" v="1389"/>
          <ac:spMkLst>
            <pc:docMk/>
            <pc:sldMk cId="2703230308" sldId="262"/>
            <ac:spMk id="2" creationId="{5B670A10-A52D-FE0B-A1F9-F0B61D47F4C4}"/>
          </ac:spMkLst>
        </pc:spChg>
        <pc:spChg chg="mod ord">
          <ac:chgData name="Naeed Khan (2228648)" userId="S::2228648@student.uwtsd.ac.uk::4a4cc5d7-5314-46e5-9284-46bf93fe0087" providerId="AD" clId="Web-{D9394A0A-CC1C-3622-A8D3-8BFBE20635C9}" dt="2024-01-08T10:36:17.498" v="1389"/>
          <ac:spMkLst>
            <pc:docMk/>
            <pc:sldMk cId="2703230308" sldId="262"/>
            <ac:spMk id="8" creationId="{563A5D24-0E2B-5B17-7213-5998D7E6F56C}"/>
          </ac:spMkLst>
        </pc:spChg>
        <pc:spChg chg="del">
          <ac:chgData name="Naeed Khan (2228648)" userId="S::2228648@student.uwtsd.ac.uk::4a4cc5d7-5314-46e5-9284-46bf93fe0087" providerId="AD" clId="Web-{D9394A0A-CC1C-3622-A8D3-8BFBE20635C9}" dt="2024-01-08T10:25:16.845" v="1224"/>
          <ac:spMkLst>
            <pc:docMk/>
            <pc:sldMk cId="2703230308" sldId="262"/>
            <ac:spMk id="11" creationId="{9AA72BD9-2C5A-4EDC-931F-5AA08EACA0F3}"/>
          </ac:spMkLst>
        </pc:spChg>
        <pc:spChg chg="del">
          <ac:chgData name="Naeed Khan (2228648)" userId="S::2228648@student.uwtsd.ac.uk::4a4cc5d7-5314-46e5-9284-46bf93fe0087" providerId="AD" clId="Web-{D9394A0A-CC1C-3622-A8D3-8BFBE20635C9}" dt="2024-01-08T10:25:16.845" v="1224"/>
          <ac:spMkLst>
            <pc:docMk/>
            <pc:sldMk cId="2703230308" sldId="262"/>
            <ac:spMk id="13" creationId="{DD3981AC-7B61-4947-BCF3-F7AA7FA385B9}"/>
          </ac:spMkLst>
        </pc:spChg>
        <pc:spChg chg="del">
          <ac:chgData name="Naeed Khan (2228648)" userId="S::2228648@student.uwtsd.ac.uk::4a4cc5d7-5314-46e5-9284-46bf93fe0087" providerId="AD" clId="Web-{D9394A0A-CC1C-3622-A8D3-8BFBE20635C9}" dt="2024-01-08T10:25:16.845" v="1224"/>
          <ac:spMkLst>
            <pc:docMk/>
            <pc:sldMk cId="2703230308" sldId="262"/>
            <ac:spMk id="15" creationId="{55D4142C-5077-457F-A6AD-3FECFDB39685}"/>
          </ac:spMkLst>
        </pc:spChg>
        <pc:spChg chg="del">
          <ac:chgData name="Naeed Khan (2228648)" userId="S::2228648@student.uwtsd.ac.uk::4a4cc5d7-5314-46e5-9284-46bf93fe0087" providerId="AD" clId="Web-{D9394A0A-CC1C-3622-A8D3-8BFBE20635C9}" dt="2024-01-08T10:25:16.845" v="1224"/>
          <ac:spMkLst>
            <pc:docMk/>
            <pc:sldMk cId="2703230308" sldId="262"/>
            <ac:spMk id="17" creationId="{7A5F0580-5EE9-419F-96EE-B6529EF6E7D0}"/>
          </ac:spMkLst>
        </pc:spChg>
        <pc:spChg chg="add del">
          <ac:chgData name="Naeed Khan (2228648)" userId="S::2228648@student.uwtsd.ac.uk::4a4cc5d7-5314-46e5-9284-46bf93fe0087" providerId="AD" clId="Web-{D9394A0A-CC1C-3622-A8D3-8BFBE20635C9}" dt="2024-01-08T10:25:34.393" v="1226"/>
          <ac:spMkLst>
            <pc:docMk/>
            <pc:sldMk cId="2703230308" sldId="262"/>
            <ac:spMk id="22" creationId="{C3D6EC93-F369-413E-AA67-5D4104161046}"/>
          </ac:spMkLst>
        </pc:spChg>
        <pc:spChg chg="add del">
          <ac:chgData name="Naeed Khan (2228648)" userId="S::2228648@student.uwtsd.ac.uk::4a4cc5d7-5314-46e5-9284-46bf93fe0087" providerId="AD" clId="Web-{D9394A0A-CC1C-3622-A8D3-8BFBE20635C9}" dt="2024-01-08T10:36:17.498" v="1389"/>
          <ac:spMkLst>
            <pc:docMk/>
            <pc:sldMk cId="2703230308" sldId="262"/>
            <ac:spMk id="31" creationId="{B95B9BA8-1D69-4796-85F5-B6D0BD52354B}"/>
          </ac:spMkLst>
        </pc:spChg>
        <pc:spChg chg="add">
          <ac:chgData name="Naeed Khan (2228648)" userId="S::2228648@student.uwtsd.ac.uk::4a4cc5d7-5314-46e5-9284-46bf93fe0087" providerId="AD" clId="Web-{D9394A0A-CC1C-3622-A8D3-8BFBE20635C9}" dt="2024-01-08T10:36:17.498" v="1389"/>
          <ac:spMkLst>
            <pc:docMk/>
            <pc:sldMk cId="2703230308" sldId="262"/>
            <ac:spMk id="40" creationId="{5396781C-32A1-4FDA-A83B-A7FF8C1B1E99}"/>
          </ac:spMkLst>
        </pc:spChg>
        <pc:grpChg chg="add del">
          <ac:chgData name="Naeed Khan (2228648)" userId="S::2228648@student.uwtsd.ac.uk::4a4cc5d7-5314-46e5-9284-46bf93fe0087" providerId="AD" clId="Web-{D9394A0A-CC1C-3622-A8D3-8BFBE20635C9}" dt="2024-01-08T10:25:34.393" v="1226"/>
          <ac:grpSpMkLst>
            <pc:docMk/>
            <pc:sldMk cId="2703230308" sldId="262"/>
            <ac:grpSpMk id="24" creationId="{4EA04677-6B2C-40F4-975C-ED9196552771}"/>
          </ac:grpSpMkLst>
        </pc:grpChg>
        <pc:grpChg chg="add del">
          <ac:chgData name="Naeed Khan (2228648)" userId="S::2228648@student.uwtsd.ac.uk::4a4cc5d7-5314-46e5-9284-46bf93fe0087" providerId="AD" clId="Web-{D9394A0A-CC1C-3622-A8D3-8BFBE20635C9}" dt="2024-01-08T10:36:17.498" v="1389"/>
          <ac:grpSpMkLst>
            <pc:docMk/>
            <pc:sldMk cId="2703230308" sldId="262"/>
            <ac:grpSpMk id="33" creationId="{23705FF7-CAB4-430F-A07B-AF2245F17F1C}"/>
          </ac:grpSpMkLst>
        </pc:grpChg>
        <pc:grpChg chg="add">
          <ac:chgData name="Naeed Khan (2228648)" userId="S::2228648@student.uwtsd.ac.uk::4a4cc5d7-5314-46e5-9284-46bf93fe0087" providerId="AD" clId="Web-{D9394A0A-CC1C-3622-A8D3-8BFBE20635C9}" dt="2024-01-08T10:36:17.498" v="1389"/>
          <ac:grpSpMkLst>
            <pc:docMk/>
            <pc:sldMk cId="2703230308" sldId="262"/>
            <ac:grpSpMk id="42" creationId="{54A1C8FD-E5B7-4BEC-A74A-A55FB8EA7CFE}"/>
          </ac:grpSpMkLst>
        </pc:grpChg>
        <pc:picChg chg="mod ord">
          <ac:chgData name="Naeed Khan (2228648)" userId="S::2228648@student.uwtsd.ac.uk::4a4cc5d7-5314-46e5-9284-46bf93fe0087" providerId="AD" clId="Web-{D9394A0A-CC1C-3622-A8D3-8BFBE20635C9}" dt="2024-01-08T10:36:17.498" v="1389"/>
          <ac:picMkLst>
            <pc:docMk/>
            <pc:sldMk cId="2703230308" sldId="262"/>
            <ac:picMk id="4" creationId="{C904BCA5-EFBE-C5DC-E4CF-5176DFEE03A8}"/>
          </ac:picMkLst>
        </pc:picChg>
      </pc:sldChg>
      <pc:sldChg chg="addSp delSp modSp">
        <pc:chgData name="Naeed Khan (2228648)" userId="S::2228648@student.uwtsd.ac.uk::4a4cc5d7-5314-46e5-9284-46bf93fe0087" providerId="AD" clId="Web-{D9394A0A-CC1C-3622-A8D3-8BFBE20635C9}" dt="2024-01-08T10:36:24.514" v="1390"/>
        <pc:sldMkLst>
          <pc:docMk/>
          <pc:sldMk cId="3030906892" sldId="263"/>
        </pc:sldMkLst>
        <pc:spChg chg="mod">
          <ac:chgData name="Naeed Khan (2228648)" userId="S::2228648@student.uwtsd.ac.uk::4a4cc5d7-5314-46e5-9284-46bf93fe0087" providerId="AD" clId="Web-{D9394A0A-CC1C-3622-A8D3-8BFBE20635C9}" dt="2024-01-08T10:25:28.831" v="1225"/>
          <ac:spMkLst>
            <pc:docMk/>
            <pc:sldMk cId="3030906892" sldId="263"/>
            <ac:spMk id="2" creationId="{802758CB-5AD9-7238-03D5-F3124772FA28}"/>
          </ac:spMkLst>
        </pc:spChg>
        <pc:spChg chg="mod">
          <ac:chgData name="Naeed Khan (2228648)" userId="S::2228648@student.uwtsd.ac.uk::4a4cc5d7-5314-46e5-9284-46bf93fe0087" providerId="AD" clId="Web-{D9394A0A-CC1C-3622-A8D3-8BFBE20635C9}" dt="2024-01-08T10:36:24.514" v="1390"/>
          <ac:spMkLst>
            <pc:docMk/>
            <pc:sldMk cId="3030906892" sldId="263"/>
            <ac:spMk id="9" creationId="{095F327E-CFCC-F6C3-B7DF-5A70EC281327}"/>
          </ac:spMkLst>
        </pc:spChg>
        <pc:spChg chg="del">
          <ac:chgData name="Naeed Khan (2228648)" userId="S::2228648@student.uwtsd.ac.uk::4a4cc5d7-5314-46e5-9284-46bf93fe0087" providerId="AD" clId="Web-{D9394A0A-CC1C-3622-A8D3-8BFBE20635C9}" dt="2024-01-08T10:25:28.831" v="1225"/>
          <ac:spMkLst>
            <pc:docMk/>
            <pc:sldMk cId="3030906892" sldId="263"/>
            <ac:spMk id="12" creationId="{9AA72BD9-2C5A-4EDC-931F-5AA08EACA0F3}"/>
          </ac:spMkLst>
        </pc:spChg>
        <pc:spChg chg="del">
          <ac:chgData name="Naeed Khan (2228648)" userId="S::2228648@student.uwtsd.ac.uk::4a4cc5d7-5314-46e5-9284-46bf93fe0087" providerId="AD" clId="Web-{D9394A0A-CC1C-3622-A8D3-8BFBE20635C9}" dt="2024-01-08T10:25:28.831" v="1225"/>
          <ac:spMkLst>
            <pc:docMk/>
            <pc:sldMk cId="3030906892" sldId="263"/>
            <ac:spMk id="14" creationId="{DD3981AC-7B61-4947-BCF3-F7AA7FA385B9}"/>
          </ac:spMkLst>
        </pc:spChg>
        <pc:spChg chg="del">
          <ac:chgData name="Naeed Khan (2228648)" userId="S::2228648@student.uwtsd.ac.uk::4a4cc5d7-5314-46e5-9284-46bf93fe0087" providerId="AD" clId="Web-{D9394A0A-CC1C-3622-A8D3-8BFBE20635C9}" dt="2024-01-08T10:25:28.831" v="1225"/>
          <ac:spMkLst>
            <pc:docMk/>
            <pc:sldMk cId="3030906892" sldId="263"/>
            <ac:spMk id="16" creationId="{55D4142C-5077-457F-A6AD-3FECFDB39685}"/>
          </ac:spMkLst>
        </pc:spChg>
        <pc:spChg chg="del">
          <ac:chgData name="Naeed Khan (2228648)" userId="S::2228648@student.uwtsd.ac.uk::4a4cc5d7-5314-46e5-9284-46bf93fe0087" providerId="AD" clId="Web-{D9394A0A-CC1C-3622-A8D3-8BFBE20635C9}" dt="2024-01-08T10:25:28.831" v="1225"/>
          <ac:spMkLst>
            <pc:docMk/>
            <pc:sldMk cId="3030906892" sldId="263"/>
            <ac:spMk id="18" creationId="{7A5F0580-5EE9-419F-96EE-B6529EF6E7D0}"/>
          </ac:spMkLst>
        </pc:spChg>
        <pc:spChg chg="add del">
          <ac:chgData name="Naeed Khan (2228648)" userId="S::2228648@student.uwtsd.ac.uk::4a4cc5d7-5314-46e5-9284-46bf93fe0087" providerId="AD" clId="Web-{D9394A0A-CC1C-3622-A8D3-8BFBE20635C9}" dt="2024-01-08T10:36:24.514" v="1390"/>
          <ac:spMkLst>
            <pc:docMk/>
            <pc:sldMk cId="3030906892" sldId="263"/>
            <ac:spMk id="23" creationId="{B95B9BA8-1D69-4796-85F5-B6D0BD52354B}"/>
          </ac:spMkLst>
        </pc:spChg>
        <pc:spChg chg="add">
          <ac:chgData name="Naeed Khan (2228648)" userId="S::2228648@student.uwtsd.ac.uk::4a4cc5d7-5314-46e5-9284-46bf93fe0087" providerId="AD" clId="Web-{D9394A0A-CC1C-3622-A8D3-8BFBE20635C9}" dt="2024-01-08T10:36:24.514" v="1390"/>
          <ac:spMkLst>
            <pc:docMk/>
            <pc:sldMk cId="3030906892" sldId="263"/>
            <ac:spMk id="32" creationId="{C3D6EC93-F369-413E-AA67-5D4104161046}"/>
          </ac:spMkLst>
        </pc:spChg>
        <pc:grpChg chg="add del">
          <ac:chgData name="Naeed Khan (2228648)" userId="S::2228648@student.uwtsd.ac.uk::4a4cc5d7-5314-46e5-9284-46bf93fe0087" providerId="AD" clId="Web-{D9394A0A-CC1C-3622-A8D3-8BFBE20635C9}" dt="2024-01-08T10:36:24.514" v="1390"/>
          <ac:grpSpMkLst>
            <pc:docMk/>
            <pc:sldMk cId="3030906892" sldId="263"/>
            <ac:grpSpMk id="25" creationId="{23705FF7-CAB4-430F-A07B-AF2245F17F1C}"/>
          </ac:grpSpMkLst>
        </pc:grpChg>
        <pc:grpChg chg="add">
          <ac:chgData name="Naeed Khan (2228648)" userId="S::2228648@student.uwtsd.ac.uk::4a4cc5d7-5314-46e5-9284-46bf93fe0087" providerId="AD" clId="Web-{D9394A0A-CC1C-3622-A8D3-8BFBE20635C9}" dt="2024-01-08T10:36:24.514" v="1390"/>
          <ac:grpSpMkLst>
            <pc:docMk/>
            <pc:sldMk cId="3030906892" sldId="263"/>
            <ac:grpSpMk id="34" creationId="{4EA04677-6B2C-40F4-975C-ED9196552771}"/>
          </ac:grpSpMkLst>
        </pc:grpChg>
        <pc:picChg chg="mod ord">
          <ac:chgData name="Naeed Khan (2228648)" userId="S::2228648@student.uwtsd.ac.uk::4a4cc5d7-5314-46e5-9284-46bf93fe0087" providerId="AD" clId="Web-{D9394A0A-CC1C-3622-A8D3-8BFBE20635C9}" dt="2024-01-08T10:36:24.514" v="1390"/>
          <ac:picMkLst>
            <pc:docMk/>
            <pc:sldMk cId="3030906892" sldId="263"/>
            <ac:picMk id="4" creationId="{DD521103-605C-241F-5C36-DE57AA747BAD}"/>
          </ac:picMkLst>
        </pc:picChg>
      </pc:sldChg>
      <pc:sldChg chg="addSp delSp modSp">
        <pc:chgData name="Naeed Khan (2228648)" userId="S::2228648@student.uwtsd.ac.uk::4a4cc5d7-5314-46e5-9284-46bf93fe0087" providerId="AD" clId="Web-{D9394A0A-CC1C-3622-A8D3-8BFBE20635C9}" dt="2024-01-08T10:25:39.393" v="1227"/>
        <pc:sldMkLst>
          <pc:docMk/>
          <pc:sldMk cId="4084488914" sldId="264"/>
        </pc:sldMkLst>
        <pc:spChg chg="mod">
          <ac:chgData name="Naeed Khan (2228648)" userId="S::2228648@student.uwtsd.ac.uk::4a4cc5d7-5314-46e5-9284-46bf93fe0087" providerId="AD" clId="Web-{D9394A0A-CC1C-3622-A8D3-8BFBE20635C9}" dt="2024-01-08T10:25:39.393" v="1227"/>
          <ac:spMkLst>
            <pc:docMk/>
            <pc:sldMk cId="4084488914" sldId="264"/>
            <ac:spMk id="2" creationId="{3AFCA70E-7FB5-4C8A-1582-4AE2C2BFC4C3}"/>
          </ac:spMkLst>
        </pc:spChg>
        <pc:spChg chg="del">
          <ac:chgData name="Naeed Khan (2228648)" userId="S::2228648@student.uwtsd.ac.uk::4a4cc5d7-5314-46e5-9284-46bf93fe0087" providerId="AD" clId="Web-{D9394A0A-CC1C-3622-A8D3-8BFBE20635C9}" dt="2024-01-08T10:25:39.393" v="1227"/>
          <ac:spMkLst>
            <pc:docMk/>
            <pc:sldMk cId="4084488914" sldId="264"/>
            <ac:spMk id="18" creationId="{7A5F0580-5EE9-419F-96EE-B6529EF6E7D0}"/>
          </ac:spMkLst>
        </pc:spChg>
        <pc:spChg chg="del">
          <ac:chgData name="Naeed Khan (2228648)" userId="S::2228648@student.uwtsd.ac.uk::4a4cc5d7-5314-46e5-9284-46bf93fe0087" providerId="AD" clId="Web-{D9394A0A-CC1C-3622-A8D3-8BFBE20635C9}" dt="2024-01-08T10:25:39.393" v="1227"/>
          <ac:spMkLst>
            <pc:docMk/>
            <pc:sldMk cId="4084488914" sldId="264"/>
            <ac:spMk id="19" creationId="{9AA72BD9-2C5A-4EDC-931F-5AA08EACA0F3}"/>
          </ac:spMkLst>
        </pc:spChg>
        <pc:spChg chg="del">
          <ac:chgData name="Naeed Khan (2228648)" userId="S::2228648@student.uwtsd.ac.uk::4a4cc5d7-5314-46e5-9284-46bf93fe0087" providerId="AD" clId="Web-{D9394A0A-CC1C-3622-A8D3-8BFBE20635C9}" dt="2024-01-08T10:25:39.393" v="1227"/>
          <ac:spMkLst>
            <pc:docMk/>
            <pc:sldMk cId="4084488914" sldId="264"/>
            <ac:spMk id="20" creationId="{DD3981AC-7B61-4947-BCF3-F7AA7FA385B9}"/>
          </ac:spMkLst>
        </pc:spChg>
        <pc:spChg chg="del">
          <ac:chgData name="Naeed Khan (2228648)" userId="S::2228648@student.uwtsd.ac.uk::4a4cc5d7-5314-46e5-9284-46bf93fe0087" providerId="AD" clId="Web-{D9394A0A-CC1C-3622-A8D3-8BFBE20635C9}" dt="2024-01-08T10:25:39.393" v="1227"/>
          <ac:spMkLst>
            <pc:docMk/>
            <pc:sldMk cId="4084488914" sldId="264"/>
            <ac:spMk id="21" creationId="{55D4142C-5077-457F-A6AD-3FECFDB39685}"/>
          </ac:spMkLst>
        </pc:spChg>
        <pc:spChg chg="mod">
          <ac:chgData name="Naeed Khan (2228648)" userId="S::2228648@student.uwtsd.ac.uk::4a4cc5d7-5314-46e5-9284-46bf93fe0087" providerId="AD" clId="Web-{D9394A0A-CC1C-3622-A8D3-8BFBE20635C9}" dt="2024-01-08T10:25:39.393" v="1227"/>
          <ac:spMkLst>
            <pc:docMk/>
            <pc:sldMk cId="4084488914" sldId="264"/>
            <ac:spMk id="22" creationId="{4407CCCD-91A5-90EF-EDCB-C08BAF156A40}"/>
          </ac:spMkLst>
        </pc:spChg>
        <pc:spChg chg="add">
          <ac:chgData name="Naeed Khan (2228648)" userId="S::2228648@student.uwtsd.ac.uk::4a4cc5d7-5314-46e5-9284-46bf93fe0087" providerId="AD" clId="Web-{D9394A0A-CC1C-3622-A8D3-8BFBE20635C9}" dt="2024-01-08T10:25:39.393" v="1227"/>
          <ac:spMkLst>
            <pc:docMk/>
            <pc:sldMk cId="4084488914" sldId="264"/>
            <ac:spMk id="27" creationId="{B95B9BA8-1D69-4796-85F5-B6D0BD52354B}"/>
          </ac:spMkLst>
        </pc:spChg>
        <pc:grpChg chg="add">
          <ac:chgData name="Naeed Khan (2228648)" userId="S::2228648@student.uwtsd.ac.uk::4a4cc5d7-5314-46e5-9284-46bf93fe0087" providerId="AD" clId="Web-{D9394A0A-CC1C-3622-A8D3-8BFBE20635C9}" dt="2024-01-08T10:25:39.393" v="1227"/>
          <ac:grpSpMkLst>
            <pc:docMk/>
            <pc:sldMk cId="4084488914" sldId="264"/>
            <ac:grpSpMk id="29" creationId="{23705FF7-CAB4-430F-A07B-AF2245F17F1C}"/>
          </ac:grpSpMkLst>
        </pc:grpChg>
        <pc:picChg chg="mod ord">
          <ac:chgData name="Naeed Khan (2228648)" userId="S::2228648@student.uwtsd.ac.uk::4a4cc5d7-5314-46e5-9284-46bf93fe0087" providerId="AD" clId="Web-{D9394A0A-CC1C-3622-A8D3-8BFBE20635C9}" dt="2024-01-08T10:25:39.393" v="1227"/>
          <ac:picMkLst>
            <pc:docMk/>
            <pc:sldMk cId="4084488914" sldId="264"/>
            <ac:picMk id="4" creationId="{C801CEEA-F078-FE08-B4B2-9E80A1E69F04}"/>
          </ac:picMkLst>
        </pc:picChg>
      </pc:sldChg>
      <pc:sldChg chg="addSp delSp modSp">
        <pc:chgData name="Naeed Khan (2228648)" userId="S::2228648@student.uwtsd.ac.uk::4a4cc5d7-5314-46e5-9284-46bf93fe0087" providerId="AD" clId="Web-{D9394A0A-CC1C-3622-A8D3-8BFBE20635C9}" dt="2024-01-08T10:36:32.734" v="1391"/>
        <pc:sldMkLst>
          <pc:docMk/>
          <pc:sldMk cId="3801370823" sldId="265"/>
        </pc:sldMkLst>
        <pc:spChg chg="mod">
          <ac:chgData name="Naeed Khan (2228648)" userId="S::2228648@student.uwtsd.ac.uk::4a4cc5d7-5314-46e5-9284-46bf93fe0087" providerId="AD" clId="Web-{D9394A0A-CC1C-3622-A8D3-8BFBE20635C9}" dt="2024-01-08T10:36:32.734" v="1391"/>
          <ac:spMkLst>
            <pc:docMk/>
            <pc:sldMk cId="3801370823" sldId="265"/>
            <ac:spMk id="2" creationId="{B3B8366F-B606-522A-67BE-554531E5F5C8}"/>
          </ac:spMkLst>
        </pc:spChg>
        <pc:spChg chg="mod ord">
          <ac:chgData name="Naeed Khan (2228648)" userId="S::2228648@student.uwtsd.ac.uk::4a4cc5d7-5314-46e5-9284-46bf93fe0087" providerId="AD" clId="Web-{D9394A0A-CC1C-3622-A8D3-8BFBE20635C9}" dt="2024-01-08T10:36:32.734" v="1391"/>
          <ac:spMkLst>
            <pc:docMk/>
            <pc:sldMk cId="3801370823" sldId="265"/>
            <ac:spMk id="9" creationId="{9DCF69C4-A18A-1179-2D8B-D534A15C2FB6}"/>
          </ac:spMkLst>
        </pc:spChg>
        <pc:spChg chg="del">
          <ac:chgData name="Naeed Khan (2228648)" userId="S::2228648@student.uwtsd.ac.uk::4a4cc5d7-5314-46e5-9284-46bf93fe0087" providerId="AD" clId="Web-{D9394A0A-CC1C-3622-A8D3-8BFBE20635C9}" dt="2024-01-08T10:25:44.409" v="1228"/>
          <ac:spMkLst>
            <pc:docMk/>
            <pc:sldMk cId="3801370823" sldId="265"/>
            <ac:spMk id="12" creationId="{9AA72BD9-2C5A-4EDC-931F-5AA08EACA0F3}"/>
          </ac:spMkLst>
        </pc:spChg>
        <pc:spChg chg="del">
          <ac:chgData name="Naeed Khan (2228648)" userId="S::2228648@student.uwtsd.ac.uk::4a4cc5d7-5314-46e5-9284-46bf93fe0087" providerId="AD" clId="Web-{D9394A0A-CC1C-3622-A8D3-8BFBE20635C9}" dt="2024-01-08T10:25:44.409" v="1228"/>
          <ac:spMkLst>
            <pc:docMk/>
            <pc:sldMk cId="3801370823" sldId="265"/>
            <ac:spMk id="14" creationId="{DD3981AC-7B61-4947-BCF3-F7AA7FA385B9}"/>
          </ac:spMkLst>
        </pc:spChg>
        <pc:spChg chg="del">
          <ac:chgData name="Naeed Khan (2228648)" userId="S::2228648@student.uwtsd.ac.uk::4a4cc5d7-5314-46e5-9284-46bf93fe0087" providerId="AD" clId="Web-{D9394A0A-CC1C-3622-A8D3-8BFBE20635C9}" dt="2024-01-08T10:25:44.409" v="1228"/>
          <ac:spMkLst>
            <pc:docMk/>
            <pc:sldMk cId="3801370823" sldId="265"/>
            <ac:spMk id="16" creationId="{55D4142C-5077-457F-A6AD-3FECFDB39685}"/>
          </ac:spMkLst>
        </pc:spChg>
        <pc:spChg chg="del">
          <ac:chgData name="Naeed Khan (2228648)" userId="S::2228648@student.uwtsd.ac.uk::4a4cc5d7-5314-46e5-9284-46bf93fe0087" providerId="AD" clId="Web-{D9394A0A-CC1C-3622-A8D3-8BFBE20635C9}" dt="2024-01-08T10:25:44.409" v="1228"/>
          <ac:spMkLst>
            <pc:docMk/>
            <pc:sldMk cId="3801370823" sldId="265"/>
            <ac:spMk id="18" creationId="{7A5F0580-5EE9-419F-96EE-B6529EF6E7D0}"/>
          </ac:spMkLst>
        </pc:spChg>
        <pc:spChg chg="add del">
          <ac:chgData name="Naeed Khan (2228648)" userId="S::2228648@student.uwtsd.ac.uk::4a4cc5d7-5314-46e5-9284-46bf93fe0087" providerId="AD" clId="Web-{D9394A0A-CC1C-3622-A8D3-8BFBE20635C9}" dt="2024-01-08T10:36:32.734" v="1391"/>
          <ac:spMkLst>
            <pc:docMk/>
            <pc:sldMk cId="3801370823" sldId="265"/>
            <ac:spMk id="23" creationId="{B95B9BA8-1D69-4796-85F5-B6D0BD52354B}"/>
          </ac:spMkLst>
        </pc:spChg>
        <pc:spChg chg="add">
          <ac:chgData name="Naeed Khan (2228648)" userId="S::2228648@student.uwtsd.ac.uk::4a4cc5d7-5314-46e5-9284-46bf93fe0087" providerId="AD" clId="Web-{D9394A0A-CC1C-3622-A8D3-8BFBE20635C9}" dt="2024-01-08T10:36:32.734" v="1391"/>
          <ac:spMkLst>
            <pc:docMk/>
            <pc:sldMk cId="3801370823" sldId="265"/>
            <ac:spMk id="32" creationId="{B95B9BA8-1D69-4796-85F5-B6D0BD52354B}"/>
          </ac:spMkLst>
        </pc:spChg>
        <pc:grpChg chg="add del">
          <ac:chgData name="Naeed Khan (2228648)" userId="S::2228648@student.uwtsd.ac.uk::4a4cc5d7-5314-46e5-9284-46bf93fe0087" providerId="AD" clId="Web-{D9394A0A-CC1C-3622-A8D3-8BFBE20635C9}" dt="2024-01-08T10:36:32.734" v="1391"/>
          <ac:grpSpMkLst>
            <pc:docMk/>
            <pc:sldMk cId="3801370823" sldId="265"/>
            <ac:grpSpMk id="25" creationId="{23705FF7-CAB4-430F-A07B-AF2245F17F1C}"/>
          </ac:grpSpMkLst>
        </pc:grpChg>
        <pc:grpChg chg="add">
          <ac:chgData name="Naeed Khan (2228648)" userId="S::2228648@student.uwtsd.ac.uk::4a4cc5d7-5314-46e5-9284-46bf93fe0087" providerId="AD" clId="Web-{D9394A0A-CC1C-3622-A8D3-8BFBE20635C9}" dt="2024-01-08T10:36:32.734" v="1391"/>
          <ac:grpSpMkLst>
            <pc:docMk/>
            <pc:sldMk cId="3801370823" sldId="265"/>
            <ac:grpSpMk id="34" creationId="{0EAC7AFE-68C0-41EB-A1C7-108E60D7C338}"/>
          </ac:grpSpMkLst>
        </pc:grpChg>
        <pc:picChg chg="mod ord">
          <ac:chgData name="Naeed Khan (2228648)" userId="S::2228648@student.uwtsd.ac.uk::4a4cc5d7-5314-46e5-9284-46bf93fe0087" providerId="AD" clId="Web-{D9394A0A-CC1C-3622-A8D3-8BFBE20635C9}" dt="2024-01-08T10:36:32.734" v="1391"/>
          <ac:picMkLst>
            <pc:docMk/>
            <pc:sldMk cId="3801370823" sldId="265"/>
            <ac:picMk id="4" creationId="{85BE7CE1-6E8E-17E9-1CD5-745BE6EF5DC2}"/>
          </ac:picMkLst>
        </pc:picChg>
      </pc:sldChg>
      <pc:sldChg chg="addSp delSp modSp mod setBg">
        <pc:chgData name="Naeed Khan (2228648)" userId="S::2228648@student.uwtsd.ac.uk::4a4cc5d7-5314-46e5-9284-46bf93fe0087" providerId="AD" clId="Web-{D9394A0A-CC1C-3622-A8D3-8BFBE20635C9}" dt="2024-01-08T09:33:52.543" v="150" actId="20577"/>
        <pc:sldMkLst>
          <pc:docMk/>
          <pc:sldMk cId="3352472323" sldId="266"/>
        </pc:sldMkLst>
        <pc:spChg chg="mod">
          <ac:chgData name="Naeed Khan (2228648)" userId="S::2228648@student.uwtsd.ac.uk::4a4cc5d7-5314-46e5-9284-46bf93fe0087" providerId="AD" clId="Web-{D9394A0A-CC1C-3622-A8D3-8BFBE20635C9}" dt="2024-01-08T09:28:50.468" v="13" actId="20577"/>
          <ac:spMkLst>
            <pc:docMk/>
            <pc:sldMk cId="3352472323" sldId="266"/>
            <ac:spMk id="2" creationId="{F71C9CC3-22CE-2DB3-C0E2-F3D5B9A30A9B}"/>
          </ac:spMkLst>
        </pc:spChg>
        <pc:spChg chg="del">
          <ac:chgData name="Naeed Khan (2228648)" userId="S::2228648@student.uwtsd.ac.uk::4a4cc5d7-5314-46e5-9284-46bf93fe0087" providerId="AD" clId="Web-{D9394A0A-CC1C-3622-A8D3-8BFBE20635C9}" dt="2024-01-08T09:28:13.591" v="0"/>
          <ac:spMkLst>
            <pc:docMk/>
            <pc:sldMk cId="3352472323" sldId="266"/>
            <ac:spMk id="3" creationId="{FFA607A0-A47C-0BDA-B0EF-48E3A671C415}"/>
          </ac:spMkLst>
        </pc:spChg>
        <pc:spChg chg="add mod">
          <ac:chgData name="Naeed Khan (2228648)" userId="S::2228648@student.uwtsd.ac.uk::4a4cc5d7-5314-46e5-9284-46bf93fe0087" providerId="AD" clId="Web-{D9394A0A-CC1C-3622-A8D3-8BFBE20635C9}" dt="2024-01-08T09:33:52.543" v="150" actId="20577"/>
          <ac:spMkLst>
            <pc:docMk/>
            <pc:sldMk cId="3352472323" sldId="266"/>
            <ac:spMk id="8" creationId="{61E5AC6F-BBC6-B17E-3CD3-D9F9183083A8}"/>
          </ac:spMkLst>
        </pc:spChg>
        <pc:spChg chg="add">
          <ac:chgData name="Naeed Khan (2228648)" userId="S::2228648@student.uwtsd.ac.uk::4a4cc5d7-5314-46e5-9284-46bf93fe0087" providerId="AD" clId="Web-{D9394A0A-CC1C-3622-A8D3-8BFBE20635C9}" dt="2024-01-08T09:28:20.326" v="1"/>
          <ac:spMkLst>
            <pc:docMk/>
            <pc:sldMk cId="3352472323" sldId="266"/>
            <ac:spMk id="11" creationId="{B95B9BA8-1D69-4796-85F5-B6D0BD52354B}"/>
          </ac:spMkLst>
        </pc:spChg>
        <pc:grpChg chg="add">
          <ac:chgData name="Naeed Khan (2228648)" userId="S::2228648@student.uwtsd.ac.uk::4a4cc5d7-5314-46e5-9284-46bf93fe0087" providerId="AD" clId="Web-{D9394A0A-CC1C-3622-A8D3-8BFBE20635C9}" dt="2024-01-08T09:28:20.326" v="1"/>
          <ac:grpSpMkLst>
            <pc:docMk/>
            <pc:sldMk cId="3352472323" sldId="266"/>
            <ac:grpSpMk id="13" creationId="{23705FF7-CAB4-430F-A07B-AF2245F17F1C}"/>
          </ac:grpSpMkLst>
        </pc:grpChg>
        <pc:picChg chg="add mod ord">
          <ac:chgData name="Naeed Khan (2228648)" userId="S::2228648@student.uwtsd.ac.uk::4a4cc5d7-5314-46e5-9284-46bf93fe0087" providerId="AD" clId="Web-{D9394A0A-CC1C-3622-A8D3-8BFBE20635C9}" dt="2024-01-08T09:28:20.326" v="1"/>
          <ac:picMkLst>
            <pc:docMk/>
            <pc:sldMk cId="3352472323" sldId="266"/>
            <ac:picMk id="4" creationId="{748DD7E5-7AFD-98F9-CE23-4E1D5436C086}"/>
          </ac:picMkLst>
        </pc:picChg>
      </pc:sldChg>
      <pc:sldChg chg="addSp delSp modSp new mod setBg">
        <pc:chgData name="Naeed Khan (2228648)" userId="S::2228648@student.uwtsd.ac.uk::4a4cc5d7-5314-46e5-9284-46bf93fe0087" providerId="AD" clId="Web-{D9394A0A-CC1C-3622-A8D3-8BFBE20635C9}" dt="2024-01-08T09:52:09.246" v="486" actId="20577"/>
        <pc:sldMkLst>
          <pc:docMk/>
          <pc:sldMk cId="1289011710" sldId="267"/>
        </pc:sldMkLst>
        <pc:spChg chg="mod">
          <ac:chgData name="Naeed Khan (2228648)" userId="S::2228648@student.uwtsd.ac.uk::4a4cc5d7-5314-46e5-9284-46bf93fe0087" providerId="AD" clId="Web-{D9394A0A-CC1C-3622-A8D3-8BFBE20635C9}" dt="2024-01-08T09:46:47.810" v="401" actId="20577"/>
          <ac:spMkLst>
            <pc:docMk/>
            <pc:sldMk cId="1289011710" sldId="267"/>
            <ac:spMk id="2" creationId="{E36848F4-791B-F483-053C-D1D39F5BCC8C}"/>
          </ac:spMkLst>
        </pc:spChg>
        <pc:spChg chg="del">
          <ac:chgData name="Naeed Khan (2228648)" userId="S::2228648@student.uwtsd.ac.uk::4a4cc5d7-5314-46e5-9284-46bf93fe0087" providerId="AD" clId="Web-{D9394A0A-CC1C-3622-A8D3-8BFBE20635C9}" dt="2024-01-08T09:29:56.939" v="15"/>
          <ac:spMkLst>
            <pc:docMk/>
            <pc:sldMk cId="1289011710" sldId="267"/>
            <ac:spMk id="3" creationId="{A5DFF15D-B3EC-B24A-9549-200323A01C61}"/>
          </ac:spMkLst>
        </pc:spChg>
        <pc:spChg chg="add del mod">
          <ac:chgData name="Naeed Khan (2228648)" userId="S::2228648@student.uwtsd.ac.uk::4a4cc5d7-5314-46e5-9284-46bf93fe0087" providerId="AD" clId="Web-{D9394A0A-CC1C-3622-A8D3-8BFBE20635C9}" dt="2024-01-08T09:45:52.933" v="378"/>
          <ac:spMkLst>
            <pc:docMk/>
            <pc:sldMk cId="1289011710" sldId="267"/>
            <ac:spMk id="6" creationId="{5DF0D3F3-97D7-E73C-AD06-68792AF45FCA}"/>
          </ac:spMkLst>
        </pc:spChg>
        <pc:spChg chg="add mod">
          <ac:chgData name="Naeed Khan (2228648)" userId="S::2228648@student.uwtsd.ac.uk::4a4cc5d7-5314-46e5-9284-46bf93fe0087" providerId="AD" clId="Web-{D9394A0A-CC1C-3622-A8D3-8BFBE20635C9}" dt="2024-01-08T09:52:09.246" v="486" actId="20577"/>
          <ac:spMkLst>
            <pc:docMk/>
            <pc:sldMk cId="1289011710" sldId="267"/>
            <ac:spMk id="11" creationId="{C5B5722A-EAA4-9793-489E-2E4C46AA5DE3}"/>
          </ac:spMkLst>
        </pc:spChg>
        <pc:spChg chg="add">
          <ac:chgData name="Naeed Khan (2228648)" userId="S::2228648@student.uwtsd.ac.uk::4a4cc5d7-5314-46e5-9284-46bf93fe0087" providerId="AD" clId="Web-{D9394A0A-CC1C-3622-A8D3-8BFBE20635C9}" dt="2024-01-08T09:45:56.527" v="379"/>
          <ac:spMkLst>
            <pc:docMk/>
            <pc:sldMk cId="1289011710" sldId="267"/>
            <ac:spMk id="14" creationId="{B95B9BA8-1D69-4796-85F5-B6D0BD52354B}"/>
          </ac:spMkLst>
        </pc:spChg>
        <pc:grpChg chg="add">
          <ac:chgData name="Naeed Khan (2228648)" userId="S::2228648@student.uwtsd.ac.uk::4a4cc5d7-5314-46e5-9284-46bf93fe0087" providerId="AD" clId="Web-{D9394A0A-CC1C-3622-A8D3-8BFBE20635C9}" dt="2024-01-08T09:45:56.527" v="379"/>
          <ac:grpSpMkLst>
            <pc:docMk/>
            <pc:sldMk cId="1289011710" sldId="267"/>
            <ac:grpSpMk id="16" creationId="{D44E3F87-3D58-4B03-86B2-15A5C5B9C964}"/>
          </ac:grpSpMkLst>
        </pc:grpChg>
        <pc:picChg chg="add del mod ord">
          <ac:chgData name="Naeed Khan (2228648)" userId="S::2228648@student.uwtsd.ac.uk::4a4cc5d7-5314-46e5-9284-46bf93fe0087" providerId="AD" clId="Web-{D9394A0A-CC1C-3622-A8D3-8BFBE20635C9}" dt="2024-01-08T09:30:08.521" v="17"/>
          <ac:picMkLst>
            <pc:docMk/>
            <pc:sldMk cId="1289011710" sldId="267"/>
            <ac:picMk id="4" creationId="{DCBBE36D-92C0-95C0-847A-EE226A3C55F3}"/>
          </ac:picMkLst>
        </pc:picChg>
        <pc:picChg chg="add mod ord">
          <ac:chgData name="Naeed Khan (2228648)" userId="S::2228648@student.uwtsd.ac.uk::4a4cc5d7-5314-46e5-9284-46bf93fe0087" providerId="AD" clId="Web-{D9394A0A-CC1C-3622-A8D3-8BFBE20635C9}" dt="2024-01-08T09:45:56.527" v="379"/>
          <ac:picMkLst>
            <pc:docMk/>
            <pc:sldMk cId="1289011710" sldId="267"/>
            <ac:picMk id="7" creationId="{CCB34A9D-102B-5DE0-BC52-81F4EBDE0458}"/>
          </ac:picMkLst>
        </pc:picChg>
      </pc:sldChg>
      <pc:sldChg chg="addSp delSp modSp new mod setBg">
        <pc:chgData name="Naeed Khan (2228648)" userId="S::2228648@student.uwtsd.ac.uk::4a4cc5d7-5314-46e5-9284-46bf93fe0087" providerId="AD" clId="Web-{D9394A0A-CC1C-3622-A8D3-8BFBE20635C9}" dt="2024-01-08T10:36:41.984" v="1392"/>
        <pc:sldMkLst>
          <pc:docMk/>
          <pc:sldMk cId="2333718740" sldId="268"/>
        </pc:sldMkLst>
        <pc:spChg chg="mod">
          <ac:chgData name="Naeed Khan (2228648)" userId="S::2228648@student.uwtsd.ac.uk::4a4cc5d7-5314-46e5-9284-46bf93fe0087" providerId="AD" clId="Web-{D9394A0A-CC1C-3622-A8D3-8BFBE20635C9}" dt="2024-01-08T09:38:36.195" v="193"/>
          <ac:spMkLst>
            <pc:docMk/>
            <pc:sldMk cId="2333718740" sldId="268"/>
            <ac:spMk id="2" creationId="{C98D0F11-B099-5D5A-18EA-A27D9EA5760A}"/>
          </ac:spMkLst>
        </pc:spChg>
        <pc:spChg chg="del">
          <ac:chgData name="Naeed Khan (2228648)" userId="S::2228648@student.uwtsd.ac.uk::4a4cc5d7-5314-46e5-9284-46bf93fe0087" providerId="AD" clId="Web-{D9394A0A-CC1C-3622-A8D3-8BFBE20635C9}" dt="2024-01-08T09:34:42.795" v="152"/>
          <ac:spMkLst>
            <pc:docMk/>
            <pc:sldMk cId="2333718740" sldId="268"/>
            <ac:spMk id="3" creationId="{D2DD8B7D-9278-C6A0-CBB5-6A53F6BD1313}"/>
          </ac:spMkLst>
        </pc:spChg>
        <pc:spChg chg="add del mod">
          <ac:chgData name="Naeed Khan (2228648)" userId="S::2228648@student.uwtsd.ac.uk::4a4cc5d7-5314-46e5-9284-46bf93fe0087" providerId="AD" clId="Web-{D9394A0A-CC1C-3622-A8D3-8BFBE20635C9}" dt="2024-01-08T09:35:49.985" v="157"/>
          <ac:spMkLst>
            <pc:docMk/>
            <pc:sldMk cId="2333718740" sldId="268"/>
            <ac:spMk id="5" creationId="{87109BBD-43D8-F42B-FDFB-72A963918431}"/>
          </ac:spMkLst>
        </pc:spChg>
        <pc:spChg chg="add del">
          <ac:chgData name="Naeed Khan (2228648)" userId="S::2228648@student.uwtsd.ac.uk::4a4cc5d7-5314-46e5-9284-46bf93fe0087" providerId="AD" clId="Web-{D9394A0A-CC1C-3622-A8D3-8BFBE20635C9}" dt="2024-01-08T09:36:26.956" v="160"/>
          <ac:spMkLst>
            <pc:docMk/>
            <pc:sldMk cId="2333718740" sldId="268"/>
            <ac:spMk id="9" creationId="{AA432E0E-8092-E926-609C-7EBBE374F8BA}"/>
          </ac:spMkLst>
        </pc:spChg>
        <pc:spChg chg="add del">
          <ac:chgData name="Naeed Khan (2228648)" userId="S::2228648@student.uwtsd.ac.uk::4a4cc5d7-5314-46e5-9284-46bf93fe0087" providerId="AD" clId="Web-{D9394A0A-CC1C-3622-A8D3-8BFBE20635C9}" dt="2024-01-08T09:36:49.457" v="165"/>
          <ac:spMkLst>
            <pc:docMk/>
            <pc:sldMk cId="2333718740" sldId="268"/>
            <ac:spMk id="12" creationId="{B95B9BA8-1D69-4796-85F5-B6D0BD52354B}"/>
          </ac:spMkLst>
        </pc:spChg>
        <pc:spChg chg="add del">
          <ac:chgData name="Naeed Khan (2228648)" userId="S::2228648@student.uwtsd.ac.uk::4a4cc5d7-5314-46e5-9284-46bf93fe0087" providerId="AD" clId="Web-{D9394A0A-CC1C-3622-A8D3-8BFBE20635C9}" dt="2024-01-08T09:36:49.441" v="164"/>
          <ac:spMkLst>
            <pc:docMk/>
            <pc:sldMk cId="2333718740" sldId="268"/>
            <ac:spMk id="24" creationId="{FFED29AB-CAC3-E97C-D8C0-6D4FBDC0A475}"/>
          </ac:spMkLst>
        </pc:spChg>
        <pc:spChg chg="add del">
          <ac:chgData name="Naeed Khan (2228648)" userId="S::2228648@student.uwtsd.ac.uk::4a4cc5d7-5314-46e5-9284-46bf93fe0087" providerId="AD" clId="Web-{D9394A0A-CC1C-3622-A8D3-8BFBE20635C9}" dt="2024-01-08T09:36:49.441" v="164"/>
          <ac:spMkLst>
            <pc:docMk/>
            <pc:sldMk cId="2333718740" sldId="268"/>
            <ac:spMk id="27" creationId="{B95B9BA8-1D69-4796-85F5-B6D0BD52354B}"/>
          </ac:spMkLst>
        </pc:spChg>
        <pc:spChg chg="add del">
          <ac:chgData name="Naeed Khan (2228648)" userId="S::2228648@student.uwtsd.ac.uk::4a4cc5d7-5314-46e5-9284-46bf93fe0087" providerId="AD" clId="Web-{D9394A0A-CC1C-3622-A8D3-8BFBE20635C9}" dt="2024-01-08T09:38:36.195" v="193"/>
          <ac:spMkLst>
            <pc:docMk/>
            <pc:sldMk cId="2333718740" sldId="268"/>
            <ac:spMk id="33" creationId="{FCCDD320-F060-4CF7-AE20-8592F7C9571D}"/>
          </ac:spMkLst>
        </pc:spChg>
        <pc:spChg chg="add del">
          <ac:chgData name="Naeed Khan (2228648)" userId="S::2228648@student.uwtsd.ac.uk::4a4cc5d7-5314-46e5-9284-46bf93fe0087" providerId="AD" clId="Web-{D9394A0A-CC1C-3622-A8D3-8BFBE20635C9}" dt="2024-01-08T09:38:36.195" v="193"/>
          <ac:spMkLst>
            <pc:docMk/>
            <pc:sldMk cId="2333718740" sldId="268"/>
            <ac:spMk id="34" creationId="{4B49AD00-D954-4DA1-88A1-FFCD8F596D2D}"/>
          </ac:spMkLst>
        </pc:spChg>
        <pc:spChg chg="add mod ord">
          <ac:chgData name="Naeed Khan (2228648)" userId="S::2228648@student.uwtsd.ac.uk::4a4cc5d7-5314-46e5-9284-46bf93fe0087" providerId="AD" clId="Web-{D9394A0A-CC1C-3622-A8D3-8BFBE20635C9}" dt="2024-01-08T10:36:41.984" v="1392"/>
          <ac:spMkLst>
            <pc:docMk/>
            <pc:sldMk cId="2333718740" sldId="268"/>
            <ac:spMk id="35" creationId="{CCE81CB0-746D-8350-A6CE-F799A146AD44}"/>
          </ac:spMkLst>
        </pc:spChg>
        <pc:spChg chg="add del">
          <ac:chgData name="Naeed Khan (2228648)" userId="S::2228648@student.uwtsd.ac.uk::4a4cc5d7-5314-46e5-9284-46bf93fe0087" providerId="AD" clId="Web-{D9394A0A-CC1C-3622-A8D3-8BFBE20635C9}" dt="2024-01-08T09:37:48.678" v="190"/>
          <ac:spMkLst>
            <pc:docMk/>
            <pc:sldMk cId="2333718740" sldId="268"/>
            <ac:spMk id="40" creationId="{B95B9BA8-1D69-4796-85F5-B6D0BD52354B}"/>
          </ac:spMkLst>
        </pc:spChg>
        <pc:spChg chg="add del">
          <ac:chgData name="Naeed Khan (2228648)" userId="S::2228648@student.uwtsd.ac.uk::4a4cc5d7-5314-46e5-9284-46bf93fe0087" providerId="AD" clId="Web-{D9394A0A-CC1C-3622-A8D3-8BFBE20635C9}" dt="2024-01-08T09:38:36.180" v="192"/>
          <ac:spMkLst>
            <pc:docMk/>
            <pc:sldMk cId="2333718740" sldId="268"/>
            <ac:spMk id="45" creationId="{B95B9BA8-1D69-4796-85F5-B6D0BD52354B}"/>
          </ac:spMkLst>
        </pc:spChg>
        <pc:spChg chg="add del">
          <ac:chgData name="Naeed Khan (2228648)" userId="S::2228648@student.uwtsd.ac.uk::4a4cc5d7-5314-46e5-9284-46bf93fe0087" providerId="AD" clId="Web-{D9394A0A-CC1C-3622-A8D3-8BFBE20635C9}" dt="2024-01-08T10:25:53.441" v="1229"/>
          <ac:spMkLst>
            <pc:docMk/>
            <pc:sldMk cId="2333718740" sldId="268"/>
            <ac:spMk id="47" creationId="{B95B9BA8-1D69-4796-85F5-B6D0BD52354B}"/>
          </ac:spMkLst>
        </pc:spChg>
        <pc:spChg chg="add del">
          <ac:chgData name="Naeed Khan (2228648)" userId="S::2228648@student.uwtsd.ac.uk::4a4cc5d7-5314-46e5-9284-46bf93fe0087" providerId="AD" clId="Web-{D9394A0A-CC1C-3622-A8D3-8BFBE20635C9}" dt="2024-01-08T10:36:41.984" v="1392"/>
          <ac:spMkLst>
            <pc:docMk/>
            <pc:sldMk cId="2333718740" sldId="268"/>
            <ac:spMk id="52" creationId="{B95B9BA8-1D69-4796-85F5-B6D0BD52354B}"/>
          </ac:spMkLst>
        </pc:spChg>
        <pc:spChg chg="add">
          <ac:chgData name="Naeed Khan (2228648)" userId="S::2228648@student.uwtsd.ac.uk::4a4cc5d7-5314-46e5-9284-46bf93fe0087" providerId="AD" clId="Web-{D9394A0A-CC1C-3622-A8D3-8BFBE20635C9}" dt="2024-01-08T10:36:41.984" v="1392"/>
          <ac:spMkLst>
            <pc:docMk/>
            <pc:sldMk cId="2333718740" sldId="268"/>
            <ac:spMk id="61" creationId="{C3D6EC93-F369-413E-AA67-5D4104161046}"/>
          </ac:spMkLst>
        </pc:spChg>
        <pc:grpChg chg="add del">
          <ac:chgData name="Naeed Khan (2228648)" userId="S::2228648@student.uwtsd.ac.uk::4a4cc5d7-5314-46e5-9284-46bf93fe0087" providerId="AD" clId="Web-{D9394A0A-CC1C-3622-A8D3-8BFBE20635C9}" dt="2024-01-08T09:36:49.457" v="165"/>
          <ac:grpSpMkLst>
            <pc:docMk/>
            <pc:sldMk cId="2333718740" sldId="268"/>
            <ac:grpSpMk id="14" creationId="{D44E3F87-3D58-4B03-86B2-15A5C5B9C964}"/>
          </ac:grpSpMkLst>
        </pc:grpChg>
        <pc:grpChg chg="add del">
          <ac:chgData name="Naeed Khan (2228648)" userId="S::2228648@student.uwtsd.ac.uk::4a4cc5d7-5314-46e5-9284-46bf93fe0087" providerId="AD" clId="Web-{D9394A0A-CC1C-3622-A8D3-8BFBE20635C9}" dt="2024-01-08T09:36:49.441" v="164"/>
          <ac:grpSpMkLst>
            <pc:docMk/>
            <pc:sldMk cId="2333718740" sldId="268"/>
            <ac:grpSpMk id="29" creationId="{23705FF7-CAB4-430F-A07B-AF2245F17F1C}"/>
          </ac:grpSpMkLst>
        </pc:grpChg>
        <pc:grpChg chg="add del">
          <ac:chgData name="Naeed Khan (2228648)" userId="S::2228648@student.uwtsd.ac.uk::4a4cc5d7-5314-46e5-9284-46bf93fe0087" providerId="AD" clId="Web-{D9394A0A-CC1C-3622-A8D3-8BFBE20635C9}" dt="2024-01-08T09:38:36.180" v="192"/>
          <ac:grpSpMkLst>
            <pc:docMk/>
            <pc:sldMk cId="2333718740" sldId="268"/>
            <ac:grpSpMk id="42" creationId="{23705FF7-CAB4-430F-A07B-AF2245F17F1C}"/>
          </ac:grpSpMkLst>
        </pc:grpChg>
        <pc:grpChg chg="add del">
          <ac:chgData name="Naeed Khan (2228648)" userId="S::2228648@student.uwtsd.ac.uk::4a4cc5d7-5314-46e5-9284-46bf93fe0087" providerId="AD" clId="Web-{D9394A0A-CC1C-3622-A8D3-8BFBE20635C9}" dt="2024-01-08T10:36:41.984" v="1392"/>
          <ac:grpSpMkLst>
            <pc:docMk/>
            <pc:sldMk cId="2333718740" sldId="268"/>
            <ac:grpSpMk id="54" creationId="{23705FF7-CAB4-430F-A07B-AF2245F17F1C}"/>
          </ac:grpSpMkLst>
        </pc:grpChg>
        <pc:grpChg chg="add">
          <ac:chgData name="Naeed Khan (2228648)" userId="S::2228648@student.uwtsd.ac.uk::4a4cc5d7-5314-46e5-9284-46bf93fe0087" providerId="AD" clId="Web-{D9394A0A-CC1C-3622-A8D3-8BFBE20635C9}" dt="2024-01-08T10:36:41.984" v="1392"/>
          <ac:grpSpMkLst>
            <pc:docMk/>
            <pc:sldMk cId="2333718740" sldId="268"/>
            <ac:grpSpMk id="63" creationId="{4EA04677-6B2C-40F4-975C-ED9196552771}"/>
          </ac:grpSpMkLst>
        </pc:grpChg>
        <pc:picChg chg="add del mod ord">
          <ac:chgData name="Naeed Khan (2228648)" userId="S::2228648@student.uwtsd.ac.uk::4a4cc5d7-5314-46e5-9284-46bf93fe0087" providerId="AD" clId="Web-{D9394A0A-CC1C-3622-A8D3-8BFBE20635C9}" dt="2024-01-08T09:35:49.985" v="157"/>
          <ac:picMkLst>
            <pc:docMk/>
            <pc:sldMk cId="2333718740" sldId="268"/>
            <ac:picMk id="4" creationId="{4A2B8ADD-0A03-00BA-334D-A609DC6A32B8}"/>
          </ac:picMkLst>
        </pc:picChg>
        <pc:picChg chg="add del">
          <ac:chgData name="Naeed Khan (2228648)" userId="S::2228648@student.uwtsd.ac.uk::4a4cc5d7-5314-46e5-9284-46bf93fe0087" providerId="AD" clId="Web-{D9394A0A-CC1C-3622-A8D3-8BFBE20635C9}" dt="2024-01-08T09:35:59.970" v="159"/>
          <ac:picMkLst>
            <pc:docMk/>
            <pc:sldMk cId="2333718740" sldId="268"/>
            <ac:picMk id="7" creationId="{6E88F115-A21A-C252-2754-CB34FFDA5E0A}"/>
          </ac:picMkLst>
        </pc:picChg>
        <pc:picChg chg="add mod ord">
          <ac:chgData name="Naeed Khan (2228648)" userId="S::2228648@student.uwtsd.ac.uk::4a4cc5d7-5314-46e5-9284-46bf93fe0087" providerId="AD" clId="Web-{D9394A0A-CC1C-3622-A8D3-8BFBE20635C9}" dt="2024-01-08T10:36:41.984" v="1392"/>
          <ac:picMkLst>
            <pc:docMk/>
            <pc:sldMk cId="2333718740" sldId="268"/>
            <ac:picMk id="8" creationId="{8CE84821-7388-D7B0-3680-F9E1AACF365C}"/>
          </ac:picMkLst>
        </pc:picChg>
      </pc:sldChg>
      <pc:sldChg chg="addSp delSp modSp new mod setBg">
        <pc:chgData name="Naeed Khan (2228648)" userId="S::2228648@student.uwtsd.ac.uk::4a4cc5d7-5314-46e5-9284-46bf93fe0087" providerId="AD" clId="Web-{D9394A0A-CC1C-3622-A8D3-8BFBE20635C9}" dt="2024-01-08T10:36:51.969" v="1393"/>
        <pc:sldMkLst>
          <pc:docMk/>
          <pc:sldMk cId="2907277891" sldId="269"/>
        </pc:sldMkLst>
        <pc:spChg chg="mod">
          <ac:chgData name="Naeed Khan (2228648)" userId="S::2228648@student.uwtsd.ac.uk::4a4cc5d7-5314-46e5-9284-46bf93fe0087" providerId="AD" clId="Web-{D9394A0A-CC1C-3622-A8D3-8BFBE20635C9}" dt="2024-01-08T09:43:57.178" v="315" actId="20577"/>
          <ac:spMkLst>
            <pc:docMk/>
            <pc:sldMk cId="2907277891" sldId="269"/>
            <ac:spMk id="2" creationId="{2EF57271-CF82-2EFC-235B-109643319C0D}"/>
          </ac:spMkLst>
        </pc:spChg>
        <pc:spChg chg="del">
          <ac:chgData name="Naeed Khan (2228648)" userId="S::2228648@student.uwtsd.ac.uk::4a4cc5d7-5314-46e5-9284-46bf93fe0087" providerId="AD" clId="Web-{D9394A0A-CC1C-3622-A8D3-8BFBE20635C9}" dt="2024-01-08T09:42:00.673" v="294"/>
          <ac:spMkLst>
            <pc:docMk/>
            <pc:sldMk cId="2907277891" sldId="269"/>
            <ac:spMk id="3" creationId="{AFF643EC-A401-B4EE-54BF-CAAEE76DA05A}"/>
          </ac:spMkLst>
        </pc:spChg>
        <pc:spChg chg="add del">
          <ac:chgData name="Naeed Khan (2228648)" userId="S::2228648@student.uwtsd.ac.uk::4a4cc5d7-5314-46e5-9284-46bf93fe0087" providerId="AD" clId="Web-{D9394A0A-CC1C-3622-A8D3-8BFBE20635C9}" dt="2024-01-08T09:42:05.814" v="296"/>
          <ac:spMkLst>
            <pc:docMk/>
            <pc:sldMk cId="2907277891" sldId="269"/>
            <ac:spMk id="8" creationId="{589BA4A1-132C-5DAC-2585-A8A201A1CBBB}"/>
          </ac:spMkLst>
        </pc:spChg>
        <pc:spChg chg="add del">
          <ac:chgData name="Naeed Khan (2228648)" userId="S::2228648@student.uwtsd.ac.uk::4a4cc5d7-5314-46e5-9284-46bf93fe0087" providerId="AD" clId="Web-{D9394A0A-CC1C-3622-A8D3-8BFBE20635C9}" dt="2024-01-08T09:42:05.814" v="296"/>
          <ac:spMkLst>
            <pc:docMk/>
            <pc:sldMk cId="2907277891" sldId="269"/>
            <ac:spMk id="11" creationId="{B95B9BA8-1D69-4796-85F5-B6D0BD52354B}"/>
          </ac:spMkLst>
        </pc:spChg>
        <pc:spChg chg="add del">
          <ac:chgData name="Naeed Khan (2228648)" userId="S::2228648@student.uwtsd.ac.uk::4a4cc5d7-5314-46e5-9284-46bf93fe0087" providerId="AD" clId="Web-{D9394A0A-CC1C-3622-A8D3-8BFBE20635C9}" dt="2024-01-08T09:43:10.441" v="307"/>
          <ac:spMkLst>
            <pc:docMk/>
            <pc:sldMk cId="2907277891" sldId="269"/>
            <ac:spMk id="16" creationId="{B95B9BA8-1D69-4796-85F5-B6D0BD52354B}"/>
          </ac:spMkLst>
        </pc:spChg>
        <pc:spChg chg="add mod">
          <ac:chgData name="Naeed Khan (2228648)" userId="S::2228648@student.uwtsd.ac.uk::4a4cc5d7-5314-46e5-9284-46bf93fe0087" providerId="AD" clId="Web-{D9394A0A-CC1C-3622-A8D3-8BFBE20635C9}" dt="2024-01-08T10:36:51.969" v="1393"/>
          <ac:spMkLst>
            <pc:docMk/>
            <pc:sldMk cId="2907277891" sldId="269"/>
            <ac:spMk id="17" creationId="{4DED5A28-FCDD-B8C9-D47B-6AD8E743CCAB}"/>
          </ac:spMkLst>
        </pc:spChg>
        <pc:spChg chg="add del">
          <ac:chgData name="Naeed Khan (2228648)" userId="S::2228648@student.uwtsd.ac.uk::4a4cc5d7-5314-46e5-9284-46bf93fe0087" providerId="AD" clId="Web-{D9394A0A-CC1C-3622-A8D3-8BFBE20635C9}" dt="2024-01-08T09:43:57.287" v="316"/>
          <ac:spMkLst>
            <pc:docMk/>
            <pc:sldMk cId="2907277891" sldId="269"/>
            <ac:spMk id="22" creationId="{B95B9BA8-1D69-4796-85F5-B6D0BD52354B}"/>
          </ac:spMkLst>
        </pc:spChg>
        <pc:spChg chg="add del">
          <ac:chgData name="Naeed Khan (2228648)" userId="S::2228648@student.uwtsd.ac.uk::4a4cc5d7-5314-46e5-9284-46bf93fe0087" providerId="AD" clId="Web-{D9394A0A-CC1C-3622-A8D3-8BFBE20635C9}" dt="2024-01-08T10:36:51.969" v="1393"/>
          <ac:spMkLst>
            <pc:docMk/>
            <pc:sldMk cId="2907277891" sldId="269"/>
            <ac:spMk id="27" creationId="{B95B9BA8-1D69-4796-85F5-B6D0BD52354B}"/>
          </ac:spMkLst>
        </pc:spChg>
        <pc:spChg chg="add">
          <ac:chgData name="Naeed Khan (2228648)" userId="S::2228648@student.uwtsd.ac.uk::4a4cc5d7-5314-46e5-9284-46bf93fe0087" providerId="AD" clId="Web-{D9394A0A-CC1C-3622-A8D3-8BFBE20635C9}" dt="2024-01-08T10:36:51.969" v="1393"/>
          <ac:spMkLst>
            <pc:docMk/>
            <pc:sldMk cId="2907277891" sldId="269"/>
            <ac:spMk id="36" creationId="{C3D6EC93-F369-413E-AA67-5D4104161046}"/>
          </ac:spMkLst>
        </pc:spChg>
        <pc:grpChg chg="add del">
          <ac:chgData name="Naeed Khan (2228648)" userId="S::2228648@student.uwtsd.ac.uk::4a4cc5d7-5314-46e5-9284-46bf93fe0087" providerId="AD" clId="Web-{D9394A0A-CC1C-3622-A8D3-8BFBE20635C9}" dt="2024-01-08T09:43:10.441" v="307"/>
          <ac:grpSpMkLst>
            <pc:docMk/>
            <pc:sldMk cId="2907277891" sldId="269"/>
            <ac:grpSpMk id="13" creationId="{23705FF7-CAB4-430F-A07B-AF2245F17F1C}"/>
          </ac:grpSpMkLst>
        </pc:grpChg>
        <pc:grpChg chg="add del">
          <ac:chgData name="Naeed Khan (2228648)" userId="S::2228648@student.uwtsd.ac.uk::4a4cc5d7-5314-46e5-9284-46bf93fe0087" providerId="AD" clId="Web-{D9394A0A-CC1C-3622-A8D3-8BFBE20635C9}" dt="2024-01-08T10:36:51.969" v="1393"/>
          <ac:grpSpMkLst>
            <pc:docMk/>
            <pc:sldMk cId="2907277891" sldId="269"/>
            <ac:grpSpMk id="29" creationId="{23705FF7-CAB4-430F-A07B-AF2245F17F1C}"/>
          </ac:grpSpMkLst>
        </pc:grpChg>
        <pc:grpChg chg="add">
          <ac:chgData name="Naeed Khan (2228648)" userId="S::2228648@student.uwtsd.ac.uk::4a4cc5d7-5314-46e5-9284-46bf93fe0087" providerId="AD" clId="Web-{D9394A0A-CC1C-3622-A8D3-8BFBE20635C9}" dt="2024-01-08T10:36:51.969" v="1393"/>
          <ac:grpSpMkLst>
            <pc:docMk/>
            <pc:sldMk cId="2907277891" sldId="269"/>
            <ac:grpSpMk id="38" creationId="{4EA04677-6B2C-40F4-975C-ED9196552771}"/>
          </ac:grpSpMkLst>
        </pc:grpChg>
        <pc:picChg chg="add mod ord">
          <ac:chgData name="Naeed Khan (2228648)" userId="S::2228648@student.uwtsd.ac.uk::4a4cc5d7-5314-46e5-9284-46bf93fe0087" providerId="AD" clId="Web-{D9394A0A-CC1C-3622-A8D3-8BFBE20635C9}" dt="2024-01-08T10:36:51.969" v="1393"/>
          <ac:picMkLst>
            <pc:docMk/>
            <pc:sldMk cId="2907277891" sldId="269"/>
            <ac:picMk id="4" creationId="{F4B5CE6C-4A07-4302-F8C0-BC1B211309BD}"/>
          </ac:picMkLst>
        </pc:picChg>
      </pc:sldChg>
      <pc:sldChg chg="addSp delSp modSp new mod setBg">
        <pc:chgData name="Naeed Khan (2228648)" userId="S::2228648@student.uwtsd.ac.uk::4a4cc5d7-5314-46e5-9284-46bf93fe0087" providerId="AD" clId="Web-{D9394A0A-CC1C-3622-A8D3-8BFBE20635C9}" dt="2024-01-08T10:37:00.703" v="1394"/>
        <pc:sldMkLst>
          <pc:docMk/>
          <pc:sldMk cId="4197987937" sldId="270"/>
        </pc:sldMkLst>
        <pc:spChg chg="mod">
          <ac:chgData name="Naeed Khan (2228648)" userId="S::2228648@student.uwtsd.ac.uk::4a4cc5d7-5314-46e5-9284-46bf93fe0087" providerId="AD" clId="Web-{D9394A0A-CC1C-3622-A8D3-8BFBE20635C9}" dt="2024-01-08T10:37:00.703" v="1394"/>
          <ac:spMkLst>
            <pc:docMk/>
            <pc:sldMk cId="4197987937" sldId="270"/>
            <ac:spMk id="2" creationId="{461D205C-456A-F0F1-B2EB-3C0D12FF4683}"/>
          </ac:spMkLst>
        </pc:spChg>
        <pc:spChg chg="del">
          <ac:chgData name="Naeed Khan (2228648)" userId="S::2228648@student.uwtsd.ac.uk::4a4cc5d7-5314-46e5-9284-46bf93fe0087" providerId="AD" clId="Web-{D9394A0A-CC1C-3622-A8D3-8BFBE20635C9}" dt="2024-01-08T09:54:06.891" v="488"/>
          <ac:spMkLst>
            <pc:docMk/>
            <pc:sldMk cId="4197987937" sldId="270"/>
            <ac:spMk id="3" creationId="{D498C193-4667-D12E-51FA-6B741CCB1736}"/>
          </ac:spMkLst>
        </pc:spChg>
        <pc:spChg chg="add mod">
          <ac:chgData name="Naeed Khan (2228648)" userId="S::2228648@student.uwtsd.ac.uk::4a4cc5d7-5314-46e5-9284-46bf93fe0087" providerId="AD" clId="Web-{D9394A0A-CC1C-3622-A8D3-8BFBE20635C9}" dt="2024-01-08T09:54:13.017" v="492"/>
          <ac:spMkLst>
            <pc:docMk/>
            <pc:sldMk cId="4197987937" sldId="270"/>
            <ac:spMk id="5" creationId="{A0EDB197-4042-1629-C911-84237D7BB2C7}"/>
          </ac:spMkLst>
        </pc:spChg>
        <pc:spChg chg="add mod">
          <ac:chgData name="Naeed Khan (2228648)" userId="S::2228648@student.uwtsd.ac.uk::4a4cc5d7-5314-46e5-9284-46bf93fe0087" providerId="AD" clId="Web-{D9394A0A-CC1C-3622-A8D3-8BFBE20635C9}" dt="2024-01-08T10:37:00.703" v="1394"/>
          <ac:spMkLst>
            <pc:docMk/>
            <pc:sldMk cId="4197987937" sldId="270"/>
            <ac:spMk id="9" creationId="{5D5B299E-1204-B8BD-AB8E-7C4F515F3FFB}"/>
          </ac:spMkLst>
        </pc:spChg>
        <pc:spChg chg="add del">
          <ac:chgData name="Naeed Khan (2228648)" userId="S::2228648@student.uwtsd.ac.uk::4a4cc5d7-5314-46e5-9284-46bf93fe0087" providerId="AD" clId="Web-{D9394A0A-CC1C-3622-A8D3-8BFBE20635C9}" dt="2024-01-08T10:37:00.703" v="1394"/>
          <ac:spMkLst>
            <pc:docMk/>
            <pc:sldMk cId="4197987937" sldId="270"/>
            <ac:spMk id="12" creationId="{B95B9BA8-1D69-4796-85F5-B6D0BD52354B}"/>
          </ac:spMkLst>
        </pc:spChg>
        <pc:spChg chg="add">
          <ac:chgData name="Naeed Khan (2228648)" userId="S::2228648@student.uwtsd.ac.uk::4a4cc5d7-5314-46e5-9284-46bf93fe0087" providerId="AD" clId="Web-{D9394A0A-CC1C-3622-A8D3-8BFBE20635C9}" dt="2024-01-08T10:37:00.703" v="1394"/>
          <ac:spMkLst>
            <pc:docMk/>
            <pc:sldMk cId="4197987937" sldId="270"/>
            <ac:spMk id="21" creationId="{9AA72BD9-2C5A-4EDC-931F-5AA08EACA0F3}"/>
          </ac:spMkLst>
        </pc:spChg>
        <pc:spChg chg="add">
          <ac:chgData name="Naeed Khan (2228648)" userId="S::2228648@student.uwtsd.ac.uk::4a4cc5d7-5314-46e5-9284-46bf93fe0087" providerId="AD" clId="Web-{D9394A0A-CC1C-3622-A8D3-8BFBE20635C9}" dt="2024-01-08T10:37:00.703" v="1394"/>
          <ac:spMkLst>
            <pc:docMk/>
            <pc:sldMk cId="4197987937" sldId="270"/>
            <ac:spMk id="23" creationId="{DD3981AC-7B61-4947-BCF3-F7AA7FA385B9}"/>
          </ac:spMkLst>
        </pc:spChg>
        <pc:spChg chg="add">
          <ac:chgData name="Naeed Khan (2228648)" userId="S::2228648@student.uwtsd.ac.uk::4a4cc5d7-5314-46e5-9284-46bf93fe0087" providerId="AD" clId="Web-{D9394A0A-CC1C-3622-A8D3-8BFBE20635C9}" dt="2024-01-08T10:37:00.703" v="1394"/>
          <ac:spMkLst>
            <pc:docMk/>
            <pc:sldMk cId="4197987937" sldId="270"/>
            <ac:spMk id="25" creationId="{55D4142C-5077-457F-A6AD-3FECFDB39685}"/>
          </ac:spMkLst>
        </pc:spChg>
        <pc:spChg chg="add">
          <ac:chgData name="Naeed Khan (2228648)" userId="S::2228648@student.uwtsd.ac.uk::4a4cc5d7-5314-46e5-9284-46bf93fe0087" providerId="AD" clId="Web-{D9394A0A-CC1C-3622-A8D3-8BFBE20635C9}" dt="2024-01-08T10:37:00.703" v="1394"/>
          <ac:spMkLst>
            <pc:docMk/>
            <pc:sldMk cId="4197987937" sldId="270"/>
            <ac:spMk id="27" creationId="{7A5F0580-5EE9-419F-96EE-B6529EF6E7D0}"/>
          </ac:spMkLst>
        </pc:spChg>
        <pc:grpChg chg="add del">
          <ac:chgData name="Naeed Khan (2228648)" userId="S::2228648@student.uwtsd.ac.uk::4a4cc5d7-5314-46e5-9284-46bf93fe0087" providerId="AD" clId="Web-{D9394A0A-CC1C-3622-A8D3-8BFBE20635C9}" dt="2024-01-08T10:37:00.703" v="1394"/>
          <ac:grpSpMkLst>
            <pc:docMk/>
            <pc:sldMk cId="4197987937" sldId="270"/>
            <ac:grpSpMk id="14" creationId="{23705FF7-CAB4-430F-A07B-AF2245F17F1C}"/>
          </ac:grpSpMkLst>
        </pc:grpChg>
        <pc:picChg chg="add mod ord">
          <ac:chgData name="Naeed Khan (2228648)" userId="S::2228648@student.uwtsd.ac.uk::4a4cc5d7-5314-46e5-9284-46bf93fe0087" providerId="AD" clId="Web-{D9394A0A-CC1C-3622-A8D3-8BFBE20635C9}" dt="2024-01-08T10:37:00.703" v="1394"/>
          <ac:picMkLst>
            <pc:docMk/>
            <pc:sldMk cId="4197987937" sldId="270"/>
            <ac:picMk id="4" creationId="{CFF0E566-100F-87A0-C1DA-1A977310B87D}"/>
          </ac:picMkLst>
        </pc:picChg>
      </pc:sldChg>
      <pc:sldChg chg="addSp delSp modSp new mod setBg">
        <pc:chgData name="Naeed Khan (2228648)" userId="S::2228648@student.uwtsd.ac.uk::4a4cc5d7-5314-46e5-9284-46bf93fe0087" providerId="AD" clId="Web-{D9394A0A-CC1C-3622-A8D3-8BFBE20635C9}" dt="2024-01-08T10:37:12.080" v="1395"/>
        <pc:sldMkLst>
          <pc:docMk/>
          <pc:sldMk cId="3737738969" sldId="271"/>
        </pc:sldMkLst>
        <pc:spChg chg="mod ord">
          <ac:chgData name="Naeed Khan (2228648)" userId="S::2228648@student.uwtsd.ac.uk::4a4cc5d7-5314-46e5-9284-46bf93fe0087" providerId="AD" clId="Web-{D9394A0A-CC1C-3622-A8D3-8BFBE20635C9}" dt="2024-01-08T09:59:35.421" v="641" actId="20577"/>
          <ac:spMkLst>
            <pc:docMk/>
            <pc:sldMk cId="3737738969" sldId="271"/>
            <ac:spMk id="2" creationId="{08F4D21B-52E0-F0CC-C982-8EF21C743B5D}"/>
          </ac:spMkLst>
        </pc:spChg>
        <pc:spChg chg="del">
          <ac:chgData name="Naeed Khan (2228648)" userId="S::2228648@student.uwtsd.ac.uk::4a4cc5d7-5314-46e5-9284-46bf93fe0087" providerId="AD" clId="Web-{D9394A0A-CC1C-3622-A8D3-8BFBE20635C9}" dt="2024-01-08T09:57:58.010" v="599"/>
          <ac:spMkLst>
            <pc:docMk/>
            <pc:sldMk cId="3737738969" sldId="271"/>
            <ac:spMk id="3" creationId="{F4F1F556-35EB-097E-0499-D6A70796A586}"/>
          </ac:spMkLst>
        </pc:spChg>
        <pc:spChg chg="add mod">
          <ac:chgData name="Naeed Khan (2228648)" userId="S::2228648@student.uwtsd.ac.uk::4a4cc5d7-5314-46e5-9284-46bf93fe0087" providerId="AD" clId="Web-{D9394A0A-CC1C-3622-A8D3-8BFBE20635C9}" dt="2024-01-08T10:37:12.080" v="1395"/>
          <ac:spMkLst>
            <pc:docMk/>
            <pc:sldMk cId="3737738969" sldId="271"/>
            <ac:spMk id="6" creationId="{D0E12DD7-DCD9-05BC-2DD1-0DB1ABCFD477}"/>
          </ac:spMkLst>
        </pc:spChg>
        <pc:spChg chg="add del">
          <ac:chgData name="Naeed Khan (2228648)" userId="S::2228648@student.uwtsd.ac.uk::4a4cc5d7-5314-46e5-9284-46bf93fe0087" providerId="AD" clId="Web-{D9394A0A-CC1C-3622-A8D3-8BFBE20635C9}" dt="2024-01-08T09:58:10.323" v="601"/>
          <ac:spMkLst>
            <pc:docMk/>
            <pc:sldMk cId="3737738969" sldId="271"/>
            <ac:spMk id="8" creationId="{54B3916A-91BF-9F8F-2182-FF2857390820}"/>
          </ac:spMkLst>
        </pc:spChg>
        <pc:spChg chg="add del">
          <ac:chgData name="Naeed Khan (2228648)" userId="S::2228648@student.uwtsd.ac.uk::4a4cc5d7-5314-46e5-9284-46bf93fe0087" providerId="AD" clId="Web-{D9394A0A-CC1C-3622-A8D3-8BFBE20635C9}" dt="2024-01-08T09:58:10.323" v="601"/>
          <ac:spMkLst>
            <pc:docMk/>
            <pc:sldMk cId="3737738969" sldId="271"/>
            <ac:spMk id="11" creationId="{9AA72BD9-2C5A-4EDC-931F-5AA08EACA0F3}"/>
          </ac:spMkLst>
        </pc:spChg>
        <pc:spChg chg="add del">
          <ac:chgData name="Naeed Khan (2228648)" userId="S::2228648@student.uwtsd.ac.uk::4a4cc5d7-5314-46e5-9284-46bf93fe0087" providerId="AD" clId="Web-{D9394A0A-CC1C-3622-A8D3-8BFBE20635C9}" dt="2024-01-08T09:58:10.323" v="601"/>
          <ac:spMkLst>
            <pc:docMk/>
            <pc:sldMk cId="3737738969" sldId="271"/>
            <ac:spMk id="13" creationId="{DD3981AC-7B61-4947-BCF3-F7AA7FA385B9}"/>
          </ac:spMkLst>
        </pc:spChg>
        <pc:spChg chg="add del">
          <ac:chgData name="Naeed Khan (2228648)" userId="S::2228648@student.uwtsd.ac.uk::4a4cc5d7-5314-46e5-9284-46bf93fe0087" providerId="AD" clId="Web-{D9394A0A-CC1C-3622-A8D3-8BFBE20635C9}" dt="2024-01-08T09:58:10.323" v="601"/>
          <ac:spMkLst>
            <pc:docMk/>
            <pc:sldMk cId="3737738969" sldId="271"/>
            <ac:spMk id="15" creationId="{55D4142C-5077-457F-A6AD-3FECFDB39685}"/>
          </ac:spMkLst>
        </pc:spChg>
        <pc:spChg chg="add del">
          <ac:chgData name="Naeed Khan (2228648)" userId="S::2228648@student.uwtsd.ac.uk::4a4cc5d7-5314-46e5-9284-46bf93fe0087" providerId="AD" clId="Web-{D9394A0A-CC1C-3622-A8D3-8BFBE20635C9}" dt="2024-01-08T09:58:10.323" v="601"/>
          <ac:spMkLst>
            <pc:docMk/>
            <pc:sldMk cId="3737738969" sldId="271"/>
            <ac:spMk id="17" creationId="{7A5F0580-5EE9-419F-96EE-B6529EF6E7D0}"/>
          </ac:spMkLst>
        </pc:spChg>
        <pc:spChg chg="add del">
          <ac:chgData name="Naeed Khan (2228648)" userId="S::2228648@student.uwtsd.ac.uk::4a4cc5d7-5314-46e5-9284-46bf93fe0087" providerId="AD" clId="Web-{D9394A0A-CC1C-3622-A8D3-8BFBE20635C9}" dt="2024-01-08T10:37:12.080" v="1395"/>
          <ac:spMkLst>
            <pc:docMk/>
            <pc:sldMk cId="3737738969" sldId="271"/>
            <ac:spMk id="19" creationId="{B95B9BA8-1D69-4796-85F5-B6D0BD52354B}"/>
          </ac:spMkLst>
        </pc:spChg>
        <pc:spChg chg="add mod">
          <ac:chgData name="Naeed Khan (2228648)" userId="S::2228648@student.uwtsd.ac.uk::4a4cc5d7-5314-46e5-9284-46bf93fe0087" providerId="AD" clId="Web-{D9394A0A-CC1C-3622-A8D3-8BFBE20635C9}" dt="2024-01-08T10:37:12.080" v="1395"/>
          <ac:spMkLst>
            <pc:docMk/>
            <pc:sldMk cId="3737738969" sldId="271"/>
            <ac:spMk id="20" creationId="{DF95B2B4-C7E8-7E61-83EB-F17774C922DB}"/>
          </ac:spMkLst>
        </pc:spChg>
        <pc:spChg chg="add">
          <ac:chgData name="Naeed Khan (2228648)" userId="S::2228648@student.uwtsd.ac.uk::4a4cc5d7-5314-46e5-9284-46bf93fe0087" providerId="AD" clId="Web-{D9394A0A-CC1C-3622-A8D3-8BFBE20635C9}" dt="2024-01-08T10:37:12.080" v="1395"/>
          <ac:spMkLst>
            <pc:docMk/>
            <pc:sldMk cId="3737738969" sldId="271"/>
            <ac:spMk id="27" creationId="{B95B9BA8-1D69-4796-85F5-B6D0BD52354B}"/>
          </ac:spMkLst>
        </pc:spChg>
        <pc:grpChg chg="add del">
          <ac:chgData name="Naeed Khan (2228648)" userId="S::2228648@student.uwtsd.ac.uk::4a4cc5d7-5314-46e5-9284-46bf93fe0087" providerId="AD" clId="Web-{D9394A0A-CC1C-3622-A8D3-8BFBE20635C9}" dt="2024-01-08T10:37:12.080" v="1395"/>
          <ac:grpSpMkLst>
            <pc:docMk/>
            <pc:sldMk cId="3737738969" sldId="271"/>
            <ac:grpSpMk id="21" creationId="{23705FF7-CAB4-430F-A07B-AF2245F17F1C}"/>
          </ac:grpSpMkLst>
        </pc:grpChg>
        <pc:picChg chg="add del mod ord">
          <ac:chgData name="Naeed Khan (2228648)" userId="S::2228648@student.uwtsd.ac.uk::4a4cc5d7-5314-46e5-9284-46bf93fe0087" providerId="AD" clId="Web-{D9394A0A-CC1C-3622-A8D3-8BFBE20635C9}" dt="2024-01-08T10:01:18.706" v="708"/>
          <ac:picMkLst>
            <pc:docMk/>
            <pc:sldMk cId="3737738969" sldId="271"/>
            <ac:picMk id="4" creationId="{FB5572B5-BF70-FC27-410B-E0AF0C411BA6}"/>
          </ac:picMkLst>
        </pc:picChg>
        <pc:picChg chg="add mod">
          <ac:chgData name="Naeed Khan (2228648)" userId="S::2228648@student.uwtsd.ac.uk::4a4cc5d7-5314-46e5-9284-46bf93fe0087" providerId="AD" clId="Web-{D9394A0A-CC1C-3622-A8D3-8BFBE20635C9}" dt="2024-01-08T10:37:12.080" v="1395"/>
          <ac:picMkLst>
            <pc:docMk/>
            <pc:sldMk cId="3737738969" sldId="271"/>
            <ac:picMk id="5" creationId="{46B9AE67-68E1-620B-E589-2F9EFB820CC2}"/>
          </ac:picMkLst>
        </pc:picChg>
      </pc:sldChg>
      <pc:sldChg chg="addSp delSp modSp new mod setBg">
        <pc:chgData name="Naeed Khan (2228648)" userId="S::2228648@student.uwtsd.ac.uk::4a4cc5d7-5314-46e5-9284-46bf93fe0087" providerId="AD" clId="Web-{D9394A0A-CC1C-3622-A8D3-8BFBE20635C9}" dt="2024-01-08T10:04:16.042" v="783" actId="20577"/>
        <pc:sldMkLst>
          <pc:docMk/>
          <pc:sldMk cId="369922635" sldId="272"/>
        </pc:sldMkLst>
        <pc:spChg chg="mod">
          <ac:chgData name="Naeed Khan (2228648)" userId="S::2228648@student.uwtsd.ac.uk::4a4cc5d7-5314-46e5-9284-46bf93fe0087" providerId="AD" clId="Web-{D9394A0A-CC1C-3622-A8D3-8BFBE20635C9}" dt="2024-01-08T10:03:07.570" v="734" actId="20577"/>
          <ac:spMkLst>
            <pc:docMk/>
            <pc:sldMk cId="369922635" sldId="272"/>
            <ac:spMk id="2" creationId="{872DB277-DF0A-B034-3DB3-8582B2236FE2}"/>
          </ac:spMkLst>
        </pc:spChg>
        <pc:spChg chg="del">
          <ac:chgData name="Naeed Khan (2228648)" userId="S::2228648@student.uwtsd.ac.uk::4a4cc5d7-5314-46e5-9284-46bf93fe0087" providerId="AD" clId="Web-{D9394A0A-CC1C-3622-A8D3-8BFBE20635C9}" dt="2024-01-08T10:02:28.412" v="718"/>
          <ac:spMkLst>
            <pc:docMk/>
            <pc:sldMk cId="369922635" sldId="272"/>
            <ac:spMk id="3" creationId="{4DDDA504-F432-FF10-B672-85C450D49D3A}"/>
          </ac:spMkLst>
        </pc:spChg>
        <pc:spChg chg="add mod">
          <ac:chgData name="Naeed Khan (2228648)" userId="S::2228648@student.uwtsd.ac.uk::4a4cc5d7-5314-46e5-9284-46bf93fe0087" providerId="AD" clId="Web-{D9394A0A-CC1C-3622-A8D3-8BFBE20635C9}" dt="2024-01-08T10:04:16.042" v="783" actId="20577"/>
          <ac:spMkLst>
            <pc:docMk/>
            <pc:sldMk cId="369922635" sldId="272"/>
            <ac:spMk id="8" creationId="{9044E4B1-7890-B8CA-B59F-1FE2BC349BFA}"/>
          </ac:spMkLst>
        </pc:spChg>
        <pc:spChg chg="add">
          <ac:chgData name="Naeed Khan (2228648)" userId="S::2228648@student.uwtsd.ac.uk::4a4cc5d7-5314-46e5-9284-46bf93fe0087" providerId="AD" clId="Web-{D9394A0A-CC1C-3622-A8D3-8BFBE20635C9}" dt="2024-01-08T10:02:35.038" v="719"/>
          <ac:spMkLst>
            <pc:docMk/>
            <pc:sldMk cId="369922635" sldId="272"/>
            <ac:spMk id="11" creationId="{B95B9BA8-1D69-4796-85F5-B6D0BD52354B}"/>
          </ac:spMkLst>
        </pc:spChg>
        <pc:grpChg chg="add">
          <ac:chgData name="Naeed Khan (2228648)" userId="S::2228648@student.uwtsd.ac.uk::4a4cc5d7-5314-46e5-9284-46bf93fe0087" providerId="AD" clId="Web-{D9394A0A-CC1C-3622-A8D3-8BFBE20635C9}" dt="2024-01-08T10:02:35.038" v="719"/>
          <ac:grpSpMkLst>
            <pc:docMk/>
            <pc:sldMk cId="369922635" sldId="272"/>
            <ac:grpSpMk id="13" creationId="{23705FF7-CAB4-430F-A07B-AF2245F17F1C}"/>
          </ac:grpSpMkLst>
        </pc:grpChg>
        <pc:picChg chg="add mod ord">
          <ac:chgData name="Naeed Khan (2228648)" userId="S::2228648@student.uwtsd.ac.uk::4a4cc5d7-5314-46e5-9284-46bf93fe0087" providerId="AD" clId="Web-{D9394A0A-CC1C-3622-A8D3-8BFBE20635C9}" dt="2024-01-08T10:02:35.038" v="719"/>
          <ac:picMkLst>
            <pc:docMk/>
            <pc:sldMk cId="369922635" sldId="272"/>
            <ac:picMk id="4" creationId="{7B6A75A2-D390-E3CC-9018-5A4E90472A75}"/>
          </ac:picMkLst>
        </pc:picChg>
      </pc:sldChg>
      <pc:sldChg chg="addSp delSp modSp new mod setBg">
        <pc:chgData name="Naeed Khan (2228648)" userId="S::2228648@student.uwtsd.ac.uk::4a4cc5d7-5314-46e5-9284-46bf93fe0087" providerId="AD" clId="Web-{D9394A0A-CC1C-3622-A8D3-8BFBE20635C9}" dt="2024-01-08T10:37:23.829" v="1396"/>
        <pc:sldMkLst>
          <pc:docMk/>
          <pc:sldMk cId="2388205798" sldId="273"/>
        </pc:sldMkLst>
        <pc:spChg chg="mod">
          <ac:chgData name="Naeed Khan (2228648)" userId="S::2228648@student.uwtsd.ac.uk::4a4cc5d7-5314-46e5-9284-46bf93fe0087" providerId="AD" clId="Web-{D9394A0A-CC1C-3622-A8D3-8BFBE20635C9}" dt="2024-01-08T10:37:23.829" v="1396"/>
          <ac:spMkLst>
            <pc:docMk/>
            <pc:sldMk cId="2388205798" sldId="273"/>
            <ac:spMk id="2" creationId="{F73B4C84-1AAF-83D4-A3EB-AEE2DE2E6CD3}"/>
          </ac:spMkLst>
        </pc:spChg>
        <pc:spChg chg="del">
          <ac:chgData name="Naeed Khan (2228648)" userId="S::2228648@student.uwtsd.ac.uk::4a4cc5d7-5314-46e5-9284-46bf93fe0087" providerId="AD" clId="Web-{D9394A0A-CC1C-3622-A8D3-8BFBE20635C9}" dt="2024-01-08T10:05:32.561" v="785"/>
          <ac:spMkLst>
            <pc:docMk/>
            <pc:sldMk cId="2388205798" sldId="273"/>
            <ac:spMk id="3" creationId="{96FBEFB1-545E-156F-91D1-91BDFD7DE826}"/>
          </ac:spMkLst>
        </pc:spChg>
        <pc:spChg chg="add mod">
          <ac:chgData name="Naeed Khan (2228648)" userId="S::2228648@student.uwtsd.ac.uk::4a4cc5d7-5314-46e5-9284-46bf93fe0087" providerId="AD" clId="Web-{D9394A0A-CC1C-3622-A8D3-8BFBE20635C9}" dt="2024-01-08T10:37:23.829" v="1396"/>
          <ac:spMkLst>
            <pc:docMk/>
            <pc:sldMk cId="2388205798" sldId="273"/>
            <ac:spMk id="8" creationId="{01D3242F-2D39-9D61-337A-34DD41CE7265}"/>
          </ac:spMkLst>
        </pc:spChg>
        <pc:spChg chg="add del">
          <ac:chgData name="Naeed Khan (2228648)" userId="S::2228648@student.uwtsd.ac.uk::4a4cc5d7-5314-46e5-9284-46bf93fe0087" providerId="AD" clId="Web-{D9394A0A-CC1C-3622-A8D3-8BFBE20635C9}" dt="2024-01-08T10:37:23.829" v="1396"/>
          <ac:spMkLst>
            <pc:docMk/>
            <pc:sldMk cId="2388205798" sldId="273"/>
            <ac:spMk id="11" creationId="{B95B9BA8-1D69-4796-85F5-B6D0BD52354B}"/>
          </ac:spMkLst>
        </pc:spChg>
        <pc:spChg chg="add">
          <ac:chgData name="Naeed Khan (2228648)" userId="S::2228648@student.uwtsd.ac.uk::4a4cc5d7-5314-46e5-9284-46bf93fe0087" providerId="AD" clId="Web-{D9394A0A-CC1C-3622-A8D3-8BFBE20635C9}" dt="2024-01-08T10:37:23.829" v="1396"/>
          <ac:spMkLst>
            <pc:docMk/>
            <pc:sldMk cId="2388205798" sldId="273"/>
            <ac:spMk id="20" creationId="{B95B9BA8-1D69-4796-85F5-B6D0BD52354B}"/>
          </ac:spMkLst>
        </pc:spChg>
        <pc:grpChg chg="add del">
          <ac:chgData name="Naeed Khan (2228648)" userId="S::2228648@student.uwtsd.ac.uk::4a4cc5d7-5314-46e5-9284-46bf93fe0087" providerId="AD" clId="Web-{D9394A0A-CC1C-3622-A8D3-8BFBE20635C9}" dt="2024-01-08T10:37:23.829" v="1396"/>
          <ac:grpSpMkLst>
            <pc:docMk/>
            <pc:sldMk cId="2388205798" sldId="273"/>
            <ac:grpSpMk id="13" creationId="{23705FF7-CAB4-430F-A07B-AF2245F17F1C}"/>
          </ac:grpSpMkLst>
        </pc:grpChg>
        <pc:picChg chg="add mod ord">
          <ac:chgData name="Naeed Khan (2228648)" userId="S::2228648@student.uwtsd.ac.uk::4a4cc5d7-5314-46e5-9284-46bf93fe0087" providerId="AD" clId="Web-{D9394A0A-CC1C-3622-A8D3-8BFBE20635C9}" dt="2024-01-08T10:37:23.829" v="1396"/>
          <ac:picMkLst>
            <pc:docMk/>
            <pc:sldMk cId="2388205798" sldId="273"/>
            <ac:picMk id="4" creationId="{7AF1FB79-8195-A509-F0D3-DCD451D16C21}"/>
          </ac:picMkLst>
        </pc:picChg>
      </pc:sldChg>
      <pc:sldChg chg="addSp delSp modSp new mod setBg">
        <pc:chgData name="Naeed Khan (2228648)" userId="S::2228648@student.uwtsd.ac.uk::4a4cc5d7-5314-46e5-9284-46bf93fe0087" providerId="AD" clId="Web-{D9394A0A-CC1C-3622-A8D3-8BFBE20635C9}" dt="2024-01-08T10:13:56.535" v="979" actId="20577"/>
        <pc:sldMkLst>
          <pc:docMk/>
          <pc:sldMk cId="118401250" sldId="274"/>
        </pc:sldMkLst>
        <pc:spChg chg="mod">
          <ac:chgData name="Naeed Khan (2228648)" userId="S::2228648@student.uwtsd.ac.uk::4a4cc5d7-5314-46e5-9284-46bf93fe0087" providerId="AD" clId="Web-{D9394A0A-CC1C-3622-A8D3-8BFBE20635C9}" dt="2024-01-08T10:12:13.297" v="900" actId="20577"/>
          <ac:spMkLst>
            <pc:docMk/>
            <pc:sldMk cId="118401250" sldId="274"/>
            <ac:spMk id="2" creationId="{4C13B7FB-B92E-C8D7-3ED3-61199DEEFE16}"/>
          </ac:spMkLst>
        </pc:spChg>
        <pc:spChg chg="del">
          <ac:chgData name="Naeed Khan (2228648)" userId="S::2228648@student.uwtsd.ac.uk::4a4cc5d7-5314-46e5-9284-46bf93fe0087" providerId="AD" clId="Web-{D9394A0A-CC1C-3622-A8D3-8BFBE20635C9}" dt="2024-01-08T10:11:39.811" v="879"/>
          <ac:spMkLst>
            <pc:docMk/>
            <pc:sldMk cId="118401250" sldId="274"/>
            <ac:spMk id="3" creationId="{74C92A6A-8973-8D04-F4DD-55D360ADD7E1}"/>
          </ac:spMkLst>
        </pc:spChg>
        <pc:spChg chg="add mod">
          <ac:chgData name="Naeed Khan (2228648)" userId="S::2228648@student.uwtsd.ac.uk::4a4cc5d7-5314-46e5-9284-46bf93fe0087" providerId="AD" clId="Web-{D9394A0A-CC1C-3622-A8D3-8BFBE20635C9}" dt="2024-01-08T10:11:45.686" v="885"/>
          <ac:spMkLst>
            <pc:docMk/>
            <pc:sldMk cId="118401250" sldId="274"/>
            <ac:spMk id="5" creationId="{5E0CADCA-0052-BA77-1E65-36F5AAFE564C}"/>
          </ac:spMkLst>
        </pc:spChg>
        <pc:spChg chg="add del">
          <ac:chgData name="Naeed Khan (2228648)" userId="S::2228648@student.uwtsd.ac.uk::4a4cc5d7-5314-46e5-9284-46bf93fe0087" providerId="AD" clId="Web-{D9394A0A-CC1C-3622-A8D3-8BFBE20635C9}" dt="2024-01-08T10:11:45.639" v="884"/>
          <ac:spMkLst>
            <pc:docMk/>
            <pc:sldMk cId="118401250" sldId="274"/>
            <ac:spMk id="9" creationId="{CE0C31B1-1AB1-C2E5-D4E4-5D27D42E26E0}"/>
          </ac:spMkLst>
        </pc:spChg>
        <pc:spChg chg="add del">
          <ac:chgData name="Naeed Khan (2228648)" userId="S::2228648@student.uwtsd.ac.uk::4a4cc5d7-5314-46e5-9284-46bf93fe0087" providerId="AD" clId="Web-{D9394A0A-CC1C-3622-A8D3-8BFBE20635C9}" dt="2024-01-08T10:11:45.639" v="884"/>
          <ac:spMkLst>
            <pc:docMk/>
            <pc:sldMk cId="118401250" sldId="274"/>
            <ac:spMk id="12" creationId="{B95B9BA8-1D69-4796-85F5-B6D0BD52354B}"/>
          </ac:spMkLst>
        </pc:spChg>
        <pc:spChg chg="add">
          <ac:chgData name="Naeed Khan (2228648)" userId="S::2228648@student.uwtsd.ac.uk::4a4cc5d7-5314-46e5-9284-46bf93fe0087" providerId="AD" clId="Web-{D9394A0A-CC1C-3622-A8D3-8BFBE20635C9}" dt="2024-01-08T10:11:45.686" v="885"/>
          <ac:spMkLst>
            <pc:docMk/>
            <pc:sldMk cId="118401250" sldId="274"/>
            <ac:spMk id="17" creationId="{B95B9BA8-1D69-4796-85F5-B6D0BD52354B}"/>
          </ac:spMkLst>
        </pc:spChg>
        <pc:spChg chg="add mod">
          <ac:chgData name="Naeed Khan (2228648)" userId="S::2228648@student.uwtsd.ac.uk::4a4cc5d7-5314-46e5-9284-46bf93fe0087" providerId="AD" clId="Web-{D9394A0A-CC1C-3622-A8D3-8BFBE20635C9}" dt="2024-01-08T10:13:56.535" v="979" actId="20577"/>
          <ac:spMkLst>
            <pc:docMk/>
            <pc:sldMk cId="118401250" sldId="274"/>
            <ac:spMk id="18" creationId="{0A71AE25-8C17-4314-196B-7E1715A09C3B}"/>
          </ac:spMkLst>
        </pc:spChg>
        <pc:grpChg chg="add">
          <ac:chgData name="Naeed Khan (2228648)" userId="S::2228648@student.uwtsd.ac.uk::4a4cc5d7-5314-46e5-9284-46bf93fe0087" providerId="AD" clId="Web-{D9394A0A-CC1C-3622-A8D3-8BFBE20635C9}" dt="2024-01-08T10:11:45.686" v="885"/>
          <ac:grpSpMkLst>
            <pc:docMk/>
            <pc:sldMk cId="118401250" sldId="274"/>
            <ac:grpSpMk id="14" creationId="{23705FF7-CAB4-430F-A07B-AF2245F17F1C}"/>
          </ac:grpSpMkLst>
        </pc:grpChg>
        <pc:picChg chg="add mod ord">
          <ac:chgData name="Naeed Khan (2228648)" userId="S::2228648@student.uwtsd.ac.uk::4a4cc5d7-5314-46e5-9284-46bf93fe0087" providerId="AD" clId="Web-{D9394A0A-CC1C-3622-A8D3-8BFBE20635C9}" dt="2024-01-08T10:11:45.686" v="885"/>
          <ac:picMkLst>
            <pc:docMk/>
            <pc:sldMk cId="118401250" sldId="274"/>
            <ac:picMk id="4" creationId="{11456AEC-763E-E599-3FCC-29CA9B5996DC}"/>
          </ac:picMkLst>
        </pc:picChg>
      </pc:sldChg>
      <pc:sldChg chg="addSp delSp modSp new mod setBg">
        <pc:chgData name="Naeed Khan (2228648)" userId="S::2228648@student.uwtsd.ac.uk::4a4cc5d7-5314-46e5-9284-46bf93fe0087" providerId="AD" clId="Web-{D9394A0A-CC1C-3622-A8D3-8BFBE20635C9}" dt="2024-01-08T10:37:36.924" v="1397"/>
        <pc:sldMkLst>
          <pc:docMk/>
          <pc:sldMk cId="4290471845" sldId="275"/>
        </pc:sldMkLst>
        <pc:spChg chg="mod">
          <ac:chgData name="Naeed Khan (2228648)" userId="S::2228648@student.uwtsd.ac.uk::4a4cc5d7-5314-46e5-9284-46bf93fe0087" providerId="AD" clId="Web-{D9394A0A-CC1C-3622-A8D3-8BFBE20635C9}" dt="2024-01-08T10:37:36.924" v="1397"/>
          <ac:spMkLst>
            <pc:docMk/>
            <pc:sldMk cId="4290471845" sldId="275"/>
            <ac:spMk id="2" creationId="{70EEF1FB-1D99-B001-4340-7458F37077F9}"/>
          </ac:spMkLst>
        </pc:spChg>
        <pc:spChg chg="del">
          <ac:chgData name="Naeed Khan (2228648)" userId="S::2228648@student.uwtsd.ac.uk::4a4cc5d7-5314-46e5-9284-46bf93fe0087" providerId="AD" clId="Web-{D9394A0A-CC1C-3622-A8D3-8BFBE20635C9}" dt="2024-01-08T10:14:24.490" v="981"/>
          <ac:spMkLst>
            <pc:docMk/>
            <pc:sldMk cId="4290471845" sldId="275"/>
            <ac:spMk id="3" creationId="{EDEC05BF-DA2B-8EEA-DC9E-7112E0C776CF}"/>
          </ac:spMkLst>
        </pc:spChg>
        <pc:spChg chg="add mod">
          <ac:chgData name="Naeed Khan (2228648)" userId="S::2228648@student.uwtsd.ac.uk::4a4cc5d7-5314-46e5-9284-46bf93fe0087" providerId="AD" clId="Web-{D9394A0A-CC1C-3622-A8D3-8BFBE20635C9}" dt="2024-01-08T10:37:36.924" v="1397"/>
          <ac:spMkLst>
            <pc:docMk/>
            <pc:sldMk cId="4290471845" sldId="275"/>
            <ac:spMk id="8" creationId="{DEF96111-5C8C-8E11-BE64-AE13884357FE}"/>
          </ac:spMkLst>
        </pc:spChg>
        <pc:spChg chg="add del">
          <ac:chgData name="Naeed Khan (2228648)" userId="S::2228648@student.uwtsd.ac.uk::4a4cc5d7-5314-46e5-9284-46bf93fe0087" providerId="AD" clId="Web-{D9394A0A-CC1C-3622-A8D3-8BFBE20635C9}" dt="2024-01-08T10:37:36.924" v="1397"/>
          <ac:spMkLst>
            <pc:docMk/>
            <pc:sldMk cId="4290471845" sldId="275"/>
            <ac:spMk id="11" creationId="{B95B9BA8-1D69-4796-85F5-B6D0BD52354B}"/>
          </ac:spMkLst>
        </pc:spChg>
        <pc:spChg chg="add">
          <ac:chgData name="Naeed Khan (2228648)" userId="S::2228648@student.uwtsd.ac.uk::4a4cc5d7-5314-46e5-9284-46bf93fe0087" providerId="AD" clId="Web-{D9394A0A-CC1C-3622-A8D3-8BFBE20635C9}" dt="2024-01-08T10:37:36.924" v="1397"/>
          <ac:spMkLst>
            <pc:docMk/>
            <pc:sldMk cId="4290471845" sldId="275"/>
            <ac:spMk id="20" creationId="{B95B9BA8-1D69-4796-85F5-B6D0BD52354B}"/>
          </ac:spMkLst>
        </pc:spChg>
        <pc:grpChg chg="add del">
          <ac:chgData name="Naeed Khan (2228648)" userId="S::2228648@student.uwtsd.ac.uk::4a4cc5d7-5314-46e5-9284-46bf93fe0087" providerId="AD" clId="Web-{D9394A0A-CC1C-3622-A8D3-8BFBE20635C9}" dt="2024-01-08T10:37:36.924" v="1397"/>
          <ac:grpSpMkLst>
            <pc:docMk/>
            <pc:sldMk cId="4290471845" sldId="275"/>
            <ac:grpSpMk id="13" creationId="{23705FF7-CAB4-430F-A07B-AF2245F17F1C}"/>
          </ac:grpSpMkLst>
        </pc:grpChg>
        <pc:picChg chg="add mod ord">
          <ac:chgData name="Naeed Khan (2228648)" userId="S::2228648@student.uwtsd.ac.uk::4a4cc5d7-5314-46e5-9284-46bf93fe0087" providerId="AD" clId="Web-{D9394A0A-CC1C-3622-A8D3-8BFBE20635C9}" dt="2024-01-08T10:37:36.924" v="1397"/>
          <ac:picMkLst>
            <pc:docMk/>
            <pc:sldMk cId="4290471845" sldId="275"/>
            <ac:picMk id="4" creationId="{94F2EDB0-FFA0-3D48-F9FB-DBCB0F63E146}"/>
          </ac:picMkLst>
        </pc:picChg>
      </pc:sldChg>
      <pc:sldChg chg="addSp delSp modSp new mod setBg">
        <pc:chgData name="Naeed Khan (2228648)" userId="S::2228648@student.uwtsd.ac.uk::4a4cc5d7-5314-46e5-9284-46bf93fe0087" providerId="AD" clId="Web-{D9394A0A-CC1C-3622-A8D3-8BFBE20635C9}" dt="2024-01-08T10:20:39.381" v="1137" actId="20577"/>
        <pc:sldMkLst>
          <pc:docMk/>
          <pc:sldMk cId="753374639" sldId="276"/>
        </pc:sldMkLst>
        <pc:spChg chg="mod">
          <ac:chgData name="Naeed Khan (2228648)" userId="S::2228648@student.uwtsd.ac.uk::4a4cc5d7-5314-46e5-9284-46bf93fe0087" providerId="AD" clId="Web-{D9394A0A-CC1C-3622-A8D3-8BFBE20635C9}" dt="2024-01-08T10:17:38.748" v="1058" actId="20577"/>
          <ac:spMkLst>
            <pc:docMk/>
            <pc:sldMk cId="753374639" sldId="276"/>
            <ac:spMk id="2" creationId="{96455D15-03C4-4BD2-F7DB-16540CF8EC6F}"/>
          </ac:spMkLst>
        </pc:spChg>
        <pc:spChg chg="del">
          <ac:chgData name="Naeed Khan (2228648)" userId="S::2228648@student.uwtsd.ac.uk::4a4cc5d7-5314-46e5-9284-46bf93fe0087" providerId="AD" clId="Web-{D9394A0A-CC1C-3622-A8D3-8BFBE20635C9}" dt="2024-01-08T10:17:16.763" v="1045"/>
          <ac:spMkLst>
            <pc:docMk/>
            <pc:sldMk cId="753374639" sldId="276"/>
            <ac:spMk id="3" creationId="{A39B425A-9DFC-D44B-587E-F12242BB1417}"/>
          </ac:spMkLst>
        </pc:spChg>
        <pc:spChg chg="add mod">
          <ac:chgData name="Naeed Khan (2228648)" userId="S::2228648@student.uwtsd.ac.uk::4a4cc5d7-5314-46e5-9284-46bf93fe0087" providerId="AD" clId="Web-{D9394A0A-CC1C-3622-A8D3-8BFBE20635C9}" dt="2024-01-08T10:20:39.381" v="1137" actId="20577"/>
          <ac:spMkLst>
            <pc:docMk/>
            <pc:sldMk cId="753374639" sldId="276"/>
            <ac:spMk id="8" creationId="{98BCEC11-0CE7-33B3-CC8B-EB3C3AD7B2A9}"/>
          </ac:spMkLst>
        </pc:spChg>
        <pc:spChg chg="add">
          <ac:chgData name="Naeed Khan (2228648)" userId="S::2228648@student.uwtsd.ac.uk::4a4cc5d7-5314-46e5-9284-46bf93fe0087" providerId="AD" clId="Web-{D9394A0A-CC1C-3622-A8D3-8BFBE20635C9}" dt="2024-01-08T10:17:24.794" v="1046"/>
          <ac:spMkLst>
            <pc:docMk/>
            <pc:sldMk cId="753374639" sldId="276"/>
            <ac:spMk id="11" creationId="{B95B9BA8-1D69-4796-85F5-B6D0BD52354B}"/>
          </ac:spMkLst>
        </pc:spChg>
        <pc:grpChg chg="add">
          <ac:chgData name="Naeed Khan (2228648)" userId="S::2228648@student.uwtsd.ac.uk::4a4cc5d7-5314-46e5-9284-46bf93fe0087" providerId="AD" clId="Web-{D9394A0A-CC1C-3622-A8D3-8BFBE20635C9}" dt="2024-01-08T10:17:24.794" v="1046"/>
          <ac:grpSpMkLst>
            <pc:docMk/>
            <pc:sldMk cId="753374639" sldId="276"/>
            <ac:grpSpMk id="13" creationId="{23705FF7-CAB4-430F-A07B-AF2245F17F1C}"/>
          </ac:grpSpMkLst>
        </pc:grpChg>
        <pc:picChg chg="add mod ord">
          <ac:chgData name="Naeed Khan (2228648)" userId="S::2228648@student.uwtsd.ac.uk::4a4cc5d7-5314-46e5-9284-46bf93fe0087" providerId="AD" clId="Web-{D9394A0A-CC1C-3622-A8D3-8BFBE20635C9}" dt="2024-01-08T10:17:24.794" v="1046"/>
          <ac:picMkLst>
            <pc:docMk/>
            <pc:sldMk cId="753374639" sldId="276"/>
            <ac:picMk id="4" creationId="{D7F47F92-F86F-4715-26AB-0AC6B0A1768E}"/>
          </ac:picMkLst>
        </pc:picChg>
      </pc:sldChg>
      <pc:sldChg chg="addSp delSp modSp new mod setBg">
        <pc:chgData name="Naeed Khan (2228648)" userId="S::2228648@student.uwtsd.ac.uk::4a4cc5d7-5314-46e5-9284-46bf93fe0087" providerId="AD" clId="Web-{D9394A0A-CC1C-3622-A8D3-8BFBE20635C9}" dt="2024-01-08T10:37:47.440" v="1400"/>
        <pc:sldMkLst>
          <pc:docMk/>
          <pc:sldMk cId="1069643936" sldId="277"/>
        </pc:sldMkLst>
        <pc:spChg chg="mod">
          <ac:chgData name="Naeed Khan (2228648)" userId="S::2228648@student.uwtsd.ac.uk::4a4cc5d7-5314-46e5-9284-46bf93fe0087" providerId="AD" clId="Web-{D9394A0A-CC1C-3622-A8D3-8BFBE20635C9}" dt="2024-01-08T10:37:47.440" v="1400"/>
          <ac:spMkLst>
            <pc:docMk/>
            <pc:sldMk cId="1069643936" sldId="277"/>
            <ac:spMk id="2" creationId="{447F745C-F3EB-03DC-1528-4E8B91F9999B}"/>
          </ac:spMkLst>
        </pc:spChg>
        <pc:spChg chg="del">
          <ac:chgData name="Naeed Khan (2228648)" userId="S::2228648@student.uwtsd.ac.uk::4a4cc5d7-5314-46e5-9284-46bf93fe0087" providerId="AD" clId="Web-{D9394A0A-CC1C-3622-A8D3-8BFBE20635C9}" dt="2024-01-08T10:22:14.447" v="1139"/>
          <ac:spMkLst>
            <pc:docMk/>
            <pc:sldMk cId="1069643936" sldId="277"/>
            <ac:spMk id="3" creationId="{8297F38D-3BB9-1ED4-4DC0-9952F556160A}"/>
          </ac:spMkLst>
        </pc:spChg>
        <pc:spChg chg="add mod ord">
          <ac:chgData name="Naeed Khan (2228648)" userId="S::2228648@student.uwtsd.ac.uk::4a4cc5d7-5314-46e5-9284-46bf93fe0087" providerId="AD" clId="Web-{D9394A0A-CC1C-3622-A8D3-8BFBE20635C9}" dt="2024-01-08T10:37:47.440" v="1400"/>
          <ac:spMkLst>
            <pc:docMk/>
            <pc:sldMk cId="1069643936" sldId="277"/>
            <ac:spMk id="8" creationId="{91683E24-7ABF-120B-81EB-143A0D471AE1}"/>
          </ac:spMkLst>
        </pc:spChg>
        <pc:spChg chg="add del">
          <ac:chgData name="Naeed Khan (2228648)" userId="S::2228648@student.uwtsd.ac.uk::4a4cc5d7-5314-46e5-9284-46bf93fe0087" providerId="AD" clId="Web-{D9394A0A-CC1C-3622-A8D3-8BFBE20635C9}" dt="2024-01-08T10:37:47.440" v="1400"/>
          <ac:spMkLst>
            <pc:docMk/>
            <pc:sldMk cId="1069643936" sldId="277"/>
            <ac:spMk id="11" creationId="{B95B9BA8-1D69-4796-85F5-B6D0BD52354B}"/>
          </ac:spMkLst>
        </pc:spChg>
        <pc:spChg chg="add del">
          <ac:chgData name="Naeed Khan (2228648)" userId="S::2228648@student.uwtsd.ac.uk::4a4cc5d7-5314-46e5-9284-46bf93fe0087" providerId="AD" clId="Web-{D9394A0A-CC1C-3622-A8D3-8BFBE20635C9}" dt="2024-01-08T10:37:47.393" v="1399"/>
          <ac:spMkLst>
            <pc:docMk/>
            <pc:sldMk cId="1069643936" sldId="277"/>
            <ac:spMk id="20" creationId="{B95B9BA8-1D69-4796-85F5-B6D0BD52354B}"/>
          </ac:spMkLst>
        </pc:spChg>
        <pc:spChg chg="add">
          <ac:chgData name="Naeed Khan (2228648)" userId="S::2228648@student.uwtsd.ac.uk::4a4cc5d7-5314-46e5-9284-46bf93fe0087" providerId="AD" clId="Web-{D9394A0A-CC1C-3622-A8D3-8BFBE20635C9}" dt="2024-01-08T10:37:47.440" v="1400"/>
          <ac:spMkLst>
            <pc:docMk/>
            <pc:sldMk cId="1069643936" sldId="277"/>
            <ac:spMk id="29" creationId="{B95B9BA8-1D69-4796-85F5-B6D0BD52354B}"/>
          </ac:spMkLst>
        </pc:spChg>
        <pc:grpChg chg="add del">
          <ac:chgData name="Naeed Khan (2228648)" userId="S::2228648@student.uwtsd.ac.uk::4a4cc5d7-5314-46e5-9284-46bf93fe0087" providerId="AD" clId="Web-{D9394A0A-CC1C-3622-A8D3-8BFBE20635C9}" dt="2024-01-08T10:37:47.440" v="1400"/>
          <ac:grpSpMkLst>
            <pc:docMk/>
            <pc:sldMk cId="1069643936" sldId="277"/>
            <ac:grpSpMk id="13" creationId="{23705FF7-CAB4-430F-A07B-AF2245F17F1C}"/>
          </ac:grpSpMkLst>
        </pc:grpChg>
        <pc:grpChg chg="add">
          <ac:chgData name="Naeed Khan (2228648)" userId="S::2228648@student.uwtsd.ac.uk::4a4cc5d7-5314-46e5-9284-46bf93fe0087" providerId="AD" clId="Web-{D9394A0A-CC1C-3622-A8D3-8BFBE20635C9}" dt="2024-01-08T10:37:47.440" v="1400"/>
          <ac:grpSpMkLst>
            <pc:docMk/>
            <pc:sldMk cId="1069643936" sldId="277"/>
            <ac:grpSpMk id="22" creationId="{B868920F-3C89-4780-A399-2A0099F45D9B}"/>
          </ac:grpSpMkLst>
        </pc:grpChg>
        <pc:picChg chg="add mod ord">
          <ac:chgData name="Naeed Khan (2228648)" userId="S::2228648@student.uwtsd.ac.uk::4a4cc5d7-5314-46e5-9284-46bf93fe0087" providerId="AD" clId="Web-{D9394A0A-CC1C-3622-A8D3-8BFBE20635C9}" dt="2024-01-08T10:37:47.440" v="1400"/>
          <ac:picMkLst>
            <pc:docMk/>
            <pc:sldMk cId="1069643936" sldId="277"/>
            <ac:picMk id="4" creationId="{971B1F29-1D55-3DA4-3203-C92E94E55570}"/>
          </ac:picMkLst>
        </pc:picChg>
      </pc:sldChg>
      <pc:sldChg chg="addSp delSp modSp new mod setBg">
        <pc:chgData name="Naeed Khan (2228648)" userId="S::2228648@student.uwtsd.ac.uk::4a4cc5d7-5314-46e5-9284-46bf93fe0087" providerId="AD" clId="Web-{D9394A0A-CC1C-3622-A8D3-8BFBE20635C9}" dt="2024-01-08T10:35:22.434" v="1387"/>
        <pc:sldMkLst>
          <pc:docMk/>
          <pc:sldMk cId="442866001" sldId="278"/>
        </pc:sldMkLst>
        <pc:spChg chg="mod">
          <ac:chgData name="Naeed Khan (2228648)" userId="S::2228648@student.uwtsd.ac.uk::4a4cc5d7-5314-46e5-9284-46bf93fe0087" providerId="AD" clId="Web-{D9394A0A-CC1C-3622-A8D3-8BFBE20635C9}" dt="2024-01-08T10:29:39.810" v="1277" actId="20577"/>
          <ac:spMkLst>
            <pc:docMk/>
            <pc:sldMk cId="442866001" sldId="278"/>
            <ac:spMk id="2" creationId="{1C317F76-BA48-8AF1-7C57-CBDB9C3C386F}"/>
          </ac:spMkLst>
        </pc:spChg>
        <pc:spChg chg="del">
          <ac:chgData name="Naeed Khan (2228648)" userId="S::2228648@student.uwtsd.ac.uk::4a4cc5d7-5314-46e5-9284-46bf93fe0087" providerId="AD" clId="Web-{D9394A0A-CC1C-3622-A8D3-8BFBE20635C9}" dt="2024-01-08T10:27:51.868" v="1230"/>
          <ac:spMkLst>
            <pc:docMk/>
            <pc:sldMk cId="442866001" sldId="278"/>
            <ac:spMk id="3" creationId="{4A1FB786-E789-6CAA-8630-6DAE7E0E59B4}"/>
          </ac:spMkLst>
        </pc:spChg>
        <pc:spChg chg="add mod">
          <ac:chgData name="Naeed Khan (2228648)" userId="S::2228648@student.uwtsd.ac.uk::4a4cc5d7-5314-46e5-9284-46bf93fe0087" providerId="AD" clId="Web-{D9394A0A-CC1C-3622-A8D3-8BFBE20635C9}" dt="2024-01-08T10:27:55.118" v="1234"/>
          <ac:spMkLst>
            <pc:docMk/>
            <pc:sldMk cId="442866001" sldId="278"/>
            <ac:spMk id="5" creationId="{AD4F1833-F448-8EB6-54EA-F923C3065983}"/>
          </ac:spMkLst>
        </pc:spChg>
        <pc:spChg chg="add mod">
          <ac:chgData name="Naeed Khan (2228648)" userId="S::2228648@student.uwtsd.ac.uk::4a4cc5d7-5314-46e5-9284-46bf93fe0087" providerId="AD" clId="Web-{D9394A0A-CC1C-3622-A8D3-8BFBE20635C9}" dt="2024-01-08T10:35:22.434" v="1387"/>
          <ac:spMkLst>
            <pc:docMk/>
            <pc:sldMk cId="442866001" sldId="278"/>
            <ac:spMk id="9" creationId="{BD20666A-F02B-D0DF-F10C-AE3CBB7D5ECD}"/>
          </ac:spMkLst>
        </pc:spChg>
        <pc:spChg chg="add del">
          <ac:chgData name="Naeed Khan (2228648)" userId="S::2228648@student.uwtsd.ac.uk::4a4cc5d7-5314-46e5-9284-46bf93fe0087" providerId="AD" clId="Web-{D9394A0A-CC1C-3622-A8D3-8BFBE20635C9}" dt="2024-01-08T10:35:22.434" v="1387"/>
          <ac:spMkLst>
            <pc:docMk/>
            <pc:sldMk cId="442866001" sldId="278"/>
            <ac:spMk id="12" creationId="{B95B9BA8-1D69-4796-85F5-B6D0BD52354B}"/>
          </ac:spMkLst>
        </pc:spChg>
        <pc:spChg chg="add">
          <ac:chgData name="Naeed Khan (2228648)" userId="S::2228648@student.uwtsd.ac.uk::4a4cc5d7-5314-46e5-9284-46bf93fe0087" providerId="AD" clId="Web-{D9394A0A-CC1C-3622-A8D3-8BFBE20635C9}" dt="2024-01-08T10:35:22.434" v="1387"/>
          <ac:spMkLst>
            <pc:docMk/>
            <pc:sldMk cId="442866001" sldId="278"/>
            <ac:spMk id="21" creationId="{C3D6EC93-F369-413E-AA67-5D4104161046}"/>
          </ac:spMkLst>
        </pc:spChg>
        <pc:grpChg chg="add del">
          <ac:chgData name="Naeed Khan (2228648)" userId="S::2228648@student.uwtsd.ac.uk::4a4cc5d7-5314-46e5-9284-46bf93fe0087" providerId="AD" clId="Web-{D9394A0A-CC1C-3622-A8D3-8BFBE20635C9}" dt="2024-01-08T10:35:22.434" v="1387"/>
          <ac:grpSpMkLst>
            <pc:docMk/>
            <pc:sldMk cId="442866001" sldId="278"/>
            <ac:grpSpMk id="14" creationId="{23705FF7-CAB4-430F-A07B-AF2245F17F1C}"/>
          </ac:grpSpMkLst>
        </pc:grpChg>
        <pc:grpChg chg="add">
          <ac:chgData name="Naeed Khan (2228648)" userId="S::2228648@student.uwtsd.ac.uk::4a4cc5d7-5314-46e5-9284-46bf93fe0087" providerId="AD" clId="Web-{D9394A0A-CC1C-3622-A8D3-8BFBE20635C9}" dt="2024-01-08T10:35:22.434" v="1387"/>
          <ac:grpSpMkLst>
            <pc:docMk/>
            <pc:sldMk cId="442866001" sldId="278"/>
            <ac:grpSpMk id="23" creationId="{4EA04677-6B2C-40F4-975C-ED9196552771}"/>
          </ac:grpSpMkLst>
        </pc:grpChg>
        <pc:picChg chg="add mod ord">
          <ac:chgData name="Naeed Khan (2228648)" userId="S::2228648@student.uwtsd.ac.uk::4a4cc5d7-5314-46e5-9284-46bf93fe0087" providerId="AD" clId="Web-{D9394A0A-CC1C-3622-A8D3-8BFBE20635C9}" dt="2024-01-08T10:35:22.434" v="1387"/>
          <ac:picMkLst>
            <pc:docMk/>
            <pc:sldMk cId="442866001" sldId="278"/>
            <ac:picMk id="4" creationId="{4BF0BA8C-39AE-8E2F-5BC8-389BEFCA40E3}"/>
          </ac:picMkLst>
        </pc:picChg>
      </pc:sldChg>
      <pc:sldChg chg="addSp delSp modSp new mod setBg">
        <pc:chgData name="Naeed Khan (2228648)" userId="S::2228648@student.uwtsd.ac.uk::4a4cc5d7-5314-46e5-9284-46bf93fe0087" providerId="AD" clId="Web-{D9394A0A-CC1C-3622-A8D3-8BFBE20635C9}" dt="2024-01-08T10:43:07.688" v="1491" actId="20577"/>
        <pc:sldMkLst>
          <pc:docMk/>
          <pc:sldMk cId="3068935281" sldId="279"/>
        </pc:sldMkLst>
        <pc:spChg chg="mod">
          <ac:chgData name="Naeed Khan (2228648)" userId="S::2228648@student.uwtsd.ac.uk::4a4cc5d7-5314-46e5-9284-46bf93fe0087" providerId="AD" clId="Web-{D9394A0A-CC1C-3622-A8D3-8BFBE20635C9}" dt="2024-01-08T10:41:30.621" v="1417" actId="20577"/>
          <ac:spMkLst>
            <pc:docMk/>
            <pc:sldMk cId="3068935281" sldId="279"/>
            <ac:spMk id="2" creationId="{7EFB3E88-23DD-876F-9C0E-A29E8EA48768}"/>
          </ac:spMkLst>
        </pc:spChg>
        <pc:spChg chg="del">
          <ac:chgData name="Naeed Khan (2228648)" userId="S::2228648@student.uwtsd.ac.uk::4a4cc5d7-5314-46e5-9284-46bf93fe0087" providerId="AD" clId="Web-{D9394A0A-CC1C-3622-A8D3-8BFBE20635C9}" dt="2024-01-08T10:33:44.976" v="1379"/>
          <ac:spMkLst>
            <pc:docMk/>
            <pc:sldMk cId="3068935281" sldId="279"/>
            <ac:spMk id="3" creationId="{619E1E75-0C44-706F-C9C7-FCDFFC3844A9}"/>
          </ac:spMkLst>
        </pc:spChg>
        <pc:spChg chg="add del mod">
          <ac:chgData name="Naeed Khan (2228648)" userId="S::2228648@student.uwtsd.ac.uk::4a4cc5d7-5314-46e5-9284-46bf93fe0087" providerId="AD" clId="Web-{D9394A0A-CC1C-3622-A8D3-8BFBE20635C9}" dt="2024-01-08T10:33:52.930" v="1383"/>
          <ac:spMkLst>
            <pc:docMk/>
            <pc:sldMk cId="3068935281" sldId="279"/>
            <ac:spMk id="5" creationId="{EBD25C9A-434B-5667-D0EA-6C490F0B2872}"/>
          </ac:spMkLst>
        </pc:spChg>
        <pc:spChg chg="add del mod">
          <ac:chgData name="Naeed Khan (2228648)" userId="S::2228648@student.uwtsd.ac.uk::4a4cc5d7-5314-46e5-9284-46bf93fe0087" providerId="AD" clId="Web-{D9394A0A-CC1C-3622-A8D3-8BFBE20635C9}" dt="2024-01-08T10:34:59.480" v="1385"/>
          <ac:spMkLst>
            <pc:docMk/>
            <pc:sldMk cId="3068935281" sldId="279"/>
            <ac:spMk id="8" creationId="{835374A0-BC5F-C550-7DE2-E3C3751B9666}"/>
          </ac:spMkLst>
        </pc:spChg>
        <pc:spChg chg="add mod">
          <ac:chgData name="Naeed Khan (2228648)" userId="S::2228648@student.uwtsd.ac.uk::4a4cc5d7-5314-46e5-9284-46bf93fe0087" providerId="AD" clId="Web-{D9394A0A-CC1C-3622-A8D3-8BFBE20635C9}" dt="2024-01-08T10:43:07.688" v="1491" actId="20577"/>
          <ac:spMkLst>
            <pc:docMk/>
            <pc:sldMk cId="3068935281" sldId="279"/>
            <ac:spMk id="13" creationId="{270FDFC9-7987-F1DF-FF06-E1CC67A9326C}"/>
          </ac:spMkLst>
        </pc:spChg>
        <pc:spChg chg="add del">
          <ac:chgData name="Naeed Khan (2228648)" userId="S::2228648@student.uwtsd.ac.uk::4a4cc5d7-5314-46e5-9284-46bf93fe0087" providerId="AD" clId="Web-{D9394A0A-CC1C-3622-A8D3-8BFBE20635C9}" dt="2024-01-08T10:38:16.050" v="1405"/>
          <ac:spMkLst>
            <pc:docMk/>
            <pc:sldMk cId="3068935281" sldId="279"/>
            <ac:spMk id="16" creationId="{B95B9BA8-1D69-4796-85F5-B6D0BD52354B}"/>
          </ac:spMkLst>
        </pc:spChg>
        <pc:spChg chg="add del">
          <ac:chgData name="Naeed Khan (2228648)" userId="S::2228648@student.uwtsd.ac.uk::4a4cc5d7-5314-46e5-9284-46bf93fe0087" providerId="AD" clId="Web-{D9394A0A-CC1C-3622-A8D3-8BFBE20635C9}" dt="2024-01-08T10:38:04.335" v="1402"/>
          <ac:spMkLst>
            <pc:docMk/>
            <pc:sldMk cId="3068935281" sldId="279"/>
            <ac:spMk id="25" creationId="{B95B9BA8-1D69-4796-85F5-B6D0BD52354B}"/>
          </ac:spMkLst>
        </pc:spChg>
        <pc:spChg chg="add del">
          <ac:chgData name="Naeed Khan (2228648)" userId="S::2228648@student.uwtsd.ac.uk::4a4cc5d7-5314-46e5-9284-46bf93fe0087" providerId="AD" clId="Web-{D9394A0A-CC1C-3622-A8D3-8BFBE20635C9}" dt="2024-01-08T10:38:16.019" v="1404"/>
          <ac:spMkLst>
            <pc:docMk/>
            <pc:sldMk cId="3068935281" sldId="279"/>
            <ac:spMk id="35" creationId="{FCCDD320-F060-4CF7-AE20-8592F7C9571D}"/>
          </ac:spMkLst>
        </pc:spChg>
        <pc:spChg chg="add del">
          <ac:chgData name="Naeed Khan (2228648)" userId="S::2228648@student.uwtsd.ac.uk::4a4cc5d7-5314-46e5-9284-46bf93fe0087" providerId="AD" clId="Web-{D9394A0A-CC1C-3622-A8D3-8BFBE20635C9}" dt="2024-01-08T10:38:16.019" v="1404"/>
          <ac:spMkLst>
            <pc:docMk/>
            <pc:sldMk cId="3068935281" sldId="279"/>
            <ac:spMk id="36" creationId="{4B49AD00-D954-4DA1-88A1-FFCD8F596D2D}"/>
          </ac:spMkLst>
        </pc:spChg>
        <pc:spChg chg="add">
          <ac:chgData name="Naeed Khan (2228648)" userId="S::2228648@student.uwtsd.ac.uk::4a4cc5d7-5314-46e5-9284-46bf93fe0087" providerId="AD" clId="Web-{D9394A0A-CC1C-3622-A8D3-8BFBE20635C9}" dt="2024-01-08T10:38:16.050" v="1405"/>
          <ac:spMkLst>
            <pc:docMk/>
            <pc:sldMk cId="3068935281" sldId="279"/>
            <ac:spMk id="38" creationId="{135FA909-3F24-448C-A8BC-7CF77F62F84F}"/>
          </ac:spMkLst>
        </pc:spChg>
        <pc:grpChg chg="add del">
          <ac:chgData name="Naeed Khan (2228648)" userId="S::2228648@student.uwtsd.ac.uk::4a4cc5d7-5314-46e5-9284-46bf93fe0087" providerId="AD" clId="Web-{D9394A0A-CC1C-3622-A8D3-8BFBE20635C9}" dt="2024-01-08T10:38:16.050" v="1405"/>
          <ac:grpSpMkLst>
            <pc:docMk/>
            <pc:sldMk cId="3068935281" sldId="279"/>
            <ac:grpSpMk id="18" creationId="{23705FF7-CAB4-430F-A07B-AF2245F17F1C}"/>
          </ac:grpSpMkLst>
        </pc:grpChg>
        <pc:grpChg chg="add del">
          <ac:chgData name="Naeed Khan (2228648)" userId="S::2228648@student.uwtsd.ac.uk::4a4cc5d7-5314-46e5-9284-46bf93fe0087" providerId="AD" clId="Web-{D9394A0A-CC1C-3622-A8D3-8BFBE20635C9}" dt="2024-01-08T10:38:04.335" v="1402"/>
          <ac:grpSpMkLst>
            <pc:docMk/>
            <pc:sldMk cId="3068935281" sldId="279"/>
            <ac:grpSpMk id="27" creationId="{B868920F-3C89-4780-A399-2A0099F45D9B}"/>
          </ac:grpSpMkLst>
        </pc:grpChg>
        <pc:grpChg chg="add">
          <ac:chgData name="Naeed Khan (2228648)" userId="S::2228648@student.uwtsd.ac.uk::4a4cc5d7-5314-46e5-9284-46bf93fe0087" providerId="AD" clId="Web-{D9394A0A-CC1C-3622-A8D3-8BFBE20635C9}" dt="2024-01-08T10:38:16.050" v="1405"/>
          <ac:grpSpMkLst>
            <pc:docMk/>
            <pc:sldMk cId="3068935281" sldId="279"/>
            <ac:grpSpMk id="39" creationId="{8B60959F-9B69-4520-A16E-EA6BECC747D6}"/>
          </ac:grpSpMkLst>
        </pc:grpChg>
        <pc:picChg chg="add del mod ord">
          <ac:chgData name="Naeed Khan (2228648)" userId="S::2228648@student.uwtsd.ac.uk::4a4cc5d7-5314-46e5-9284-46bf93fe0087" providerId="AD" clId="Web-{D9394A0A-CC1C-3622-A8D3-8BFBE20635C9}" dt="2024-01-08T10:33:52.945" v="1384"/>
          <ac:picMkLst>
            <pc:docMk/>
            <pc:sldMk cId="3068935281" sldId="279"/>
            <ac:picMk id="4" creationId="{57527628-1D49-E248-EB1C-CDE21FF3AAA8}"/>
          </ac:picMkLst>
        </pc:picChg>
        <pc:picChg chg="add mod ord">
          <ac:chgData name="Naeed Khan (2228648)" userId="S::2228648@student.uwtsd.ac.uk::4a4cc5d7-5314-46e5-9284-46bf93fe0087" providerId="AD" clId="Web-{D9394A0A-CC1C-3622-A8D3-8BFBE20635C9}" dt="2024-01-08T10:38:16.050" v="1405"/>
          <ac:picMkLst>
            <pc:docMk/>
            <pc:sldMk cId="3068935281" sldId="279"/>
            <ac:picMk id="9" creationId="{7FC1EBFD-32D6-6B16-333F-D8731148B6DF}"/>
          </ac:picMkLst>
        </pc:picChg>
      </pc:sldChg>
      <pc:sldChg chg="addSp delSp modSp new mod setBg">
        <pc:chgData name="Naeed Khan (2228648)" userId="S::2228648@student.uwtsd.ac.uk::4a4cc5d7-5314-46e5-9284-46bf93fe0087" providerId="AD" clId="Web-{D9394A0A-CC1C-3622-A8D3-8BFBE20635C9}" dt="2024-01-08T10:48:01.999" v="1589" actId="20577"/>
        <pc:sldMkLst>
          <pc:docMk/>
          <pc:sldMk cId="1261431527" sldId="280"/>
        </pc:sldMkLst>
        <pc:spChg chg="mod">
          <ac:chgData name="Naeed Khan (2228648)" userId="S::2228648@student.uwtsd.ac.uk::4a4cc5d7-5314-46e5-9284-46bf93fe0087" providerId="AD" clId="Web-{D9394A0A-CC1C-3622-A8D3-8BFBE20635C9}" dt="2024-01-08T10:46:33.025" v="1512" actId="20577"/>
          <ac:spMkLst>
            <pc:docMk/>
            <pc:sldMk cId="1261431527" sldId="280"/>
            <ac:spMk id="2" creationId="{4EB3C4C9-048A-DF9B-BAD9-995B0FCB677C}"/>
          </ac:spMkLst>
        </pc:spChg>
        <pc:spChg chg="del">
          <ac:chgData name="Naeed Khan (2228648)" userId="S::2228648@student.uwtsd.ac.uk::4a4cc5d7-5314-46e5-9284-46bf93fe0087" providerId="AD" clId="Web-{D9394A0A-CC1C-3622-A8D3-8BFBE20635C9}" dt="2024-01-08T10:45:20.162" v="1493"/>
          <ac:spMkLst>
            <pc:docMk/>
            <pc:sldMk cId="1261431527" sldId="280"/>
            <ac:spMk id="3" creationId="{0BDBED59-9359-6635-BF42-C67F86D51BF9}"/>
          </ac:spMkLst>
        </pc:spChg>
        <pc:spChg chg="add del">
          <ac:chgData name="Naeed Khan (2228648)" userId="S::2228648@student.uwtsd.ac.uk::4a4cc5d7-5314-46e5-9284-46bf93fe0087" providerId="AD" clId="Web-{D9394A0A-CC1C-3622-A8D3-8BFBE20635C9}" dt="2024-01-08T10:45:44.960" v="1495"/>
          <ac:spMkLst>
            <pc:docMk/>
            <pc:sldMk cId="1261431527" sldId="280"/>
            <ac:spMk id="8" creationId="{41C46EEC-4487-717C-A7D8-703FAB975CCC}"/>
          </ac:spMkLst>
        </pc:spChg>
        <pc:spChg chg="add del">
          <ac:chgData name="Naeed Khan (2228648)" userId="S::2228648@student.uwtsd.ac.uk::4a4cc5d7-5314-46e5-9284-46bf93fe0087" providerId="AD" clId="Web-{D9394A0A-CC1C-3622-A8D3-8BFBE20635C9}" dt="2024-01-08T10:45:44.960" v="1495"/>
          <ac:spMkLst>
            <pc:docMk/>
            <pc:sldMk cId="1261431527" sldId="280"/>
            <ac:spMk id="11" creationId="{E8A8EAB8-D2FF-444D-B34B-7D32F106AD0E}"/>
          </ac:spMkLst>
        </pc:spChg>
        <pc:spChg chg="add del">
          <ac:chgData name="Naeed Khan (2228648)" userId="S::2228648@student.uwtsd.ac.uk::4a4cc5d7-5314-46e5-9284-46bf93fe0087" providerId="AD" clId="Web-{D9394A0A-CC1C-3622-A8D3-8BFBE20635C9}" dt="2024-01-08T10:45:54.460" v="1497"/>
          <ac:spMkLst>
            <pc:docMk/>
            <pc:sldMk cId="1261431527" sldId="280"/>
            <ac:spMk id="17" creationId="{C3D6EC93-F369-413E-AA67-5D4104161046}"/>
          </ac:spMkLst>
        </pc:spChg>
        <pc:spChg chg="add del">
          <ac:chgData name="Naeed Khan (2228648)" userId="S::2228648@student.uwtsd.ac.uk::4a4cc5d7-5314-46e5-9284-46bf93fe0087" providerId="AD" clId="Web-{D9394A0A-CC1C-3622-A8D3-8BFBE20635C9}" dt="2024-01-08T10:45:54.460" v="1497"/>
          <ac:spMkLst>
            <pc:docMk/>
            <pc:sldMk cId="1261431527" sldId="280"/>
            <ac:spMk id="18" creationId="{FCF673D8-0C89-7C7D-0C10-D67E22480FDF}"/>
          </ac:spMkLst>
        </pc:spChg>
        <pc:spChg chg="add">
          <ac:chgData name="Naeed Khan (2228648)" userId="S::2228648@student.uwtsd.ac.uk::4a4cc5d7-5314-46e5-9284-46bf93fe0087" providerId="AD" clId="Web-{D9394A0A-CC1C-3622-A8D3-8BFBE20635C9}" dt="2024-01-08T10:45:54.476" v="1498"/>
          <ac:spMkLst>
            <pc:docMk/>
            <pc:sldMk cId="1261431527" sldId="280"/>
            <ac:spMk id="22" creationId="{E8A8EAB8-D2FF-444D-B34B-7D32F106AD0E}"/>
          </ac:spMkLst>
        </pc:spChg>
        <pc:spChg chg="add mod">
          <ac:chgData name="Naeed Khan (2228648)" userId="S::2228648@student.uwtsd.ac.uk::4a4cc5d7-5314-46e5-9284-46bf93fe0087" providerId="AD" clId="Web-{D9394A0A-CC1C-3622-A8D3-8BFBE20635C9}" dt="2024-01-08T10:48:01.999" v="1589" actId="20577"/>
          <ac:spMkLst>
            <pc:docMk/>
            <pc:sldMk cId="1261431527" sldId="280"/>
            <ac:spMk id="24" creationId="{41C46EEC-4487-717C-A7D8-703FAB975CCC}"/>
          </ac:spMkLst>
        </pc:spChg>
        <pc:grpChg chg="add del">
          <ac:chgData name="Naeed Khan (2228648)" userId="S::2228648@student.uwtsd.ac.uk::4a4cc5d7-5314-46e5-9284-46bf93fe0087" providerId="AD" clId="Web-{D9394A0A-CC1C-3622-A8D3-8BFBE20635C9}" dt="2024-01-08T10:45:54.460" v="1497"/>
          <ac:grpSpMkLst>
            <pc:docMk/>
            <pc:sldMk cId="1261431527" sldId="280"/>
            <ac:grpSpMk id="19" creationId="{4EA04677-6B2C-40F4-975C-ED9196552771}"/>
          </ac:grpSpMkLst>
        </pc:grpChg>
        <pc:picChg chg="add mod ord">
          <ac:chgData name="Naeed Khan (2228648)" userId="S::2228648@student.uwtsd.ac.uk::4a4cc5d7-5314-46e5-9284-46bf93fe0087" providerId="AD" clId="Web-{D9394A0A-CC1C-3622-A8D3-8BFBE20635C9}" dt="2024-01-08T10:45:54.476" v="1498"/>
          <ac:picMkLst>
            <pc:docMk/>
            <pc:sldMk cId="1261431527" sldId="280"/>
            <ac:picMk id="4" creationId="{50EB10C3-3272-4B59-D2C4-5E723A4B2BD5}"/>
          </ac:picMkLst>
        </pc:picChg>
        <pc:cxnChg chg="add del">
          <ac:chgData name="Naeed Khan (2228648)" userId="S::2228648@student.uwtsd.ac.uk::4a4cc5d7-5314-46e5-9284-46bf93fe0087" providerId="AD" clId="Web-{D9394A0A-CC1C-3622-A8D3-8BFBE20635C9}" dt="2024-01-08T10:45:44.960" v="1495"/>
          <ac:cxnSpMkLst>
            <pc:docMk/>
            <pc:sldMk cId="1261431527" sldId="280"/>
            <ac:cxnSpMk id="13" creationId="{EEA38897-7BA3-4408-8083-3235339C4A60}"/>
          </ac:cxnSpMkLst>
        </pc:cxnChg>
        <pc:cxnChg chg="add del">
          <ac:chgData name="Naeed Khan (2228648)" userId="S::2228648@student.uwtsd.ac.uk::4a4cc5d7-5314-46e5-9284-46bf93fe0087" providerId="AD" clId="Web-{D9394A0A-CC1C-3622-A8D3-8BFBE20635C9}" dt="2024-01-08T10:45:44.960" v="1495"/>
          <ac:cxnSpMkLst>
            <pc:docMk/>
            <pc:sldMk cId="1261431527" sldId="280"/>
            <ac:cxnSpMk id="15" creationId="{F11AD06B-AB20-4097-8606-5DA00DBACE88}"/>
          </ac:cxnSpMkLst>
        </pc:cxnChg>
        <pc:cxnChg chg="add">
          <ac:chgData name="Naeed Khan (2228648)" userId="S::2228648@student.uwtsd.ac.uk::4a4cc5d7-5314-46e5-9284-46bf93fe0087" providerId="AD" clId="Web-{D9394A0A-CC1C-3622-A8D3-8BFBE20635C9}" dt="2024-01-08T10:45:54.476" v="1498"/>
          <ac:cxnSpMkLst>
            <pc:docMk/>
            <pc:sldMk cId="1261431527" sldId="280"/>
            <ac:cxnSpMk id="23" creationId="{EEA38897-7BA3-4408-8083-3235339C4A60}"/>
          </ac:cxnSpMkLst>
        </pc:cxnChg>
        <pc:cxnChg chg="add">
          <ac:chgData name="Naeed Khan (2228648)" userId="S::2228648@student.uwtsd.ac.uk::4a4cc5d7-5314-46e5-9284-46bf93fe0087" providerId="AD" clId="Web-{D9394A0A-CC1C-3622-A8D3-8BFBE20635C9}" dt="2024-01-08T10:45:54.476" v="1498"/>
          <ac:cxnSpMkLst>
            <pc:docMk/>
            <pc:sldMk cId="1261431527" sldId="280"/>
            <ac:cxnSpMk id="25" creationId="{F11AD06B-AB20-4097-8606-5DA00DBACE88}"/>
          </ac:cxnSpMkLst>
        </pc:cxnChg>
      </pc:sldChg>
      <pc:sldChg chg="addSp delSp modSp new mod setBg">
        <pc:chgData name="Naeed Khan (2228648)" userId="S::2228648@student.uwtsd.ac.uk::4a4cc5d7-5314-46e5-9284-46bf93fe0087" providerId="AD" clId="Web-{D9394A0A-CC1C-3622-A8D3-8BFBE20635C9}" dt="2024-01-08T10:52:05.351" v="1647" actId="20577"/>
        <pc:sldMkLst>
          <pc:docMk/>
          <pc:sldMk cId="575750078" sldId="281"/>
        </pc:sldMkLst>
        <pc:spChg chg="mod">
          <ac:chgData name="Naeed Khan (2228648)" userId="S::2228648@student.uwtsd.ac.uk::4a4cc5d7-5314-46e5-9284-46bf93fe0087" providerId="AD" clId="Web-{D9394A0A-CC1C-3622-A8D3-8BFBE20635C9}" dt="2024-01-08T10:49:23.910" v="1602"/>
          <ac:spMkLst>
            <pc:docMk/>
            <pc:sldMk cId="575750078" sldId="281"/>
            <ac:spMk id="2" creationId="{1F228C06-155D-EABF-4976-0A0AA0879737}"/>
          </ac:spMkLst>
        </pc:spChg>
        <pc:spChg chg="del">
          <ac:chgData name="Naeed Khan (2228648)" userId="S::2228648@student.uwtsd.ac.uk::4a4cc5d7-5314-46e5-9284-46bf93fe0087" providerId="AD" clId="Web-{D9394A0A-CC1C-3622-A8D3-8BFBE20635C9}" dt="2024-01-08T10:48:56.484" v="1591"/>
          <ac:spMkLst>
            <pc:docMk/>
            <pc:sldMk cId="575750078" sldId="281"/>
            <ac:spMk id="3" creationId="{05CCD684-90B6-AD2E-FA5A-F3F925D9E8C1}"/>
          </ac:spMkLst>
        </pc:spChg>
        <pc:spChg chg="add del">
          <ac:chgData name="Naeed Khan (2228648)" userId="S::2228648@student.uwtsd.ac.uk::4a4cc5d7-5314-46e5-9284-46bf93fe0087" providerId="AD" clId="Web-{D9394A0A-CC1C-3622-A8D3-8BFBE20635C9}" dt="2024-01-08T10:49:23.876" v="1601"/>
          <ac:spMkLst>
            <pc:docMk/>
            <pc:sldMk cId="575750078" sldId="281"/>
            <ac:spMk id="8" creationId="{3CE624A2-C2EB-F7CC-52AF-E952FE615CE1}"/>
          </ac:spMkLst>
        </pc:spChg>
        <pc:spChg chg="add del">
          <ac:chgData name="Naeed Khan (2228648)" userId="S::2228648@student.uwtsd.ac.uk::4a4cc5d7-5314-46e5-9284-46bf93fe0087" providerId="AD" clId="Web-{D9394A0A-CC1C-3622-A8D3-8BFBE20635C9}" dt="2024-01-08T10:49:23.876" v="1601"/>
          <ac:spMkLst>
            <pc:docMk/>
            <pc:sldMk cId="575750078" sldId="281"/>
            <ac:spMk id="11" creationId="{375B19E4-0108-41C4-8DB1-11BAE0B49D9B}"/>
          </ac:spMkLst>
        </pc:spChg>
        <pc:spChg chg="add">
          <ac:chgData name="Naeed Khan (2228648)" userId="S::2228648@student.uwtsd.ac.uk::4a4cc5d7-5314-46e5-9284-46bf93fe0087" providerId="AD" clId="Web-{D9394A0A-CC1C-3622-A8D3-8BFBE20635C9}" dt="2024-01-08T10:49:23.910" v="1602"/>
          <ac:spMkLst>
            <pc:docMk/>
            <pc:sldMk cId="575750078" sldId="281"/>
            <ac:spMk id="17" creationId="{325166D1-1B21-4128-AC42-61745528E4D6}"/>
          </ac:spMkLst>
        </pc:spChg>
        <pc:spChg chg="add mod">
          <ac:chgData name="Naeed Khan (2228648)" userId="S::2228648@student.uwtsd.ac.uk::4a4cc5d7-5314-46e5-9284-46bf93fe0087" providerId="AD" clId="Web-{D9394A0A-CC1C-3622-A8D3-8BFBE20635C9}" dt="2024-01-08T10:52:05.351" v="1647" actId="20577"/>
          <ac:spMkLst>
            <pc:docMk/>
            <pc:sldMk cId="575750078" sldId="281"/>
            <ac:spMk id="20" creationId="{69C6CD4F-B05D-0B0E-A5B9-A91D1A62344A}"/>
          </ac:spMkLst>
        </pc:spChg>
        <pc:grpChg chg="add">
          <ac:chgData name="Naeed Khan (2228648)" userId="S::2228648@student.uwtsd.ac.uk::4a4cc5d7-5314-46e5-9284-46bf93fe0087" providerId="AD" clId="Web-{D9394A0A-CC1C-3622-A8D3-8BFBE20635C9}" dt="2024-01-08T10:49:23.910" v="1602"/>
          <ac:grpSpMkLst>
            <pc:docMk/>
            <pc:sldMk cId="575750078" sldId="281"/>
            <ac:grpSpMk id="18" creationId="{E6517BAC-C80F-4065-90D8-703493E0B353}"/>
          </ac:grpSpMkLst>
        </pc:grpChg>
        <pc:picChg chg="add mod ord">
          <ac:chgData name="Naeed Khan (2228648)" userId="S::2228648@student.uwtsd.ac.uk::4a4cc5d7-5314-46e5-9284-46bf93fe0087" providerId="AD" clId="Web-{D9394A0A-CC1C-3622-A8D3-8BFBE20635C9}" dt="2024-01-08T10:49:23.910" v="1602"/>
          <ac:picMkLst>
            <pc:docMk/>
            <pc:sldMk cId="575750078" sldId="281"/>
            <ac:picMk id="4" creationId="{1E1C76B8-D71B-6E3B-F91C-2DF159728281}"/>
          </ac:picMkLst>
        </pc:picChg>
        <pc:cxnChg chg="add del">
          <ac:chgData name="Naeed Khan (2228648)" userId="S::2228648@student.uwtsd.ac.uk::4a4cc5d7-5314-46e5-9284-46bf93fe0087" providerId="AD" clId="Web-{D9394A0A-CC1C-3622-A8D3-8BFBE20635C9}" dt="2024-01-08T10:49:23.876" v="1601"/>
          <ac:cxnSpMkLst>
            <pc:docMk/>
            <pc:sldMk cId="575750078" sldId="281"/>
            <ac:cxnSpMk id="13" creationId="{CEA14AE1-71AB-4B18-826E-F563FF4288D6}"/>
          </ac:cxnSpMkLst>
        </pc:cxnChg>
        <pc:cxnChg chg="add del">
          <ac:chgData name="Naeed Khan (2228648)" userId="S::2228648@student.uwtsd.ac.uk::4a4cc5d7-5314-46e5-9284-46bf93fe0087" providerId="AD" clId="Web-{D9394A0A-CC1C-3622-A8D3-8BFBE20635C9}" dt="2024-01-08T10:49:23.876" v="1601"/>
          <ac:cxnSpMkLst>
            <pc:docMk/>
            <pc:sldMk cId="575750078" sldId="281"/>
            <ac:cxnSpMk id="15" creationId="{EE504C98-6397-41C1-A8D8-2D9C4ED307E0}"/>
          </ac:cxnSpMkLst>
        </pc:cxnChg>
      </pc:sldChg>
      <pc:sldChg chg="addSp delSp modSp new mod setBg addAnim modAnim">
        <pc:chgData name="Naeed Khan (2228648)" userId="S::2228648@student.uwtsd.ac.uk::4a4cc5d7-5314-46e5-9284-46bf93fe0087" providerId="AD" clId="Web-{D9394A0A-CC1C-3622-A8D3-8BFBE20635C9}" dt="2024-01-08T11:02:06.142" v="1751" actId="20577"/>
        <pc:sldMkLst>
          <pc:docMk/>
          <pc:sldMk cId="2168101270" sldId="282"/>
        </pc:sldMkLst>
        <pc:spChg chg="mod">
          <ac:chgData name="Naeed Khan (2228648)" userId="S::2228648@student.uwtsd.ac.uk::4a4cc5d7-5314-46e5-9284-46bf93fe0087" providerId="AD" clId="Web-{D9394A0A-CC1C-3622-A8D3-8BFBE20635C9}" dt="2024-01-08T10:57:48.428" v="1671"/>
          <ac:spMkLst>
            <pc:docMk/>
            <pc:sldMk cId="2168101270" sldId="282"/>
            <ac:spMk id="2" creationId="{B28799FC-2C74-195A-9A6C-ED5855215DBF}"/>
          </ac:spMkLst>
        </pc:spChg>
        <pc:spChg chg="del">
          <ac:chgData name="Naeed Khan (2228648)" userId="S::2228648@student.uwtsd.ac.uk::4a4cc5d7-5314-46e5-9284-46bf93fe0087" providerId="AD" clId="Web-{D9394A0A-CC1C-3622-A8D3-8BFBE20635C9}" dt="2024-01-08T10:56:11.627" v="1653"/>
          <ac:spMkLst>
            <pc:docMk/>
            <pc:sldMk cId="2168101270" sldId="282"/>
            <ac:spMk id="3" creationId="{BF845F61-AC5F-F1E5-B0C7-39497E6857F3}"/>
          </ac:spMkLst>
        </pc:spChg>
        <pc:spChg chg="add del mod">
          <ac:chgData name="Naeed Khan (2228648)" userId="S::2228648@student.uwtsd.ac.uk::4a4cc5d7-5314-46e5-9284-46bf93fe0087" providerId="AD" clId="Web-{D9394A0A-CC1C-3622-A8D3-8BFBE20635C9}" dt="2024-01-08T10:57:40.131" v="1665"/>
          <ac:spMkLst>
            <pc:docMk/>
            <pc:sldMk cId="2168101270" sldId="282"/>
            <ac:spMk id="7" creationId="{E61F5C28-1181-4815-8B9E-F40050B01085}"/>
          </ac:spMkLst>
        </pc:spChg>
        <pc:spChg chg="add mod">
          <ac:chgData name="Naeed Khan (2228648)" userId="S::2228648@student.uwtsd.ac.uk::4a4cc5d7-5314-46e5-9284-46bf93fe0087" providerId="AD" clId="Web-{D9394A0A-CC1C-3622-A8D3-8BFBE20635C9}" dt="2024-01-08T10:57:48.428" v="1671"/>
          <ac:spMkLst>
            <pc:docMk/>
            <pc:sldMk cId="2168101270" sldId="282"/>
            <ac:spMk id="9" creationId="{C37990DF-2772-AD81-5B35-61BFD474A202}"/>
          </ac:spMkLst>
        </pc:spChg>
        <pc:spChg chg="add del">
          <ac:chgData name="Naeed Khan (2228648)" userId="S::2228648@student.uwtsd.ac.uk::4a4cc5d7-5314-46e5-9284-46bf93fe0087" providerId="AD" clId="Web-{D9394A0A-CC1C-3622-A8D3-8BFBE20635C9}" dt="2024-01-08T10:57:48.366" v="1670"/>
          <ac:spMkLst>
            <pc:docMk/>
            <pc:sldMk cId="2168101270" sldId="282"/>
            <ac:spMk id="13" creationId="{8BBA8F7D-D3CE-791F-B506-2ECE3D3A88B2}"/>
          </ac:spMkLst>
        </pc:spChg>
        <pc:spChg chg="add del">
          <ac:chgData name="Naeed Khan (2228648)" userId="S::2228648@student.uwtsd.ac.uk::4a4cc5d7-5314-46e5-9284-46bf93fe0087" providerId="AD" clId="Web-{D9394A0A-CC1C-3622-A8D3-8BFBE20635C9}" dt="2024-01-08T10:57:48.366" v="1670"/>
          <ac:spMkLst>
            <pc:docMk/>
            <pc:sldMk cId="2168101270" sldId="282"/>
            <ac:spMk id="16" creationId="{375B19E4-0108-41C4-8DB1-11BAE0B49D9B}"/>
          </ac:spMkLst>
        </pc:spChg>
        <pc:spChg chg="add">
          <ac:chgData name="Naeed Khan (2228648)" userId="S::2228648@student.uwtsd.ac.uk::4a4cc5d7-5314-46e5-9284-46bf93fe0087" providerId="AD" clId="Web-{D9394A0A-CC1C-3622-A8D3-8BFBE20635C9}" dt="2024-01-08T10:57:48.428" v="1671"/>
          <ac:spMkLst>
            <pc:docMk/>
            <pc:sldMk cId="2168101270" sldId="282"/>
            <ac:spMk id="25" creationId="{B95B9BA8-1D69-4796-85F5-B6D0BD52354B}"/>
          </ac:spMkLst>
        </pc:spChg>
        <pc:spChg chg="add mod">
          <ac:chgData name="Naeed Khan (2228648)" userId="S::2228648@student.uwtsd.ac.uk::4a4cc5d7-5314-46e5-9284-46bf93fe0087" providerId="AD" clId="Web-{D9394A0A-CC1C-3622-A8D3-8BFBE20635C9}" dt="2024-01-08T11:02:06.142" v="1751" actId="20577"/>
          <ac:spMkLst>
            <pc:docMk/>
            <pc:sldMk cId="2168101270" sldId="282"/>
            <ac:spMk id="26" creationId="{45F57E8E-0E33-D87E-60AF-9F67B8A30926}"/>
          </ac:spMkLst>
        </pc:spChg>
        <pc:grpChg chg="add">
          <ac:chgData name="Naeed Khan (2228648)" userId="S::2228648@student.uwtsd.ac.uk::4a4cc5d7-5314-46e5-9284-46bf93fe0087" providerId="AD" clId="Web-{D9394A0A-CC1C-3622-A8D3-8BFBE20635C9}" dt="2024-01-08T10:57:48.428" v="1671"/>
          <ac:grpSpMkLst>
            <pc:docMk/>
            <pc:sldMk cId="2168101270" sldId="282"/>
            <ac:grpSpMk id="27" creationId="{D44E3F87-3D58-4B03-86B2-15A5C5B9C964}"/>
          </ac:grpSpMkLst>
        </pc:grpChg>
        <pc:picChg chg="add del mod ord">
          <ac:chgData name="Naeed Khan (2228648)" userId="S::2228648@student.uwtsd.ac.uk::4a4cc5d7-5314-46e5-9284-46bf93fe0087" providerId="AD" clId="Web-{D9394A0A-CC1C-3622-A8D3-8BFBE20635C9}" dt="2024-01-08T10:56:22.346" v="1664"/>
          <ac:picMkLst>
            <pc:docMk/>
            <pc:sldMk cId="2168101270" sldId="282"/>
            <ac:picMk id="4" creationId="{05F30CFD-FE06-E214-389A-B0D2E09ED75A}"/>
          </ac:picMkLst>
        </pc:picChg>
        <pc:picChg chg="add del mod">
          <ac:chgData name="Naeed Khan (2228648)" userId="S::2228648@student.uwtsd.ac.uk::4a4cc5d7-5314-46e5-9284-46bf93fe0087" providerId="AD" clId="Web-{D9394A0A-CC1C-3622-A8D3-8BFBE20635C9}" dt="2024-01-08T10:56:22.315" v="1663"/>
          <ac:picMkLst>
            <pc:docMk/>
            <pc:sldMk cId="2168101270" sldId="282"/>
            <ac:picMk id="5" creationId="{367C0A83-1EF2-751D-850B-5BAB7EE945E9}"/>
          </ac:picMkLst>
        </pc:picChg>
        <pc:picChg chg="add mod ord">
          <ac:chgData name="Naeed Khan (2228648)" userId="S::2228648@student.uwtsd.ac.uk::4a4cc5d7-5314-46e5-9284-46bf93fe0087" providerId="AD" clId="Web-{D9394A0A-CC1C-3622-A8D3-8BFBE20635C9}" dt="2024-01-08T10:57:48.428" v="1671"/>
          <ac:picMkLst>
            <pc:docMk/>
            <pc:sldMk cId="2168101270" sldId="282"/>
            <ac:picMk id="8" creationId="{8BDE8C69-820C-B664-EADF-38E5C124868A}"/>
          </ac:picMkLst>
        </pc:picChg>
        <pc:cxnChg chg="add del">
          <ac:chgData name="Naeed Khan (2228648)" userId="S::2228648@student.uwtsd.ac.uk::4a4cc5d7-5314-46e5-9284-46bf93fe0087" providerId="AD" clId="Web-{D9394A0A-CC1C-3622-A8D3-8BFBE20635C9}" dt="2024-01-08T10:57:48.366" v="1670"/>
          <ac:cxnSpMkLst>
            <pc:docMk/>
            <pc:sldMk cId="2168101270" sldId="282"/>
            <ac:cxnSpMk id="18" creationId="{CEA14AE1-71AB-4B18-826E-F563FF4288D6}"/>
          </ac:cxnSpMkLst>
        </pc:cxnChg>
        <pc:cxnChg chg="add del">
          <ac:chgData name="Naeed Khan (2228648)" userId="S::2228648@student.uwtsd.ac.uk::4a4cc5d7-5314-46e5-9284-46bf93fe0087" providerId="AD" clId="Web-{D9394A0A-CC1C-3622-A8D3-8BFBE20635C9}" dt="2024-01-08T10:57:48.366" v="1670"/>
          <ac:cxnSpMkLst>
            <pc:docMk/>
            <pc:sldMk cId="2168101270" sldId="282"/>
            <ac:cxnSpMk id="20" creationId="{EE504C98-6397-41C1-A8D8-2D9C4ED307E0}"/>
          </ac:cxnSpMkLst>
        </pc:cxnChg>
      </pc:sldChg>
      <pc:sldChg chg="addSp delSp modSp new mod setBg">
        <pc:chgData name="Naeed Khan (2228648)" userId="S::2228648@student.uwtsd.ac.uk::4a4cc5d7-5314-46e5-9284-46bf93fe0087" providerId="AD" clId="Web-{D9394A0A-CC1C-3622-A8D3-8BFBE20635C9}" dt="2024-01-08T11:08:38.893" v="1780" actId="20577"/>
        <pc:sldMkLst>
          <pc:docMk/>
          <pc:sldMk cId="2273495893" sldId="283"/>
        </pc:sldMkLst>
        <pc:spChg chg="mod">
          <ac:chgData name="Naeed Khan (2228648)" userId="S::2228648@student.uwtsd.ac.uk::4a4cc5d7-5314-46e5-9284-46bf93fe0087" providerId="AD" clId="Web-{D9394A0A-CC1C-3622-A8D3-8BFBE20635C9}" dt="2024-01-08T11:08:07.017" v="1771"/>
          <ac:spMkLst>
            <pc:docMk/>
            <pc:sldMk cId="2273495893" sldId="283"/>
            <ac:spMk id="2" creationId="{6D47E2E9-F27C-436C-D78E-9A4335FD0FF3}"/>
          </ac:spMkLst>
        </pc:spChg>
        <pc:spChg chg="del">
          <ac:chgData name="Naeed Khan (2228648)" userId="S::2228648@student.uwtsd.ac.uk::4a4cc5d7-5314-46e5-9284-46bf93fe0087" providerId="AD" clId="Web-{D9394A0A-CC1C-3622-A8D3-8BFBE20635C9}" dt="2024-01-08T11:08:03.861" v="1770"/>
          <ac:spMkLst>
            <pc:docMk/>
            <pc:sldMk cId="2273495893" sldId="283"/>
            <ac:spMk id="3" creationId="{245DA128-54DF-B2D0-1026-39FF77314A42}"/>
          </ac:spMkLst>
        </pc:spChg>
        <pc:spChg chg="add mod">
          <ac:chgData name="Naeed Khan (2228648)" userId="S::2228648@student.uwtsd.ac.uk::4a4cc5d7-5314-46e5-9284-46bf93fe0087" providerId="AD" clId="Web-{D9394A0A-CC1C-3622-A8D3-8BFBE20635C9}" dt="2024-01-08T11:08:38.893" v="1780" actId="20577"/>
          <ac:spMkLst>
            <pc:docMk/>
            <pc:sldMk cId="2273495893" sldId="283"/>
            <ac:spMk id="8" creationId="{C351A1B6-D094-F56F-75AA-3FDA3020DB1B}"/>
          </ac:spMkLst>
        </pc:spChg>
        <pc:spChg chg="add">
          <ac:chgData name="Naeed Khan (2228648)" userId="S::2228648@student.uwtsd.ac.uk::4a4cc5d7-5314-46e5-9284-46bf93fe0087" providerId="AD" clId="Web-{D9394A0A-CC1C-3622-A8D3-8BFBE20635C9}" dt="2024-01-08T11:08:07.017" v="1771"/>
          <ac:spMkLst>
            <pc:docMk/>
            <pc:sldMk cId="2273495893" sldId="283"/>
            <ac:spMk id="11" creationId="{B95B9BA8-1D69-4796-85F5-B6D0BD52354B}"/>
          </ac:spMkLst>
        </pc:spChg>
        <pc:picChg chg="add mod ord">
          <ac:chgData name="Naeed Khan (2228648)" userId="S::2228648@student.uwtsd.ac.uk::4a4cc5d7-5314-46e5-9284-46bf93fe0087" providerId="AD" clId="Web-{D9394A0A-CC1C-3622-A8D3-8BFBE20635C9}" dt="2024-01-08T11:08:07.017" v="1771"/>
          <ac:picMkLst>
            <pc:docMk/>
            <pc:sldMk cId="2273495893" sldId="283"/>
            <ac:picMk id="4" creationId="{ADAF5E0F-147F-6FEA-380D-D04CC4017E0F}"/>
          </ac:picMkLst>
        </pc:picChg>
      </pc:sldChg>
    </pc:docChg>
  </pc:docChgLst>
  <pc:docChgLst>
    <pc:chgData name="Naeed Khan (2228648)" userId="S::2228648@student.uwtsd.ac.uk::4a4cc5d7-5314-46e5-9284-46bf93fe0087" providerId="AD" clId="Web-{45E90336-6BFA-C2A4-213E-70241316698B}"/>
    <pc:docChg chg="addSld delSld modSld">
      <pc:chgData name="Naeed Khan (2228648)" userId="S::2228648@student.uwtsd.ac.uk::4a4cc5d7-5314-46e5-9284-46bf93fe0087" providerId="AD" clId="Web-{45E90336-6BFA-C2A4-213E-70241316698B}" dt="2024-01-07T23:47:51.820" v="1123"/>
      <pc:docMkLst>
        <pc:docMk/>
      </pc:docMkLst>
      <pc:sldChg chg="addSp delSp modSp">
        <pc:chgData name="Naeed Khan (2228648)" userId="S::2228648@student.uwtsd.ac.uk::4a4cc5d7-5314-46e5-9284-46bf93fe0087" providerId="AD" clId="Web-{45E90336-6BFA-C2A4-213E-70241316698B}" dt="2024-01-07T22:41:17.044" v="29"/>
        <pc:sldMkLst>
          <pc:docMk/>
          <pc:sldMk cId="99368084" sldId="258"/>
        </pc:sldMkLst>
        <pc:spChg chg="mod">
          <ac:chgData name="Naeed Khan (2228648)" userId="S::2228648@student.uwtsd.ac.uk::4a4cc5d7-5314-46e5-9284-46bf93fe0087" providerId="AD" clId="Web-{45E90336-6BFA-C2A4-213E-70241316698B}" dt="2024-01-07T22:41:17.044" v="29"/>
          <ac:spMkLst>
            <pc:docMk/>
            <pc:sldMk cId="99368084" sldId="258"/>
            <ac:spMk id="2" creationId="{B60F68A2-4815-CAE3-B3D6-6348CB13CBC0}"/>
          </ac:spMkLst>
        </pc:spChg>
        <pc:spChg chg="mod ord">
          <ac:chgData name="Naeed Khan (2228648)" userId="S::2228648@student.uwtsd.ac.uk::4a4cc5d7-5314-46e5-9284-46bf93fe0087" providerId="AD" clId="Web-{45E90336-6BFA-C2A4-213E-70241316698B}" dt="2024-01-07T22:41:17.044" v="29"/>
          <ac:spMkLst>
            <pc:docMk/>
            <pc:sldMk cId="99368084" sldId="258"/>
            <ac:spMk id="3" creationId="{A466E859-3978-26D0-587C-6B41A0F6DAF5}"/>
          </ac:spMkLst>
        </pc:spChg>
        <pc:spChg chg="mod ord">
          <ac:chgData name="Naeed Khan (2228648)" userId="S::2228648@student.uwtsd.ac.uk::4a4cc5d7-5314-46e5-9284-46bf93fe0087" providerId="AD" clId="Web-{45E90336-6BFA-C2A4-213E-70241316698B}" dt="2024-01-07T22:41:17.044" v="29"/>
          <ac:spMkLst>
            <pc:docMk/>
            <pc:sldMk cId="99368084" sldId="258"/>
            <ac:spMk id="22" creationId="{95F82011-139A-8B03-96BD-15956DE165C2}"/>
          </ac:spMkLst>
        </pc:spChg>
        <pc:spChg chg="mod">
          <ac:chgData name="Naeed Khan (2228648)" userId="S::2228648@student.uwtsd.ac.uk::4a4cc5d7-5314-46e5-9284-46bf93fe0087" providerId="AD" clId="Web-{45E90336-6BFA-C2A4-213E-70241316698B}" dt="2024-01-07T22:41:17.044" v="29"/>
          <ac:spMkLst>
            <pc:docMk/>
            <pc:sldMk cId="99368084" sldId="258"/>
            <ac:spMk id="27" creationId="{F3CFAB85-D521-F920-DCB0-C39A91319D5F}"/>
          </ac:spMkLst>
        </pc:spChg>
        <pc:spChg chg="mod">
          <ac:chgData name="Naeed Khan (2228648)" userId="S::2228648@student.uwtsd.ac.uk::4a4cc5d7-5314-46e5-9284-46bf93fe0087" providerId="AD" clId="Web-{45E90336-6BFA-C2A4-213E-70241316698B}" dt="2024-01-07T22:41:17.044" v="29"/>
          <ac:spMkLst>
            <pc:docMk/>
            <pc:sldMk cId="99368084" sldId="258"/>
            <ac:spMk id="41" creationId="{B8D597A1-4CE9-4D6F-CE24-F287E95A8685}"/>
          </ac:spMkLst>
        </pc:spChg>
        <pc:spChg chg="add">
          <ac:chgData name="Naeed Khan (2228648)" userId="S::2228648@student.uwtsd.ac.uk::4a4cc5d7-5314-46e5-9284-46bf93fe0087" providerId="AD" clId="Web-{45E90336-6BFA-C2A4-213E-70241316698B}" dt="2024-01-07T22:41:17.044" v="29"/>
          <ac:spMkLst>
            <pc:docMk/>
            <pc:sldMk cId="99368084" sldId="258"/>
            <ac:spMk id="73" creationId="{269A50E4-B5CC-4FCE-8725-E40B4E14FDDB}"/>
          </ac:spMkLst>
        </pc:spChg>
        <pc:spChg chg="add">
          <ac:chgData name="Naeed Khan (2228648)" userId="S::2228648@student.uwtsd.ac.uk::4a4cc5d7-5314-46e5-9284-46bf93fe0087" providerId="AD" clId="Web-{45E90336-6BFA-C2A4-213E-70241316698B}" dt="2024-01-07T22:41:17.044" v="29"/>
          <ac:spMkLst>
            <pc:docMk/>
            <pc:sldMk cId="99368084" sldId="258"/>
            <ac:spMk id="75" creationId="{42AE8636-A04B-4C96-AA50-C956D51C034E}"/>
          </ac:spMkLst>
        </pc:spChg>
        <pc:spChg chg="add">
          <ac:chgData name="Naeed Khan (2228648)" userId="S::2228648@student.uwtsd.ac.uk::4a4cc5d7-5314-46e5-9284-46bf93fe0087" providerId="AD" clId="Web-{45E90336-6BFA-C2A4-213E-70241316698B}" dt="2024-01-07T22:41:17.044" v="29"/>
          <ac:spMkLst>
            <pc:docMk/>
            <pc:sldMk cId="99368084" sldId="258"/>
            <ac:spMk id="77" creationId="{A408E1F6-B9B6-4459-AFC2-F77F3EA6094D}"/>
          </ac:spMkLst>
        </pc:spChg>
        <pc:spChg chg="add">
          <ac:chgData name="Naeed Khan (2228648)" userId="S::2228648@student.uwtsd.ac.uk::4a4cc5d7-5314-46e5-9284-46bf93fe0087" providerId="AD" clId="Web-{45E90336-6BFA-C2A4-213E-70241316698B}" dt="2024-01-07T22:41:17.044" v="29"/>
          <ac:spMkLst>
            <pc:docMk/>
            <pc:sldMk cId="99368084" sldId="258"/>
            <ac:spMk id="79" creationId="{588AB9E2-7D37-4889-BA65-F40073B8B80D}"/>
          </ac:spMkLst>
        </pc:spChg>
        <pc:spChg chg="add">
          <ac:chgData name="Naeed Khan (2228648)" userId="S::2228648@student.uwtsd.ac.uk::4a4cc5d7-5314-46e5-9284-46bf93fe0087" providerId="AD" clId="Web-{45E90336-6BFA-C2A4-213E-70241316698B}" dt="2024-01-07T22:41:17.044" v="29"/>
          <ac:spMkLst>
            <pc:docMk/>
            <pc:sldMk cId="99368084" sldId="258"/>
            <ac:spMk id="81" creationId="{0F47C222-B2CD-48DF-921A-F1E49A7C8AF7}"/>
          </ac:spMkLst>
        </pc:spChg>
        <pc:spChg chg="add">
          <ac:chgData name="Naeed Khan (2228648)" userId="S::2228648@student.uwtsd.ac.uk::4a4cc5d7-5314-46e5-9284-46bf93fe0087" providerId="AD" clId="Web-{45E90336-6BFA-C2A4-213E-70241316698B}" dt="2024-01-07T22:41:17.044" v="29"/>
          <ac:spMkLst>
            <pc:docMk/>
            <pc:sldMk cId="99368084" sldId="258"/>
            <ac:spMk id="83" creationId="{0F17DC65-D057-4CEA-8B52-BF72D5D90AEB}"/>
          </ac:spMkLst>
        </pc:spChg>
        <pc:spChg chg="add">
          <ac:chgData name="Naeed Khan (2228648)" userId="S::2228648@student.uwtsd.ac.uk::4a4cc5d7-5314-46e5-9284-46bf93fe0087" providerId="AD" clId="Web-{45E90336-6BFA-C2A4-213E-70241316698B}" dt="2024-01-07T22:41:17.044" v="29"/>
          <ac:spMkLst>
            <pc:docMk/>
            <pc:sldMk cId="99368084" sldId="258"/>
            <ac:spMk id="85" creationId="{35249834-544E-477E-84FD-888B8DB74B87}"/>
          </ac:spMkLst>
        </pc:spChg>
        <pc:grpChg chg="del">
          <ac:chgData name="Naeed Khan (2228648)" userId="S::2228648@student.uwtsd.ac.uk::4a4cc5d7-5314-46e5-9284-46bf93fe0087" providerId="AD" clId="Web-{45E90336-6BFA-C2A4-213E-70241316698B}" dt="2024-01-07T22:41:17.044" v="29"/>
          <ac:grpSpMkLst>
            <pc:docMk/>
            <pc:sldMk cId="99368084" sldId="258"/>
            <ac:grpSpMk id="64" creationId="{114ED94A-C85D-4CD3-4205-438D21CE6B38}"/>
          </ac:grpSpMkLst>
        </pc:grpChg>
        <pc:picChg chg="mod ord">
          <ac:chgData name="Naeed Khan (2228648)" userId="S::2228648@student.uwtsd.ac.uk::4a4cc5d7-5314-46e5-9284-46bf93fe0087" providerId="AD" clId="Web-{45E90336-6BFA-C2A4-213E-70241316698B}" dt="2024-01-07T22:41:17.044" v="29"/>
          <ac:picMkLst>
            <pc:docMk/>
            <pc:sldMk cId="99368084" sldId="258"/>
            <ac:picMk id="13" creationId="{81B7223D-5475-E206-ABE9-9ACF86BDBD00}"/>
          </ac:picMkLst>
        </pc:picChg>
        <pc:picChg chg="mod">
          <ac:chgData name="Naeed Khan (2228648)" userId="S::2228648@student.uwtsd.ac.uk::4a4cc5d7-5314-46e5-9284-46bf93fe0087" providerId="AD" clId="Web-{45E90336-6BFA-C2A4-213E-70241316698B}" dt="2024-01-07T22:41:17.044" v="29"/>
          <ac:picMkLst>
            <pc:docMk/>
            <pc:sldMk cId="99368084" sldId="258"/>
            <ac:picMk id="17" creationId="{65C12C69-DCF6-2821-096F-65372838E6AA}"/>
          </ac:picMkLst>
        </pc:picChg>
        <pc:picChg chg="mod">
          <ac:chgData name="Naeed Khan (2228648)" userId="S::2228648@student.uwtsd.ac.uk::4a4cc5d7-5314-46e5-9284-46bf93fe0087" providerId="AD" clId="Web-{45E90336-6BFA-C2A4-213E-70241316698B}" dt="2024-01-07T22:41:17.044" v="29"/>
          <ac:picMkLst>
            <pc:docMk/>
            <pc:sldMk cId="99368084" sldId="258"/>
            <ac:picMk id="26" creationId="{30BE3504-85FD-311F-3269-878A6579E305}"/>
          </ac:picMkLst>
        </pc:picChg>
        <pc:picChg chg="mod ord">
          <ac:chgData name="Naeed Khan (2228648)" userId="S::2228648@student.uwtsd.ac.uk::4a4cc5d7-5314-46e5-9284-46bf93fe0087" providerId="AD" clId="Web-{45E90336-6BFA-C2A4-213E-70241316698B}" dt="2024-01-07T22:41:17.044" v="29"/>
          <ac:picMkLst>
            <pc:docMk/>
            <pc:sldMk cId="99368084" sldId="258"/>
            <ac:picMk id="35" creationId="{B0A1203E-4265-7369-8BA1-199644B48924}"/>
          </ac:picMkLst>
        </pc:picChg>
      </pc:sldChg>
      <pc:sldChg chg="addSp delSp modSp del mod setBg setClrOvrMap">
        <pc:chgData name="Naeed Khan (2228648)" userId="S::2228648@student.uwtsd.ac.uk::4a4cc5d7-5314-46e5-9284-46bf93fe0087" providerId="AD" clId="Web-{45E90336-6BFA-C2A4-213E-70241316698B}" dt="2024-01-07T23:20:02.520" v="610"/>
        <pc:sldMkLst>
          <pc:docMk/>
          <pc:sldMk cId="1659207545" sldId="259"/>
        </pc:sldMkLst>
        <pc:spChg chg="mod ord">
          <ac:chgData name="Naeed Khan (2228648)" userId="S::2228648@student.uwtsd.ac.uk::4a4cc5d7-5314-46e5-9284-46bf93fe0087" providerId="AD" clId="Web-{45E90336-6BFA-C2A4-213E-70241316698B}" dt="2024-01-07T22:56:03.271" v="294" actId="20577"/>
          <ac:spMkLst>
            <pc:docMk/>
            <pc:sldMk cId="1659207545" sldId="259"/>
            <ac:spMk id="2" creationId="{4489B428-9B46-9E99-5C5B-457CA0303D17}"/>
          </ac:spMkLst>
        </pc:spChg>
        <pc:spChg chg="del">
          <ac:chgData name="Naeed Khan (2228648)" userId="S::2228648@student.uwtsd.ac.uk::4a4cc5d7-5314-46e5-9284-46bf93fe0087" providerId="AD" clId="Web-{45E90336-6BFA-C2A4-213E-70241316698B}" dt="2024-01-07T22:40:20.261" v="15"/>
          <ac:spMkLst>
            <pc:docMk/>
            <pc:sldMk cId="1659207545" sldId="259"/>
            <ac:spMk id="3" creationId="{610FC705-D04D-9E21-8868-F08E72191771}"/>
          </ac:spMkLst>
        </pc:spChg>
        <pc:spChg chg="add mod">
          <ac:chgData name="Naeed Khan (2228648)" userId="S::2228648@student.uwtsd.ac.uk::4a4cc5d7-5314-46e5-9284-46bf93fe0087" providerId="AD" clId="Web-{45E90336-6BFA-C2A4-213E-70241316698B}" dt="2024-01-07T22:46:04.677" v="92" actId="688"/>
          <ac:spMkLst>
            <pc:docMk/>
            <pc:sldMk cId="1659207545" sldId="259"/>
            <ac:spMk id="5" creationId="{23EA2180-2B91-9AEA-9F6A-EFEA5F014310}"/>
          </ac:spMkLst>
        </pc:spChg>
        <pc:spChg chg="add del">
          <ac:chgData name="Naeed Khan (2228648)" userId="S::2228648@student.uwtsd.ac.uk::4a4cc5d7-5314-46e5-9284-46bf93fe0087" providerId="AD" clId="Web-{45E90336-6BFA-C2A4-213E-70241316698B}" dt="2024-01-07T22:41:07.200" v="27"/>
          <ac:spMkLst>
            <pc:docMk/>
            <pc:sldMk cId="1659207545" sldId="259"/>
            <ac:spMk id="9" creationId="{1568E8F4-D7B1-3DA4-1429-AAA8D85E4B27}"/>
          </ac:spMkLst>
        </pc:spChg>
        <pc:spChg chg="add">
          <ac:chgData name="Naeed Khan (2228648)" userId="S::2228648@student.uwtsd.ac.uk::4a4cc5d7-5314-46e5-9284-46bf93fe0087" providerId="AD" clId="Web-{45E90336-6BFA-C2A4-213E-70241316698B}" dt="2024-01-07T22:41:07.216" v="28"/>
          <ac:spMkLst>
            <pc:docMk/>
            <pc:sldMk cId="1659207545" sldId="259"/>
            <ac:spMk id="10" creationId="{E91DC736-0EF8-4F87-9146-EBF1D2EE4D3D}"/>
          </ac:spMkLst>
        </pc:spChg>
        <pc:spChg chg="add del">
          <ac:chgData name="Naeed Khan (2228648)" userId="S::2228648@student.uwtsd.ac.uk::4a4cc5d7-5314-46e5-9284-46bf93fe0087" providerId="AD" clId="Web-{45E90336-6BFA-C2A4-213E-70241316698B}" dt="2024-01-07T22:41:07.200" v="27"/>
          <ac:spMkLst>
            <pc:docMk/>
            <pc:sldMk cId="1659207545" sldId="259"/>
            <ac:spMk id="12" creationId="{9228552E-C8B1-4A80-8448-0787CE0FC704}"/>
          </ac:spMkLst>
        </pc:spChg>
        <pc:spChg chg="add">
          <ac:chgData name="Naeed Khan (2228648)" userId="S::2228648@student.uwtsd.ac.uk::4a4cc5d7-5314-46e5-9284-46bf93fe0087" providerId="AD" clId="Web-{45E90336-6BFA-C2A4-213E-70241316698B}" dt="2024-01-07T22:41:07.216" v="28"/>
          <ac:spMkLst>
            <pc:docMk/>
            <pc:sldMk cId="1659207545" sldId="259"/>
            <ac:spMk id="14" creationId="{AF2F604E-43BE-4DC3-B983-E071523364F8}"/>
          </ac:spMkLst>
        </pc:spChg>
        <pc:spChg chg="add">
          <ac:chgData name="Naeed Khan (2228648)" userId="S::2228648@student.uwtsd.ac.uk::4a4cc5d7-5314-46e5-9284-46bf93fe0087" providerId="AD" clId="Web-{45E90336-6BFA-C2A4-213E-70241316698B}" dt="2024-01-07T22:41:07.216" v="28"/>
          <ac:spMkLst>
            <pc:docMk/>
            <pc:sldMk cId="1659207545" sldId="259"/>
            <ac:spMk id="15" creationId="{097CD68E-23E3-4007-8847-CD0944C4F7BE}"/>
          </ac:spMkLst>
        </pc:spChg>
        <pc:spChg chg="add">
          <ac:chgData name="Naeed Khan (2228648)" userId="S::2228648@student.uwtsd.ac.uk::4a4cc5d7-5314-46e5-9284-46bf93fe0087" providerId="AD" clId="Web-{45E90336-6BFA-C2A4-213E-70241316698B}" dt="2024-01-07T22:41:07.216" v="28"/>
          <ac:spMkLst>
            <pc:docMk/>
            <pc:sldMk cId="1659207545" sldId="259"/>
            <ac:spMk id="16" creationId="{08C9B587-E65E-4B52-B37C-ABEBB6E87928}"/>
          </ac:spMkLst>
        </pc:spChg>
        <pc:picChg chg="add mod ord">
          <ac:chgData name="Naeed Khan (2228648)" userId="S::2228648@student.uwtsd.ac.uk::4a4cc5d7-5314-46e5-9284-46bf93fe0087" providerId="AD" clId="Web-{45E90336-6BFA-C2A4-213E-70241316698B}" dt="2024-01-07T23:13:48.595" v="499" actId="1076"/>
          <ac:picMkLst>
            <pc:docMk/>
            <pc:sldMk cId="1659207545" sldId="259"/>
            <ac:picMk id="4" creationId="{EFB6FAD1-903F-DEBF-AF75-F21D0B92898B}"/>
          </ac:picMkLst>
        </pc:picChg>
      </pc:sldChg>
      <pc:sldChg chg="addSp delSp modSp new mod setBg">
        <pc:chgData name="Naeed Khan (2228648)" userId="S::2228648@student.uwtsd.ac.uk::4a4cc5d7-5314-46e5-9284-46bf93fe0087" providerId="AD" clId="Web-{45E90336-6BFA-C2A4-213E-70241316698B}" dt="2024-01-07T23:06:24.037" v="425" actId="20577"/>
        <pc:sldMkLst>
          <pc:docMk/>
          <pc:sldMk cId="3613079642" sldId="260"/>
        </pc:sldMkLst>
        <pc:spChg chg="mod">
          <ac:chgData name="Naeed Khan (2228648)" userId="S::2228648@student.uwtsd.ac.uk::4a4cc5d7-5314-46e5-9284-46bf93fe0087" providerId="AD" clId="Web-{45E90336-6BFA-C2A4-213E-70241316698B}" dt="2024-01-07T23:01:37.873" v="312" actId="20577"/>
          <ac:spMkLst>
            <pc:docMk/>
            <pc:sldMk cId="3613079642" sldId="260"/>
            <ac:spMk id="2" creationId="{DA6E91C1-C779-2636-AB6B-6B7C64A4CA0C}"/>
          </ac:spMkLst>
        </pc:spChg>
        <pc:spChg chg="del">
          <ac:chgData name="Naeed Khan (2228648)" userId="S::2228648@student.uwtsd.ac.uk::4a4cc5d7-5314-46e5-9284-46bf93fe0087" providerId="AD" clId="Web-{45E90336-6BFA-C2A4-213E-70241316698B}" dt="2024-01-07T23:00:00.214" v="296"/>
          <ac:spMkLst>
            <pc:docMk/>
            <pc:sldMk cId="3613079642" sldId="260"/>
            <ac:spMk id="3" creationId="{E82554E8-D0F2-284E-C754-951638B20611}"/>
          </ac:spMkLst>
        </pc:spChg>
        <pc:spChg chg="add del mod">
          <ac:chgData name="Naeed Khan (2228648)" userId="S::2228648@student.uwtsd.ac.uk::4a4cc5d7-5314-46e5-9284-46bf93fe0087" providerId="AD" clId="Web-{45E90336-6BFA-C2A4-213E-70241316698B}" dt="2024-01-07T23:00:16.059" v="300"/>
          <ac:spMkLst>
            <pc:docMk/>
            <pc:sldMk cId="3613079642" sldId="260"/>
            <ac:spMk id="5" creationId="{9F9887A8-DC20-E3F3-7021-96A0C68A15D8}"/>
          </ac:spMkLst>
        </pc:spChg>
        <pc:spChg chg="add del mod">
          <ac:chgData name="Naeed Khan (2228648)" userId="S::2228648@student.uwtsd.ac.uk::4a4cc5d7-5314-46e5-9284-46bf93fe0087" providerId="AD" clId="Web-{45E90336-6BFA-C2A4-213E-70241316698B}" dt="2024-01-07T23:00:35.184" v="302"/>
          <ac:spMkLst>
            <pc:docMk/>
            <pc:sldMk cId="3613079642" sldId="260"/>
            <ac:spMk id="8" creationId="{D30FF310-84FC-99BD-EA34-60F711666198}"/>
          </ac:spMkLst>
        </pc:spChg>
        <pc:spChg chg="add mod">
          <ac:chgData name="Naeed Khan (2228648)" userId="S::2228648@student.uwtsd.ac.uk::4a4cc5d7-5314-46e5-9284-46bf93fe0087" providerId="AD" clId="Web-{45E90336-6BFA-C2A4-213E-70241316698B}" dt="2024-01-07T23:00:42.856" v="306"/>
          <ac:spMkLst>
            <pc:docMk/>
            <pc:sldMk cId="3613079642" sldId="260"/>
            <ac:spMk id="10" creationId="{E5D2FFEA-BE93-AB72-61E5-16F8B276C44F}"/>
          </ac:spMkLst>
        </pc:spChg>
        <pc:spChg chg="add mod">
          <ac:chgData name="Naeed Khan (2228648)" userId="S::2228648@student.uwtsd.ac.uk::4a4cc5d7-5314-46e5-9284-46bf93fe0087" providerId="AD" clId="Web-{45E90336-6BFA-C2A4-213E-70241316698B}" dt="2024-01-07T23:06:24.037" v="425" actId="20577"/>
          <ac:spMkLst>
            <pc:docMk/>
            <pc:sldMk cId="3613079642" sldId="260"/>
            <ac:spMk id="14" creationId="{588363F3-34B1-B04A-0A36-9A63EF45B7CE}"/>
          </ac:spMkLst>
        </pc:spChg>
        <pc:spChg chg="add">
          <ac:chgData name="Naeed Khan (2228648)" userId="S::2228648@student.uwtsd.ac.uk::4a4cc5d7-5314-46e5-9284-46bf93fe0087" providerId="AD" clId="Web-{45E90336-6BFA-C2A4-213E-70241316698B}" dt="2024-01-07T23:00:42.856" v="306"/>
          <ac:spMkLst>
            <pc:docMk/>
            <pc:sldMk cId="3613079642" sldId="260"/>
            <ac:spMk id="17" creationId="{B95B9BA8-1D69-4796-85F5-B6D0BD52354B}"/>
          </ac:spMkLst>
        </pc:spChg>
        <pc:picChg chg="add del mod ord">
          <ac:chgData name="Naeed Khan (2228648)" userId="S::2228648@student.uwtsd.ac.uk::4a4cc5d7-5314-46e5-9284-46bf93fe0087" providerId="AD" clId="Web-{45E90336-6BFA-C2A4-213E-70241316698B}" dt="2024-01-07T23:00:16.059" v="301"/>
          <ac:picMkLst>
            <pc:docMk/>
            <pc:sldMk cId="3613079642" sldId="260"/>
            <ac:picMk id="4" creationId="{B7484215-C8CD-471D-8E78-255CD014C2F9}"/>
          </ac:picMkLst>
        </pc:picChg>
        <pc:picChg chg="add mod ord">
          <ac:chgData name="Naeed Khan (2228648)" userId="S::2228648@student.uwtsd.ac.uk::4a4cc5d7-5314-46e5-9284-46bf93fe0087" providerId="AD" clId="Web-{45E90336-6BFA-C2A4-213E-70241316698B}" dt="2024-01-07T23:00:42.856" v="306"/>
          <ac:picMkLst>
            <pc:docMk/>
            <pc:sldMk cId="3613079642" sldId="260"/>
            <ac:picMk id="9" creationId="{0CFAF5A8-5F8D-1919-3B5F-8E5FC6B00E67}"/>
          </ac:picMkLst>
        </pc:picChg>
      </pc:sldChg>
      <pc:sldChg chg="addSp delSp modSp new mod setBg">
        <pc:chgData name="Naeed Khan (2228648)" userId="S::2228648@student.uwtsd.ac.uk::4a4cc5d7-5314-46e5-9284-46bf93fe0087" providerId="AD" clId="Web-{45E90336-6BFA-C2A4-213E-70241316698B}" dt="2024-01-07T23:13:30.142" v="496" actId="20577"/>
        <pc:sldMkLst>
          <pc:docMk/>
          <pc:sldMk cId="2299156092" sldId="261"/>
        </pc:sldMkLst>
        <pc:spChg chg="mod">
          <ac:chgData name="Naeed Khan (2228648)" userId="S::2228648@student.uwtsd.ac.uk::4a4cc5d7-5314-46e5-9284-46bf93fe0087" providerId="AD" clId="Web-{45E90336-6BFA-C2A4-213E-70241316698B}" dt="2024-01-07T23:10:17.996" v="442" actId="20577"/>
          <ac:spMkLst>
            <pc:docMk/>
            <pc:sldMk cId="2299156092" sldId="261"/>
            <ac:spMk id="2" creationId="{FDA334D2-F5D4-8890-3223-D2672E38AE23}"/>
          </ac:spMkLst>
        </pc:spChg>
        <pc:spChg chg="del">
          <ac:chgData name="Naeed Khan (2228648)" userId="S::2228648@student.uwtsd.ac.uk::4a4cc5d7-5314-46e5-9284-46bf93fe0087" providerId="AD" clId="Web-{45E90336-6BFA-C2A4-213E-70241316698B}" dt="2024-01-07T23:09:39.979" v="427"/>
          <ac:spMkLst>
            <pc:docMk/>
            <pc:sldMk cId="2299156092" sldId="261"/>
            <ac:spMk id="3" creationId="{3FFBE2F9-C0BF-AF69-C53F-14AC4B36328A}"/>
          </ac:spMkLst>
        </pc:spChg>
        <pc:spChg chg="add mod">
          <ac:chgData name="Naeed Khan (2228648)" userId="S::2228648@student.uwtsd.ac.uk::4a4cc5d7-5314-46e5-9284-46bf93fe0087" providerId="AD" clId="Web-{45E90336-6BFA-C2A4-213E-70241316698B}" dt="2024-01-07T23:09:50.589" v="433"/>
          <ac:spMkLst>
            <pc:docMk/>
            <pc:sldMk cId="2299156092" sldId="261"/>
            <ac:spMk id="5" creationId="{89CF4F16-1F48-9C6D-344B-80D82F37F310}"/>
          </ac:spMkLst>
        </pc:spChg>
        <pc:spChg chg="add mod">
          <ac:chgData name="Naeed Khan (2228648)" userId="S::2228648@student.uwtsd.ac.uk::4a4cc5d7-5314-46e5-9284-46bf93fe0087" providerId="AD" clId="Web-{45E90336-6BFA-C2A4-213E-70241316698B}" dt="2024-01-07T23:13:30.142" v="496" actId="20577"/>
          <ac:spMkLst>
            <pc:docMk/>
            <pc:sldMk cId="2299156092" sldId="261"/>
            <ac:spMk id="9" creationId="{6C498D9E-1B96-3D17-0913-992C80DF7BC7}"/>
          </ac:spMkLst>
        </pc:spChg>
        <pc:spChg chg="add">
          <ac:chgData name="Naeed Khan (2228648)" userId="S::2228648@student.uwtsd.ac.uk::4a4cc5d7-5314-46e5-9284-46bf93fe0087" providerId="AD" clId="Web-{45E90336-6BFA-C2A4-213E-70241316698B}" dt="2024-01-07T23:09:50.589" v="433"/>
          <ac:spMkLst>
            <pc:docMk/>
            <pc:sldMk cId="2299156092" sldId="261"/>
            <ac:spMk id="12" creationId="{B95B9BA8-1D69-4796-85F5-B6D0BD52354B}"/>
          </ac:spMkLst>
        </pc:spChg>
        <pc:grpChg chg="add">
          <ac:chgData name="Naeed Khan (2228648)" userId="S::2228648@student.uwtsd.ac.uk::4a4cc5d7-5314-46e5-9284-46bf93fe0087" providerId="AD" clId="Web-{45E90336-6BFA-C2A4-213E-70241316698B}" dt="2024-01-07T23:09:50.589" v="433"/>
          <ac:grpSpMkLst>
            <pc:docMk/>
            <pc:sldMk cId="2299156092" sldId="261"/>
            <ac:grpSpMk id="14" creationId="{23705FF7-CAB4-430F-A07B-AF2245F17F1C}"/>
          </ac:grpSpMkLst>
        </pc:grpChg>
        <pc:picChg chg="add mod ord">
          <ac:chgData name="Naeed Khan (2228648)" userId="S::2228648@student.uwtsd.ac.uk::4a4cc5d7-5314-46e5-9284-46bf93fe0087" providerId="AD" clId="Web-{45E90336-6BFA-C2A4-213E-70241316698B}" dt="2024-01-07T23:09:55.277" v="434" actId="1076"/>
          <ac:picMkLst>
            <pc:docMk/>
            <pc:sldMk cId="2299156092" sldId="261"/>
            <ac:picMk id="4" creationId="{0ED887D8-A857-D8E0-07EA-11999F59E3C0}"/>
          </ac:picMkLst>
        </pc:picChg>
      </pc:sldChg>
      <pc:sldChg chg="addSp delSp modSp new mod setBg">
        <pc:chgData name="Naeed Khan (2228648)" userId="S::2228648@student.uwtsd.ac.uk::4a4cc5d7-5314-46e5-9284-46bf93fe0087" providerId="AD" clId="Web-{45E90336-6BFA-C2A4-213E-70241316698B}" dt="2024-01-07T23:20:00.661" v="609" actId="20577"/>
        <pc:sldMkLst>
          <pc:docMk/>
          <pc:sldMk cId="2703230308" sldId="262"/>
        </pc:sldMkLst>
        <pc:spChg chg="mod ord">
          <ac:chgData name="Naeed Khan (2228648)" userId="S::2228648@student.uwtsd.ac.uk::4a4cc5d7-5314-46e5-9284-46bf93fe0087" providerId="AD" clId="Web-{45E90336-6BFA-C2A4-213E-70241316698B}" dt="2024-01-07T23:16:50.750" v="513"/>
          <ac:spMkLst>
            <pc:docMk/>
            <pc:sldMk cId="2703230308" sldId="262"/>
            <ac:spMk id="2" creationId="{5B670A10-A52D-FE0B-A1F9-F0B61D47F4C4}"/>
          </ac:spMkLst>
        </pc:spChg>
        <pc:spChg chg="del">
          <ac:chgData name="Naeed Khan (2228648)" userId="S::2228648@student.uwtsd.ac.uk::4a4cc5d7-5314-46e5-9284-46bf93fe0087" providerId="AD" clId="Web-{45E90336-6BFA-C2A4-213E-70241316698B}" dt="2024-01-07T23:16:46.515" v="512"/>
          <ac:spMkLst>
            <pc:docMk/>
            <pc:sldMk cId="2703230308" sldId="262"/>
            <ac:spMk id="3" creationId="{C1E78D85-DE5A-81E3-304B-67829C7FEF1E}"/>
          </ac:spMkLst>
        </pc:spChg>
        <pc:spChg chg="add mod">
          <ac:chgData name="Naeed Khan (2228648)" userId="S::2228648@student.uwtsd.ac.uk::4a4cc5d7-5314-46e5-9284-46bf93fe0087" providerId="AD" clId="Web-{45E90336-6BFA-C2A4-213E-70241316698B}" dt="2024-01-07T23:20:00.661" v="609" actId="20577"/>
          <ac:spMkLst>
            <pc:docMk/>
            <pc:sldMk cId="2703230308" sldId="262"/>
            <ac:spMk id="8" creationId="{563A5D24-0E2B-5B17-7213-5998D7E6F56C}"/>
          </ac:spMkLst>
        </pc:spChg>
        <pc:spChg chg="add">
          <ac:chgData name="Naeed Khan (2228648)" userId="S::2228648@student.uwtsd.ac.uk::4a4cc5d7-5314-46e5-9284-46bf93fe0087" providerId="AD" clId="Web-{45E90336-6BFA-C2A4-213E-70241316698B}" dt="2024-01-07T23:16:50.750" v="513"/>
          <ac:spMkLst>
            <pc:docMk/>
            <pc:sldMk cId="2703230308" sldId="262"/>
            <ac:spMk id="11" creationId="{9AA72BD9-2C5A-4EDC-931F-5AA08EACA0F3}"/>
          </ac:spMkLst>
        </pc:spChg>
        <pc:spChg chg="add">
          <ac:chgData name="Naeed Khan (2228648)" userId="S::2228648@student.uwtsd.ac.uk::4a4cc5d7-5314-46e5-9284-46bf93fe0087" providerId="AD" clId="Web-{45E90336-6BFA-C2A4-213E-70241316698B}" dt="2024-01-07T23:16:50.750" v="513"/>
          <ac:spMkLst>
            <pc:docMk/>
            <pc:sldMk cId="2703230308" sldId="262"/>
            <ac:spMk id="13" creationId="{DD3981AC-7B61-4947-BCF3-F7AA7FA385B9}"/>
          </ac:spMkLst>
        </pc:spChg>
        <pc:spChg chg="add">
          <ac:chgData name="Naeed Khan (2228648)" userId="S::2228648@student.uwtsd.ac.uk::4a4cc5d7-5314-46e5-9284-46bf93fe0087" providerId="AD" clId="Web-{45E90336-6BFA-C2A4-213E-70241316698B}" dt="2024-01-07T23:16:50.750" v="513"/>
          <ac:spMkLst>
            <pc:docMk/>
            <pc:sldMk cId="2703230308" sldId="262"/>
            <ac:spMk id="15" creationId="{55D4142C-5077-457F-A6AD-3FECFDB39685}"/>
          </ac:spMkLst>
        </pc:spChg>
        <pc:spChg chg="add">
          <ac:chgData name="Naeed Khan (2228648)" userId="S::2228648@student.uwtsd.ac.uk::4a4cc5d7-5314-46e5-9284-46bf93fe0087" providerId="AD" clId="Web-{45E90336-6BFA-C2A4-213E-70241316698B}" dt="2024-01-07T23:16:50.750" v="513"/>
          <ac:spMkLst>
            <pc:docMk/>
            <pc:sldMk cId="2703230308" sldId="262"/>
            <ac:spMk id="17" creationId="{7A5F0580-5EE9-419F-96EE-B6529EF6E7D0}"/>
          </ac:spMkLst>
        </pc:spChg>
        <pc:picChg chg="add mod ord">
          <ac:chgData name="Naeed Khan (2228648)" userId="S::2228648@student.uwtsd.ac.uk::4a4cc5d7-5314-46e5-9284-46bf93fe0087" providerId="AD" clId="Web-{45E90336-6BFA-C2A4-213E-70241316698B}" dt="2024-01-07T23:16:50.750" v="513"/>
          <ac:picMkLst>
            <pc:docMk/>
            <pc:sldMk cId="2703230308" sldId="262"/>
            <ac:picMk id="4" creationId="{C904BCA5-EFBE-C5DC-E4CF-5176DFEE03A8}"/>
          </ac:picMkLst>
        </pc:picChg>
      </pc:sldChg>
      <pc:sldChg chg="addSp delSp modSp new mod setBg">
        <pc:chgData name="Naeed Khan (2228648)" userId="S::2228648@student.uwtsd.ac.uk::4a4cc5d7-5314-46e5-9284-46bf93fe0087" providerId="AD" clId="Web-{45E90336-6BFA-C2A4-213E-70241316698B}" dt="2024-01-07T23:26:54.766" v="744" actId="20577"/>
        <pc:sldMkLst>
          <pc:docMk/>
          <pc:sldMk cId="3030906892" sldId="263"/>
        </pc:sldMkLst>
        <pc:spChg chg="mod ord">
          <ac:chgData name="Naeed Khan (2228648)" userId="S::2228648@student.uwtsd.ac.uk::4a4cc5d7-5314-46e5-9284-46bf93fe0087" providerId="AD" clId="Web-{45E90336-6BFA-C2A4-213E-70241316698B}" dt="2024-01-07T23:21:09.648" v="620"/>
          <ac:spMkLst>
            <pc:docMk/>
            <pc:sldMk cId="3030906892" sldId="263"/>
            <ac:spMk id="2" creationId="{802758CB-5AD9-7238-03D5-F3124772FA28}"/>
          </ac:spMkLst>
        </pc:spChg>
        <pc:spChg chg="del">
          <ac:chgData name="Naeed Khan (2228648)" userId="S::2228648@student.uwtsd.ac.uk::4a4cc5d7-5314-46e5-9284-46bf93fe0087" providerId="AD" clId="Web-{45E90336-6BFA-C2A4-213E-70241316698B}" dt="2024-01-07T23:21:05.976" v="616"/>
          <ac:spMkLst>
            <pc:docMk/>
            <pc:sldMk cId="3030906892" sldId="263"/>
            <ac:spMk id="3" creationId="{1699A397-7033-1998-5F64-674C29F09B41}"/>
          </ac:spMkLst>
        </pc:spChg>
        <pc:spChg chg="add mod">
          <ac:chgData name="Naeed Khan (2228648)" userId="S::2228648@student.uwtsd.ac.uk::4a4cc5d7-5314-46e5-9284-46bf93fe0087" providerId="AD" clId="Web-{45E90336-6BFA-C2A4-213E-70241316698B}" dt="2024-01-07T23:21:09.648" v="620"/>
          <ac:spMkLst>
            <pc:docMk/>
            <pc:sldMk cId="3030906892" sldId="263"/>
            <ac:spMk id="5" creationId="{660EE654-99B9-70E0-D1B6-7EA370D3F692}"/>
          </ac:spMkLst>
        </pc:spChg>
        <pc:spChg chg="add mod">
          <ac:chgData name="Naeed Khan (2228648)" userId="S::2228648@student.uwtsd.ac.uk::4a4cc5d7-5314-46e5-9284-46bf93fe0087" providerId="AD" clId="Web-{45E90336-6BFA-C2A4-213E-70241316698B}" dt="2024-01-07T23:26:54.766" v="744" actId="20577"/>
          <ac:spMkLst>
            <pc:docMk/>
            <pc:sldMk cId="3030906892" sldId="263"/>
            <ac:spMk id="9" creationId="{095F327E-CFCC-F6C3-B7DF-5A70EC281327}"/>
          </ac:spMkLst>
        </pc:spChg>
        <pc:spChg chg="add">
          <ac:chgData name="Naeed Khan (2228648)" userId="S::2228648@student.uwtsd.ac.uk::4a4cc5d7-5314-46e5-9284-46bf93fe0087" providerId="AD" clId="Web-{45E90336-6BFA-C2A4-213E-70241316698B}" dt="2024-01-07T23:21:09.648" v="620"/>
          <ac:spMkLst>
            <pc:docMk/>
            <pc:sldMk cId="3030906892" sldId="263"/>
            <ac:spMk id="12" creationId="{9AA72BD9-2C5A-4EDC-931F-5AA08EACA0F3}"/>
          </ac:spMkLst>
        </pc:spChg>
        <pc:spChg chg="add">
          <ac:chgData name="Naeed Khan (2228648)" userId="S::2228648@student.uwtsd.ac.uk::4a4cc5d7-5314-46e5-9284-46bf93fe0087" providerId="AD" clId="Web-{45E90336-6BFA-C2A4-213E-70241316698B}" dt="2024-01-07T23:21:09.648" v="620"/>
          <ac:spMkLst>
            <pc:docMk/>
            <pc:sldMk cId="3030906892" sldId="263"/>
            <ac:spMk id="14" creationId="{DD3981AC-7B61-4947-BCF3-F7AA7FA385B9}"/>
          </ac:spMkLst>
        </pc:spChg>
        <pc:spChg chg="add">
          <ac:chgData name="Naeed Khan (2228648)" userId="S::2228648@student.uwtsd.ac.uk::4a4cc5d7-5314-46e5-9284-46bf93fe0087" providerId="AD" clId="Web-{45E90336-6BFA-C2A4-213E-70241316698B}" dt="2024-01-07T23:21:09.648" v="620"/>
          <ac:spMkLst>
            <pc:docMk/>
            <pc:sldMk cId="3030906892" sldId="263"/>
            <ac:spMk id="16" creationId="{55D4142C-5077-457F-A6AD-3FECFDB39685}"/>
          </ac:spMkLst>
        </pc:spChg>
        <pc:spChg chg="add">
          <ac:chgData name="Naeed Khan (2228648)" userId="S::2228648@student.uwtsd.ac.uk::4a4cc5d7-5314-46e5-9284-46bf93fe0087" providerId="AD" clId="Web-{45E90336-6BFA-C2A4-213E-70241316698B}" dt="2024-01-07T23:21:09.648" v="620"/>
          <ac:spMkLst>
            <pc:docMk/>
            <pc:sldMk cId="3030906892" sldId="263"/>
            <ac:spMk id="18" creationId="{7A5F0580-5EE9-419F-96EE-B6529EF6E7D0}"/>
          </ac:spMkLst>
        </pc:spChg>
        <pc:picChg chg="add mod ord">
          <ac:chgData name="Naeed Khan (2228648)" userId="S::2228648@student.uwtsd.ac.uk::4a4cc5d7-5314-46e5-9284-46bf93fe0087" providerId="AD" clId="Web-{45E90336-6BFA-C2A4-213E-70241316698B}" dt="2024-01-07T23:21:09.648" v="620"/>
          <ac:picMkLst>
            <pc:docMk/>
            <pc:sldMk cId="3030906892" sldId="263"/>
            <ac:picMk id="4" creationId="{DD521103-605C-241F-5C36-DE57AA747BAD}"/>
          </ac:picMkLst>
        </pc:picChg>
      </pc:sldChg>
      <pc:sldChg chg="addSp delSp modSp new mod setBg">
        <pc:chgData name="Naeed Khan (2228648)" userId="S::2228648@student.uwtsd.ac.uk::4a4cc5d7-5314-46e5-9284-46bf93fe0087" providerId="AD" clId="Web-{45E90336-6BFA-C2A4-213E-70241316698B}" dt="2024-01-07T23:36:23.125" v="913"/>
        <pc:sldMkLst>
          <pc:docMk/>
          <pc:sldMk cId="4084488914" sldId="264"/>
        </pc:sldMkLst>
        <pc:spChg chg="mod ord">
          <ac:chgData name="Naeed Khan (2228648)" userId="S::2228648@student.uwtsd.ac.uk::4a4cc5d7-5314-46e5-9284-46bf93fe0087" providerId="AD" clId="Web-{45E90336-6BFA-C2A4-213E-70241316698B}" dt="2024-01-07T23:28:31.863" v="761"/>
          <ac:spMkLst>
            <pc:docMk/>
            <pc:sldMk cId="4084488914" sldId="264"/>
            <ac:spMk id="2" creationId="{3AFCA70E-7FB5-4C8A-1582-4AE2C2BFC4C3}"/>
          </ac:spMkLst>
        </pc:spChg>
        <pc:spChg chg="del">
          <ac:chgData name="Naeed Khan (2228648)" userId="S::2228648@student.uwtsd.ac.uk::4a4cc5d7-5314-46e5-9284-46bf93fe0087" providerId="AD" clId="Web-{45E90336-6BFA-C2A4-213E-70241316698B}" dt="2024-01-07T23:28:21.237" v="755"/>
          <ac:spMkLst>
            <pc:docMk/>
            <pc:sldMk cId="4084488914" sldId="264"/>
            <ac:spMk id="3" creationId="{909227AB-6115-D429-5D45-AF7965122C06}"/>
          </ac:spMkLst>
        </pc:spChg>
        <pc:spChg chg="add mod">
          <ac:chgData name="Naeed Khan (2228648)" userId="S::2228648@student.uwtsd.ac.uk::4a4cc5d7-5314-46e5-9284-46bf93fe0087" providerId="AD" clId="Web-{45E90336-6BFA-C2A4-213E-70241316698B}" dt="2024-01-07T23:28:31.863" v="761"/>
          <ac:spMkLst>
            <pc:docMk/>
            <pc:sldMk cId="4084488914" sldId="264"/>
            <ac:spMk id="5" creationId="{EAFA9405-68D5-6551-E185-CF01530D1F29}"/>
          </ac:spMkLst>
        </pc:spChg>
        <pc:spChg chg="add del mod">
          <ac:chgData name="Naeed Khan (2228648)" userId="S::2228648@student.uwtsd.ac.uk::4a4cc5d7-5314-46e5-9284-46bf93fe0087" providerId="AD" clId="Web-{45E90336-6BFA-C2A4-213E-70241316698B}" dt="2024-01-07T23:36:23.125" v="912"/>
          <ac:spMkLst>
            <pc:docMk/>
            <pc:sldMk cId="4084488914" sldId="264"/>
            <ac:spMk id="8" creationId="{AE042520-D80E-10A5-A751-FBDF03116A90}"/>
          </ac:spMkLst>
        </pc:spChg>
        <pc:spChg chg="add del">
          <ac:chgData name="Naeed Khan (2228648)" userId="S::2228648@student.uwtsd.ac.uk::4a4cc5d7-5314-46e5-9284-46bf93fe0087" providerId="AD" clId="Web-{45E90336-6BFA-C2A4-213E-70241316698B}" dt="2024-01-07T23:28:31.847" v="760"/>
          <ac:spMkLst>
            <pc:docMk/>
            <pc:sldMk cId="4084488914" sldId="264"/>
            <ac:spMk id="9" creationId="{A112D264-CD40-8EA4-121A-1AA24844896C}"/>
          </ac:spMkLst>
        </pc:spChg>
        <pc:spChg chg="add del">
          <ac:chgData name="Naeed Khan (2228648)" userId="S::2228648@student.uwtsd.ac.uk::4a4cc5d7-5314-46e5-9284-46bf93fe0087" providerId="AD" clId="Web-{45E90336-6BFA-C2A4-213E-70241316698B}" dt="2024-01-07T23:28:31.847" v="760"/>
          <ac:spMkLst>
            <pc:docMk/>
            <pc:sldMk cId="4084488914" sldId="264"/>
            <ac:spMk id="12" creationId="{7C432AFE-B3D2-4BFF-BF8F-96C27AFF1AC7}"/>
          </ac:spMkLst>
        </pc:spChg>
        <pc:spChg chg="add del">
          <ac:chgData name="Naeed Khan (2228648)" userId="S::2228648@student.uwtsd.ac.uk::4a4cc5d7-5314-46e5-9284-46bf93fe0087" providerId="AD" clId="Web-{45E90336-6BFA-C2A4-213E-70241316698B}" dt="2024-01-07T23:28:31.847" v="760"/>
          <ac:spMkLst>
            <pc:docMk/>
            <pc:sldMk cId="4084488914" sldId="264"/>
            <ac:spMk id="14" creationId="{AF2F604E-43BE-4DC3-B983-E071523364F8}"/>
          </ac:spMkLst>
        </pc:spChg>
        <pc:spChg chg="add del">
          <ac:chgData name="Naeed Khan (2228648)" userId="S::2228648@student.uwtsd.ac.uk::4a4cc5d7-5314-46e5-9284-46bf93fe0087" providerId="AD" clId="Web-{45E90336-6BFA-C2A4-213E-70241316698B}" dt="2024-01-07T23:28:31.847" v="760"/>
          <ac:spMkLst>
            <pc:docMk/>
            <pc:sldMk cId="4084488914" sldId="264"/>
            <ac:spMk id="16" creationId="{08C9B587-E65E-4B52-B37C-ABEBB6E87928}"/>
          </ac:spMkLst>
        </pc:spChg>
        <pc:spChg chg="add">
          <ac:chgData name="Naeed Khan (2228648)" userId="S::2228648@student.uwtsd.ac.uk::4a4cc5d7-5314-46e5-9284-46bf93fe0087" providerId="AD" clId="Web-{45E90336-6BFA-C2A4-213E-70241316698B}" dt="2024-01-07T23:28:31.863" v="761"/>
          <ac:spMkLst>
            <pc:docMk/>
            <pc:sldMk cId="4084488914" sldId="264"/>
            <ac:spMk id="18" creationId="{7A5F0580-5EE9-419F-96EE-B6529EF6E7D0}"/>
          </ac:spMkLst>
        </pc:spChg>
        <pc:spChg chg="add">
          <ac:chgData name="Naeed Khan (2228648)" userId="S::2228648@student.uwtsd.ac.uk::4a4cc5d7-5314-46e5-9284-46bf93fe0087" providerId="AD" clId="Web-{45E90336-6BFA-C2A4-213E-70241316698B}" dt="2024-01-07T23:28:31.863" v="761"/>
          <ac:spMkLst>
            <pc:docMk/>
            <pc:sldMk cId="4084488914" sldId="264"/>
            <ac:spMk id="19" creationId="{9AA72BD9-2C5A-4EDC-931F-5AA08EACA0F3}"/>
          </ac:spMkLst>
        </pc:spChg>
        <pc:spChg chg="add">
          <ac:chgData name="Naeed Khan (2228648)" userId="S::2228648@student.uwtsd.ac.uk::4a4cc5d7-5314-46e5-9284-46bf93fe0087" providerId="AD" clId="Web-{45E90336-6BFA-C2A4-213E-70241316698B}" dt="2024-01-07T23:28:31.863" v="761"/>
          <ac:spMkLst>
            <pc:docMk/>
            <pc:sldMk cId="4084488914" sldId="264"/>
            <ac:spMk id="20" creationId="{DD3981AC-7B61-4947-BCF3-F7AA7FA385B9}"/>
          </ac:spMkLst>
        </pc:spChg>
        <pc:spChg chg="add">
          <ac:chgData name="Naeed Khan (2228648)" userId="S::2228648@student.uwtsd.ac.uk::4a4cc5d7-5314-46e5-9284-46bf93fe0087" providerId="AD" clId="Web-{45E90336-6BFA-C2A4-213E-70241316698B}" dt="2024-01-07T23:28:31.863" v="761"/>
          <ac:spMkLst>
            <pc:docMk/>
            <pc:sldMk cId="4084488914" sldId="264"/>
            <ac:spMk id="21" creationId="{55D4142C-5077-457F-A6AD-3FECFDB39685}"/>
          </ac:spMkLst>
        </pc:spChg>
        <pc:spChg chg="add mod">
          <ac:chgData name="Naeed Khan (2228648)" userId="S::2228648@student.uwtsd.ac.uk::4a4cc5d7-5314-46e5-9284-46bf93fe0087" providerId="AD" clId="Web-{45E90336-6BFA-C2A4-213E-70241316698B}" dt="2024-01-07T23:34:28.528" v="906" actId="20577"/>
          <ac:spMkLst>
            <pc:docMk/>
            <pc:sldMk cId="4084488914" sldId="264"/>
            <ac:spMk id="22" creationId="{4407CCCD-91A5-90EF-EDCB-C08BAF156A40}"/>
          </ac:spMkLst>
        </pc:spChg>
        <pc:picChg chg="add mod ord">
          <ac:chgData name="Naeed Khan (2228648)" userId="S::2228648@student.uwtsd.ac.uk::4a4cc5d7-5314-46e5-9284-46bf93fe0087" providerId="AD" clId="Web-{45E90336-6BFA-C2A4-213E-70241316698B}" dt="2024-01-07T23:28:31.863" v="761"/>
          <ac:picMkLst>
            <pc:docMk/>
            <pc:sldMk cId="4084488914" sldId="264"/>
            <ac:picMk id="4" creationId="{C801CEEA-F078-FE08-B4B2-9E80A1E69F04}"/>
          </ac:picMkLst>
        </pc:picChg>
        <pc:picChg chg="add del mod">
          <ac:chgData name="Naeed Khan (2228648)" userId="S::2228648@student.uwtsd.ac.uk::4a4cc5d7-5314-46e5-9284-46bf93fe0087" providerId="AD" clId="Web-{45E90336-6BFA-C2A4-213E-70241316698B}" dt="2024-01-07T23:36:23.125" v="913"/>
          <ac:picMkLst>
            <pc:docMk/>
            <pc:sldMk cId="4084488914" sldId="264"/>
            <ac:picMk id="7" creationId="{094B6C4C-B7DA-113D-817A-EF4A469EEF6B}"/>
          </ac:picMkLst>
        </pc:picChg>
      </pc:sldChg>
      <pc:sldChg chg="addSp delSp modSp new mod setBg">
        <pc:chgData name="Naeed Khan (2228648)" userId="S::2228648@student.uwtsd.ac.uk::4a4cc5d7-5314-46e5-9284-46bf93fe0087" providerId="AD" clId="Web-{45E90336-6BFA-C2A4-213E-70241316698B}" dt="2024-01-07T23:47:51.601" v="1122" actId="20577"/>
        <pc:sldMkLst>
          <pc:docMk/>
          <pc:sldMk cId="3801370823" sldId="265"/>
        </pc:sldMkLst>
        <pc:spChg chg="mod ord">
          <ac:chgData name="Naeed Khan (2228648)" userId="S::2228648@student.uwtsd.ac.uk::4a4cc5d7-5314-46e5-9284-46bf93fe0087" providerId="AD" clId="Web-{45E90336-6BFA-C2A4-213E-70241316698B}" dt="2024-01-07T23:37:44.752" v="937" actId="20577"/>
          <ac:spMkLst>
            <pc:docMk/>
            <pc:sldMk cId="3801370823" sldId="265"/>
            <ac:spMk id="2" creationId="{B3B8366F-B606-522A-67BE-554531E5F5C8}"/>
          </ac:spMkLst>
        </pc:spChg>
        <pc:spChg chg="del">
          <ac:chgData name="Naeed Khan (2228648)" userId="S::2228648@student.uwtsd.ac.uk::4a4cc5d7-5314-46e5-9284-46bf93fe0087" providerId="AD" clId="Web-{45E90336-6BFA-C2A4-213E-70241316698B}" dt="2024-01-07T23:36:55.985" v="914"/>
          <ac:spMkLst>
            <pc:docMk/>
            <pc:sldMk cId="3801370823" sldId="265"/>
            <ac:spMk id="3" creationId="{68E3E20D-DB09-47EA-67A0-0CA948D1B125}"/>
          </ac:spMkLst>
        </pc:spChg>
        <pc:spChg chg="add mod">
          <ac:chgData name="Naeed Khan (2228648)" userId="S::2228648@student.uwtsd.ac.uk::4a4cc5d7-5314-46e5-9284-46bf93fe0087" providerId="AD" clId="Web-{45E90336-6BFA-C2A4-213E-70241316698B}" dt="2024-01-07T23:37:01.626" v="918"/>
          <ac:spMkLst>
            <pc:docMk/>
            <pc:sldMk cId="3801370823" sldId="265"/>
            <ac:spMk id="5" creationId="{4E6E3AFD-4EB1-8F1E-BBF0-E7E15B50D53A}"/>
          </ac:spMkLst>
        </pc:spChg>
        <pc:spChg chg="add mod">
          <ac:chgData name="Naeed Khan (2228648)" userId="S::2228648@student.uwtsd.ac.uk::4a4cc5d7-5314-46e5-9284-46bf93fe0087" providerId="AD" clId="Web-{45E90336-6BFA-C2A4-213E-70241316698B}" dt="2024-01-07T23:47:51.601" v="1122" actId="20577"/>
          <ac:spMkLst>
            <pc:docMk/>
            <pc:sldMk cId="3801370823" sldId="265"/>
            <ac:spMk id="9" creationId="{9DCF69C4-A18A-1179-2D8B-D534A15C2FB6}"/>
          </ac:spMkLst>
        </pc:spChg>
        <pc:spChg chg="add">
          <ac:chgData name="Naeed Khan (2228648)" userId="S::2228648@student.uwtsd.ac.uk::4a4cc5d7-5314-46e5-9284-46bf93fe0087" providerId="AD" clId="Web-{45E90336-6BFA-C2A4-213E-70241316698B}" dt="2024-01-07T23:37:01.626" v="918"/>
          <ac:spMkLst>
            <pc:docMk/>
            <pc:sldMk cId="3801370823" sldId="265"/>
            <ac:spMk id="12" creationId="{9AA72BD9-2C5A-4EDC-931F-5AA08EACA0F3}"/>
          </ac:spMkLst>
        </pc:spChg>
        <pc:spChg chg="add">
          <ac:chgData name="Naeed Khan (2228648)" userId="S::2228648@student.uwtsd.ac.uk::4a4cc5d7-5314-46e5-9284-46bf93fe0087" providerId="AD" clId="Web-{45E90336-6BFA-C2A4-213E-70241316698B}" dt="2024-01-07T23:37:01.626" v="918"/>
          <ac:spMkLst>
            <pc:docMk/>
            <pc:sldMk cId="3801370823" sldId="265"/>
            <ac:spMk id="14" creationId="{DD3981AC-7B61-4947-BCF3-F7AA7FA385B9}"/>
          </ac:spMkLst>
        </pc:spChg>
        <pc:spChg chg="add">
          <ac:chgData name="Naeed Khan (2228648)" userId="S::2228648@student.uwtsd.ac.uk::4a4cc5d7-5314-46e5-9284-46bf93fe0087" providerId="AD" clId="Web-{45E90336-6BFA-C2A4-213E-70241316698B}" dt="2024-01-07T23:37:01.626" v="918"/>
          <ac:spMkLst>
            <pc:docMk/>
            <pc:sldMk cId="3801370823" sldId="265"/>
            <ac:spMk id="16" creationId="{55D4142C-5077-457F-A6AD-3FECFDB39685}"/>
          </ac:spMkLst>
        </pc:spChg>
        <pc:spChg chg="add">
          <ac:chgData name="Naeed Khan (2228648)" userId="S::2228648@student.uwtsd.ac.uk::4a4cc5d7-5314-46e5-9284-46bf93fe0087" providerId="AD" clId="Web-{45E90336-6BFA-C2A4-213E-70241316698B}" dt="2024-01-07T23:37:01.626" v="918"/>
          <ac:spMkLst>
            <pc:docMk/>
            <pc:sldMk cId="3801370823" sldId="265"/>
            <ac:spMk id="18" creationId="{7A5F0580-5EE9-419F-96EE-B6529EF6E7D0}"/>
          </ac:spMkLst>
        </pc:spChg>
        <pc:picChg chg="add mod ord">
          <ac:chgData name="Naeed Khan (2228648)" userId="S::2228648@student.uwtsd.ac.uk::4a4cc5d7-5314-46e5-9284-46bf93fe0087" providerId="AD" clId="Web-{45E90336-6BFA-C2A4-213E-70241316698B}" dt="2024-01-07T23:37:01.626" v="918"/>
          <ac:picMkLst>
            <pc:docMk/>
            <pc:sldMk cId="3801370823" sldId="265"/>
            <ac:picMk id="4" creationId="{85BE7CE1-6E8E-17E9-1CD5-745BE6EF5DC2}"/>
          </ac:picMkLst>
        </pc:picChg>
      </pc:sldChg>
      <pc:sldChg chg="new">
        <pc:chgData name="Naeed Khan (2228648)" userId="S::2228648@student.uwtsd.ac.uk::4a4cc5d7-5314-46e5-9284-46bf93fe0087" providerId="AD" clId="Web-{45E90336-6BFA-C2A4-213E-70241316698B}" dt="2024-01-07T23:47:51.820" v="1123"/>
        <pc:sldMkLst>
          <pc:docMk/>
          <pc:sldMk cId="3352472323" sldId="266"/>
        </pc:sldMkLst>
      </pc:sldChg>
    </pc:docChg>
  </pc:docChgLst>
  <pc:docChgLst>
    <pc:chgData name="Naeed Khan (2228648)" userId="S::2228648@student.uwtsd.ac.uk::4a4cc5d7-5314-46e5-9284-46bf93fe0087" providerId="AD" clId="Web-{F3018506-D221-8201-FEEC-9184614E7ADE}"/>
    <pc:docChg chg="addSld modSld">
      <pc:chgData name="Naeed Khan (2228648)" userId="S::2228648@student.uwtsd.ac.uk::4a4cc5d7-5314-46e5-9284-46bf93fe0087" providerId="AD" clId="Web-{F3018506-D221-8201-FEEC-9184614E7ADE}" dt="2024-01-08T12:08:22.864" v="1074" actId="20577"/>
      <pc:docMkLst>
        <pc:docMk/>
      </pc:docMkLst>
      <pc:sldChg chg="modSp">
        <pc:chgData name="Naeed Khan (2228648)" userId="S::2228648@student.uwtsd.ac.uk::4a4cc5d7-5314-46e5-9284-46bf93fe0087" providerId="AD" clId="Web-{F3018506-D221-8201-FEEC-9184614E7ADE}" dt="2024-01-08T12:08:03.128" v="1072" actId="20577"/>
        <pc:sldMkLst>
          <pc:docMk/>
          <pc:sldMk cId="99368084" sldId="258"/>
        </pc:sldMkLst>
        <pc:spChg chg="mod">
          <ac:chgData name="Naeed Khan (2228648)" userId="S::2228648@student.uwtsd.ac.uk::4a4cc5d7-5314-46e5-9284-46bf93fe0087" providerId="AD" clId="Web-{F3018506-D221-8201-FEEC-9184614E7ADE}" dt="2024-01-08T12:08:03.128" v="1072" actId="20577"/>
          <ac:spMkLst>
            <pc:docMk/>
            <pc:sldMk cId="99368084" sldId="258"/>
            <ac:spMk id="3" creationId="{A466E859-3978-26D0-587C-6B41A0F6DAF5}"/>
          </ac:spMkLst>
        </pc:spChg>
      </pc:sldChg>
      <pc:sldChg chg="modSp">
        <pc:chgData name="Naeed Khan (2228648)" userId="S::2228648@student.uwtsd.ac.uk::4a4cc5d7-5314-46e5-9284-46bf93fe0087" providerId="AD" clId="Web-{F3018506-D221-8201-FEEC-9184614E7ADE}" dt="2024-01-08T12:08:22.864" v="1074" actId="20577"/>
        <pc:sldMkLst>
          <pc:docMk/>
          <pc:sldMk cId="2703230308" sldId="262"/>
        </pc:sldMkLst>
        <pc:spChg chg="mod">
          <ac:chgData name="Naeed Khan (2228648)" userId="S::2228648@student.uwtsd.ac.uk::4a4cc5d7-5314-46e5-9284-46bf93fe0087" providerId="AD" clId="Web-{F3018506-D221-8201-FEEC-9184614E7ADE}" dt="2024-01-08T12:08:22.864" v="1074" actId="20577"/>
          <ac:spMkLst>
            <pc:docMk/>
            <pc:sldMk cId="2703230308" sldId="262"/>
            <ac:spMk id="8" creationId="{563A5D24-0E2B-5B17-7213-5998D7E6F56C}"/>
          </ac:spMkLst>
        </pc:spChg>
      </pc:sldChg>
      <pc:sldChg chg="modSp">
        <pc:chgData name="Naeed Khan (2228648)" userId="S::2228648@student.uwtsd.ac.uk::4a4cc5d7-5314-46e5-9284-46bf93fe0087" providerId="AD" clId="Web-{F3018506-D221-8201-FEEC-9184614E7ADE}" dt="2024-01-08T11:12:15.119" v="57" actId="20577"/>
        <pc:sldMkLst>
          <pc:docMk/>
          <pc:sldMk cId="2273495893" sldId="283"/>
        </pc:sldMkLst>
        <pc:spChg chg="mod">
          <ac:chgData name="Naeed Khan (2228648)" userId="S::2228648@student.uwtsd.ac.uk::4a4cc5d7-5314-46e5-9284-46bf93fe0087" providerId="AD" clId="Web-{F3018506-D221-8201-FEEC-9184614E7ADE}" dt="2024-01-08T11:12:15.119" v="57" actId="20577"/>
          <ac:spMkLst>
            <pc:docMk/>
            <pc:sldMk cId="2273495893" sldId="283"/>
            <ac:spMk id="8" creationId="{C351A1B6-D094-F56F-75AA-3FDA3020DB1B}"/>
          </ac:spMkLst>
        </pc:spChg>
      </pc:sldChg>
      <pc:sldChg chg="addSp delSp modSp new mod setBg">
        <pc:chgData name="Naeed Khan (2228648)" userId="S::2228648@student.uwtsd.ac.uk::4a4cc5d7-5314-46e5-9284-46bf93fe0087" providerId="AD" clId="Web-{F3018506-D221-8201-FEEC-9184614E7ADE}" dt="2024-01-08T11:16:06.323" v="116" actId="20577"/>
        <pc:sldMkLst>
          <pc:docMk/>
          <pc:sldMk cId="2901756888" sldId="284"/>
        </pc:sldMkLst>
        <pc:spChg chg="mod ord">
          <ac:chgData name="Naeed Khan (2228648)" userId="S::2228648@student.uwtsd.ac.uk::4a4cc5d7-5314-46e5-9284-46bf93fe0087" providerId="AD" clId="Web-{F3018506-D221-8201-FEEC-9184614E7ADE}" dt="2024-01-08T11:14:19.769" v="67"/>
          <ac:spMkLst>
            <pc:docMk/>
            <pc:sldMk cId="2901756888" sldId="284"/>
            <ac:spMk id="2" creationId="{8DCA3E4C-9E74-D098-B5C4-7691BC063FD6}"/>
          </ac:spMkLst>
        </pc:spChg>
        <pc:spChg chg="del">
          <ac:chgData name="Naeed Khan (2228648)" userId="S::2228648@student.uwtsd.ac.uk::4a4cc5d7-5314-46e5-9284-46bf93fe0087" providerId="AD" clId="Web-{F3018506-D221-8201-FEEC-9184614E7ADE}" dt="2024-01-08T11:14:05.643" v="61"/>
          <ac:spMkLst>
            <pc:docMk/>
            <pc:sldMk cId="2901756888" sldId="284"/>
            <ac:spMk id="3" creationId="{7511A63F-134B-F247-E495-E701977CFAE5}"/>
          </ac:spMkLst>
        </pc:spChg>
        <pc:spChg chg="add mod">
          <ac:chgData name="Naeed Khan (2228648)" userId="S::2228648@student.uwtsd.ac.uk::4a4cc5d7-5314-46e5-9284-46bf93fe0087" providerId="AD" clId="Web-{F3018506-D221-8201-FEEC-9184614E7ADE}" dt="2024-01-08T11:14:19.769" v="67"/>
          <ac:spMkLst>
            <pc:docMk/>
            <pc:sldMk cId="2901756888" sldId="284"/>
            <ac:spMk id="5" creationId="{1C67DE7C-6DCA-B96F-E5E5-F76B485E8846}"/>
          </ac:spMkLst>
        </pc:spChg>
        <pc:spChg chg="add mod">
          <ac:chgData name="Naeed Khan (2228648)" userId="S::2228648@student.uwtsd.ac.uk::4a4cc5d7-5314-46e5-9284-46bf93fe0087" providerId="AD" clId="Web-{F3018506-D221-8201-FEEC-9184614E7ADE}" dt="2024-01-08T11:16:06.323" v="116" actId="20577"/>
          <ac:spMkLst>
            <pc:docMk/>
            <pc:sldMk cId="2901756888" sldId="284"/>
            <ac:spMk id="9" creationId="{1DF64EF5-7DCB-1E1C-5150-7B9F8E0A05A3}"/>
          </ac:spMkLst>
        </pc:spChg>
        <pc:spChg chg="add del">
          <ac:chgData name="Naeed Khan (2228648)" userId="S::2228648@student.uwtsd.ac.uk::4a4cc5d7-5314-46e5-9284-46bf93fe0087" providerId="AD" clId="Web-{F3018506-D221-8201-FEEC-9184614E7ADE}" dt="2024-01-08T11:14:19.722" v="66"/>
          <ac:spMkLst>
            <pc:docMk/>
            <pc:sldMk cId="2901756888" sldId="284"/>
            <ac:spMk id="10" creationId="{0671A8AE-40A1-4631-A6B8-581AFF065482}"/>
          </ac:spMkLst>
        </pc:spChg>
        <pc:spChg chg="add del">
          <ac:chgData name="Naeed Khan (2228648)" userId="S::2228648@student.uwtsd.ac.uk::4a4cc5d7-5314-46e5-9284-46bf93fe0087" providerId="AD" clId="Web-{F3018506-D221-8201-FEEC-9184614E7ADE}" dt="2024-01-08T11:14:19.722" v="66"/>
          <ac:spMkLst>
            <pc:docMk/>
            <pc:sldMk cId="2901756888" sldId="284"/>
            <ac:spMk id="12" creationId="{AB58EF07-17C2-48CF-ABB0-EEF1F17CB8F0}"/>
          </ac:spMkLst>
        </pc:spChg>
        <pc:spChg chg="add del">
          <ac:chgData name="Naeed Khan (2228648)" userId="S::2228648@student.uwtsd.ac.uk::4a4cc5d7-5314-46e5-9284-46bf93fe0087" providerId="AD" clId="Web-{F3018506-D221-8201-FEEC-9184614E7ADE}" dt="2024-01-08T11:14:19.722" v="66"/>
          <ac:spMkLst>
            <pc:docMk/>
            <pc:sldMk cId="2901756888" sldId="284"/>
            <ac:spMk id="14" creationId="{AF2F604E-43BE-4DC3-B983-E071523364F8}"/>
          </ac:spMkLst>
        </pc:spChg>
        <pc:spChg chg="add del">
          <ac:chgData name="Naeed Khan (2228648)" userId="S::2228648@student.uwtsd.ac.uk::4a4cc5d7-5314-46e5-9284-46bf93fe0087" providerId="AD" clId="Web-{F3018506-D221-8201-FEEC-9184614E7ADE}" dt="2024-01-08T11:14:19.722" v="66"/>
          <ac:spMkLst>
            <pc:docMk/>
            <pc:sldMk cId="2901756888" sldId="284"/>
            <ac:spMk id="16" creationId="{08C9B587-E65E-4B52-B37C-ABEBB6E87928}"/>
          </ac:spMkLst>
        </pc:spChg>
        <pc:spChg chg="add">
          <ac:chgData name="Naeed Khan (2228648)" userId="S::2228648@student.uwtsd.ac.uk::4a4cc5d7-5314-46e5-9284-46bf93fe0087" providerId="AD" clId="Web-{F3018506-D221-8201-FEEC-9184614E7ADE}" dt="2024-01-08T11:14:19.769" v="67"/>
          <ac:spMkLst>
            <pc:docMk/>
            <pc:sldMk cId="2901756888" sldId="284"/>
            <ac:spMk id="18" creationId="{325166D1-1B21-4128-AC42-61745528E4D6}"/>
          </ac:spMkLst>
        </pc:spChg>
        <pc:grpChg chg="add">
          <ac:chgData name="Naeed Khan (2228648)" userId="S::2228648@student.uwtsd.ac.uk::4a4cc5d7-5314-46e5-9284-46bf93fe0087" providerId="AD" clId="Web-{F3018506-D221-8201-FEEC-9184614E7ADE}" dt="2024-01-08T11:14:19.769" v="67"/>
          <ac:grpSpMkLst>
            <pc:docMk/>
            <pc:sldMk cId="2901756888" sldId="284"/>
            <ac:grpSpMk id="19" creationId="{E6517BAC-C80F-4065-90D8-703493E0B353}"/>
          </ac:grpSpMkLst>
        </pc:grpChg>
        <pc:picChg chg="add mod ord">
          <ac:chgData name="Naeed Khan (2228648)" userId="S::2228648@student.uwtsd.ac.uk::4a4cc5d7-5314-46e5-9284-46bf93fe0087" providerId="AD" clId="Web-{F3018506-D221-8201-FEEC-9184614E7ADE}" dt="2024-01-08T11:14:19.769" v="67"/>
          <ac:picMkLst>
            <pc:docMk/>
            <pc:sldMk cId="2901756888" sldId="284"/>
            <ac:picMk id="4" creationId="{BDEDCA11-94E1-BA16-2048-0CCE77575C40}"/>
          </ac:picMkLst>
        </pc:picChg>
      </pc:sldChg>
      <pc:sldChg chg="addSp delSp modSp new mod setBg">
        <pc:chgData name="Naeed Khan (2228648)" userId="S::2228648@student.uwtsd.ac.uk::4a4cc5d7-5314-46e5-9284-46bf93fe0087" providerId="AD" clId="Web-{F3018506-D221-8201-FEEC-9184614E7ADE}" dt="2024-01-08T11:20:14.902" v="203" actId="20577"/>
        <pc:sldMkLst>
          <pc:docMk/>
          <pc:sldMk cId="3013474269" sldId="285"/>
        </pc:sldMkLst>
        <pc:spChg chg="mod">
          <ac:chgData name="Naeed Khan (2228648)" userId="S::2228648@student.uwtsd.ac.uk::4a4cc5d7-5314-46e5-9284-46bf93fe0087" providerId="AD" clId="Web-{F3018506-D221-8201-FEEC-9184614E7ADE}" dt="2024-01-08T11:18:05.268" v="139" actId="20577"/>
          <ac:spMkLst>
            <pc:docMk/>
            <pc:sldMk cId="3013474269" sldId="285"/>
            <ac:spMk id="2" creationId="{E4CFAD15-14B4-BB25-7094-C30E37850CB8}"/>
          </ac:spMkLst>
        </pc:spChg>
        <pc:spChg chg="del">
          <ac:chgData name="Naeed Khan (2228648)" userId="S::2228648@student.uwtsd.ac.uk::4a4cc5d7-5314-46e5-9284-46bf93fe0087" providerId="AD" clId="Web-{F3018506-D221-8201-FEEC-9184614E7ADE}" dt="2024-01-08T11:17:43.329" v="118"/>
          <ac:spMkLst>
            <pc:docMk/>
            <pc:sldMk cId="3013474269" sldId="285"/>
            <ac:spMk id="3" creationId="{EFA24FF8-A20F-52A3-1BB1-DC33FAF51F12}"/>
          </ac:spMkLst>
        </pc:spChg>
        <pc:spChg chg="add mod">
          <ac:chgData name="Naeed Khan (2228648)" userId="S::2228648@student.uwtsd.ac.uk::4a4cc5d7-5314-46e5-9284-46bf93fe0087" providerId="AD" clId="Web-{F3018506-D221-8201-FEEC-9184614E7ADE}" dt="2024-01-08T11:17:46.970" v="122"/>
          <ac:spMkLst>
            <pc:docMk/>
            <pc:sldMk cId="3013474269" sldId="285"/>
            <ac:spMk id="5" creationId="{DB35B576-6424-4DBF-2E4D-B7A2573EC20E}"/>
          </ac:spMkLst>
        </pc:spChg>
        <pc:spChg chg="add mod">
          <ac:chgData name="Naeed Khan (2228648)" userId="S::2228648@student.uwtsd.ac.uk::4a4cc5d7-5314-46e5-9284-46bf93fe0087" providerId="AD" clId="Web-{F3018506-D221-8201-FEEC-9184614E7ADE}" dt="2024-01-08T11:20:14.902" v="203" actId="20577"/>
          <ac:spMkLst>
            <pc:docMk/>
            <pc:sldMk cId="3013474269" sldId="285"/>
            <ac:spMk id="9" creationId="{8854E7F7-E602-D953-3B7E-52347FB95A4A}"/>
          </ac:spMkLst>
        </pc:spChg>
        <pc:spChg chg="add">
          <ac:chgData name="Naeed Khan (2228648)" userId="S::2228648@student.uwtsd.ac.uk::4a4cc5d7-5314-46e5-9284-46bf93fe0087" providerId="AD" clId="Web-{F3018506-D221-8201-FEEC-9184614E7ADE}" dt="2024-01-08T11:17:46.970" v="122"/>
          <ac:spMkLst>
            <pc:docMk/>
            <pc:sldMk cId="3013474269" sldId="285"/>
            <ac:spMk id="12" creationId="{B95B9BA8-1D69-4796-85F5-B6D0BD52354B}"/>
          </ac:spMkLst>
        </pc:spChg>
        <pc:picChg chg="add mod ord">
          <ac:chgData name="Naeed Khan (2228648)" userId="S::2228648@student.uwtsd.ac.uk::4a4cc5d7-5314-46e5-9284-46bf93fe0087" providerId="AD" clId="Web-{F3018506-D221-8201-FEEC-9184614E7ADE}" dt="2024-01-08T11:17:46.970" v="122"/>
          <ac:picMkLst>
            <pc:docMk/>
            <pc:sldMk cId="3013474269" sldId="285"/>
            <ac:picMk id="4" creationId="{94C88AC2-64AE-A0B3-A396-B81C46DA7F7D}"/>
          </ac:picMkLst>
        </pc:picChg>
      </pc:sldChg>
      <pc:sldChg chg="addSp delSp modSp new mod setBg">
        <pc:chgData name="Naeed Khan (2228648)" userId="S::2228648@student.uwtsd.ac.uk::4a4cc5d7-5314-46e5-9284-46bf93fe0087" providerId="AD" clId="Web-{F3018506-D221-8201-FEEC-9184614E7ADE}" dt="2024-01-08T11:25:21.532" v="267"/>
        <pc:sldMkLst>
          <pc:docMk/>
          <pc:sldMk cId="577410485" sldId="286"/>
        </pc:sldMkLst>
        <pc:spChg chg="mod">
          <ac:chgData name="Naeed Khan (2228648)" userId="S::2228648@student.uwtsd.ac.uk::4a4cc5d7-5314-46e5-9284-46bf93fe0087" providerId="AD" clId="Web-{F3018506-D221-8201-FEEC-9184614E7ADE}" dt="2024-01-08T11:25:21.532" v="267"/>
          <ac:spMkLst>
            <pc:docMk/>
            <pc:sldMk cId="577410485" sldId="286"/>
            <ac:spMk id="2" creationId="{0745CF12-69FD-66A2-55B5-1D479072C71C}"/>
          </ac:spMkLst>
        </pc:spChg>
        <pc:spChg chg="del">
          <ac:chgData name="Naeed Khan (2228648)" userId="S::2228648@student.uwtsd.ac.uk::4a4cc5d7-5314-46e5-9284-46bf93fe0087" providerId="AD" clId="Web-{F3018506-D221-8201-FEEC-9184614E7ADE}" dt="2024-01-08T11:23:17.430" v="228"/>
          <ac:spMkLst>
            <pc:docMk/>
            <pc:sldMk cId="577410485" sldId="286"/>
            <ac:spMk id="3" creationId="{75119E2E-1F8E-0308-3190-17DD24B5498B}"/>
          </ac:spMkLst>
        </pc:spChg>
        <pc:spChg chg="add mod">
          <ac:chgData name="Naeed Khan (2228648)" userId="S::2228648@student.uwtsd.ac.uk::4a4cc5d7-5314-46e5-9284-46bf93fe0087" providerId="AD" clId="Web-{F3018506-D221-8201-FEEC-9184614E7ADE}" dt="2024-01-08T11:25:21.532" v="267"/>
          <ac:spMkLst>
            <pc:docMk/>
            <pc:sldMk cId="577410485" sldId="286"/>
            <ac:spMk id="5" creationId="{B0E3DA85-9B33-F803-39DD-0D7D72EAE377}"/>
          </ac:spMkLst>
        </pc:spChg>
        <pc:spChg chg="add mod ord">
          <ac:chgData name="Naeed Khan (2228648)" userId="S::2228648@student.uwtsd.ac.uk::4a4cc5d7-5314-46e5-9284-46bf93fe0087" providerId="AD" clId="Web-{F3018506-D221-8201-FEEC-9184614E7ADE}" dt="2024-01-08T11:25:21.532" v="267"/>
          <ac:spMkLst>
            <pc:docMk/>
            <pc:sldMk cId="577410485" sldId="286"/>
            <ac:spMk id="9" creationId="{6892B927-6E0E-BC49-4DFB-DDBEFC9136D6}"/>
          </ac:spMkLst>
        </pc:spChg>
        <pc:spChg chg="add del">
          <ac:chgData name="Naeed Khan (2228648)" userId="S::2228648@student.uwtsd.ac.uk::4a4cc5d7-5314-46e5-9284-46bf93fe0087" providerId="AD" clId="Web-{F3018506-D221-8201-FEEC-9184614E7ADE}" dt="2024-01-08T11:25:21.532" v="267"/>
          <ac:spMkLst>
            <pc:docMk/>
            <pc:sldMk cId="577410485" sldId="286"/>
            <ac:spMk id="12" creationId="{B95B9BA8-1D69-4796-85F5-B6D0BD52354B}"/>
          </ac:spMkLst>
        </pc:spChg>
        <pc:spChg chg="add">
          <ac:chgData name="Naeed Khan (2228648)" userId="S::2228648@student.uwtsd.ac.uk::4a4cc5d7-5314-46e5-9284-46bf93fe0087" providerId="AD" clId="Web-{F3018506-D221-8201-FEEC-9184614E7ADE}" dt="2024-01-08T11:25:21.532" v="267"/>
          <ac:spMkLst>
            <pc:docMk/>
            <pc:sldMk cId="577410485" sldId="286"/>
            <ac:spMk id="17" creationId="{B95B9BA8-1D69-4796-85F5-B6D0BD52354B}"/>
          </ac:spMkLst>
        </pc:spChg>
        <pc:grpChg chg="add">
          <ac:chgData name="Naeed Khan (2228648)" userId="S::2228648@student.uwtsd.ac.uk::4a4cc5d7-5314-46e5-9284-46bf93fe0087" providerId="AD" clId="Web-{F3018506-D221-8201-FEEC-9184614E7ADE}" dt="2024-01-08T11:25:21.532" v="267"/>
          <ac:grpSpMkLst>
            <pc:docMk/>
            <pc:sldMk cId="577410485" sldId="286"/>
            <ac:grpSpMk id="19" creationId="{CC09AFE8-9934-40C0-A058-4008A3B197E7}"/>
          </ac:grpSpMkLst>
        </pc:grpChg>
        <pc:picChg chg="add mod ord">
          <ac:chgData name="Naeed Khan (2228648)" userId="S::2228648@student.uwtsd.ac.uk::4a4cc5d7-5314-46e5-9284-46bf93fe0087" providerId="AD" clId="Web-{F3018506-D221-8201-FEEC-9184614E7ADE}" dt="2024-01-08T11:25:21.532" v="267"/>
          <ac:picMkLst>
            <pc:docMk/>
            <pc:sldMk cId="577410485" sldId="286"/>
            <ac:picMk id="4" creationId="{0940EEFD-A2F3-3457-E57A-8580391CE8C8}"/>
          </ac:picMkLst>
        </pc:picChg>
      </pc:sldChg>
      <pc:sldChg chg="addSp delSp modSp new mod setBg">
        <pc:chgData name="Naeed Khan (2228648)" userId="S::2228648@student.uwtsd.ac.uk::4a4cc5d7-5314-46e5-9284-46bf93fe0087" providerId="AD" clId="Web-{F3018506-D221-8201-FEEC-9184614E7ADE}" dt="2024-01-08T11:27:53.746" v="310" actId="20577"/>
        <pc:sldMkLst>
          <pc:docMk/>
          <pc:sldMk cId="4158785987" sldId="287"/>
        </pc:sldMkLst>
        <pc:spChg chg="mod ord">
          <ac:chgData name="Naeed Khan (2228648)" userId="S::2228648@student.uwtsd.ac.uk::4a4cc5d7-5314-46e5-9284-46bf93fe0087" providerId="AD" clId="Web-{F3018506-D221-8201-FEEC-9184614E7ADE}" dt="2024-01-08T11:27:18.572" v="289"/>
          <ac:spMkLst>
            <pc:docMk/>
            <pc:sldMk cId="4158785987" sldId="287"/>
            <ac:spMk id="2" creationId="{8871E211-B6CF-28A2-86EB-8A3D551B0D82}"/>
          </ac:spMkLst>
        </pc:spChg>
        <pc:spChg chg="del">
          <ac:chgData name="Naeed Khan (2228648)" userId="S::2228648@student.uwtsd.ac.uk::4a4cc5d7-5314-46e5-9284-46bf93fe0087" providerId="AD" clId="Web-{F3018506-D221-8201-FEEC-9184614E7ADE}" dt="2024-01-08T11:26:32.787" v="278"/>
          <ac:spMkLst>
            <pc:docMk/>
            <pc:sldMk cId="4158785987" sldId="287"/>
            <ac:spMk id="3" creationId="{8898BBC2-1121-29B6-600C-6B7BA6751571}"/>
          </ac:spMkLst>
        </pc:spChg>
        <pc:spChg chg="add mod">
          <ac:chgData name="Naeed Khan (2228648)" userId="S::2228648@student.uwtsd.ac.uk::4a4cc5d7-5314-46e5-9284-46bf93fe0087" providerId="AD" clId="Web-{F3018506-D221-8201-FEEC-9184614E7ADE}" dt="2024-01-08T11:26:36.272" v="282"/>
          <ac:spMkLst>
            <pc:docMk/>
            <pc:sldMk cId="4158785987" sldId="287"/>
            <ac:spMk id="5" creationId="{0478F756-26EA-C02E-11DE-056016649ADF}"/>
          </ac:spMkLst>
        </pc:spChg>
        <pc:spChg chg="add del">
          <ac:chgData name="Naeed Khan (2228648)" userId="S::2228648@student.uwtsd.ac.uk::4a4cc5d7-5314-46e5-9284-46bf93fe0087" providerId="AD" clId="Web-{F3018506-D221-8201-FEEC-9184614E7ADE}" dt="2024-01-08T11:27:18.572" v="289"/>
          <ac:spMkLst>
            <pc:docMk/>
            <pc:sldMk cId="4158785987" sldId="287"/>
            <ac:spMk id="10" creationId="{0671A8AE-40A1-4631-A6B8-581AFF065482}"/>
          </ac:spMkLst>
        </pc:spChg>
        <pc:spChg chg="add del">
          <ac:chgData name="Naeed Khan (2228648)" userId="S::2228648@student.uwtsd.ac.uk::4a4cc5d7-5314-46e5-9284-46bf93fe0087" providerId="AD" clId="Web-{F3018506-D221-8201-FEEC-9184614E7ADE}" dt="2024-01-08T11:27:18.572" v="289"/>
          <ac:spMkLst>
            <pc:docMk/>
            <pc:sldMk cId="4158785987" sldId="287"/>
            <ac:spMk id="12" creationId="{AB58EF07-17C2-48CF-ABB0-EEF1F17CB8F0}"/>
          </ac:spMkLst>
        </pc:spChg>
        <pc:spChg chg="add del">
          <ac:chgData name="Naeed Khan (2228648)" userId="S::2228648@student.uwtsd.ac.uk::4a4cc5d7-5314-46e5-9284-46bf93fe0087" providerId="AD" clId="Web-{F3018506-D221-8201-FEEC-9184614E7ADE}" dt="2024-01-08T11:27:18.572" v="289"/>
          <ac:spMkLst>
            <pc:docMk/>
            <pc:sldMk cId="4158785987" sldId="287"/>
            <ac:spMk id="14" creationId="{AF2F604E-43BE-4DC3-B983-E071523364F8}"/>
          </ac:spMkLst>
        </pc:spChg>
        <pc:spChg chg="add del">
          <ac:chgData name="Naeed Khan (2228648)" userId="S::2228648@student.uwtsd.ac.uk::4a4cc5d7-5314-46e5-9284-46bf93fe0087" providerId="AD" clId="Web-{F3018506-D221-8201-FEEC-9184614E7ADE}" dt="2024-01-08T11:27:18.572" v="289"/>
          <ac:spMkLst>
            <pc:docMk/>
            <pc:sldMk cId="4158785987" sldId="287"/>
            <ac:spMk id="16" creationId="{08C9B587-E65E-4B52-B37C-ABEBB6E87928}"/>
          </ac:spMkLst>
        </pc:spChg>
        <pc:spChg chg="add mod">
          <ac:chgData name="Naeed Khan (2228648)" userId="S::2228648@student.uwtsd.ac.uk::4a4cc5d7-5314-46e5-9284-46bf93fe0087" providerId="AD" clId="Web-{F3018506-D221-8201-FEEC-9184614E7ADE}" dt="2024-01-08T11:27:53.746" v="310" actId="20577"/>
          <ac:spMkLst>
            <pc:docMk/>
            <pc:sldMk cId="4158785987" sldId="287"/>
            <ac:spMk id="20" creationId="{78860346-503F-E427-D3F1-A59521754F29}"/>
          </ac:spMkLst>
        </pc:spChg>
        <pc:spChg chg="add">
          <ac:chgData name="Naeed Khan (2228648)" userId="S::2228648@student.uwtsd.ac.uk::4a4cc5d7-5314-46e5-9284-46bf93fe0087" providerId="AD" clId="Web-{F3018506-D221-8201-FEEC-9184614E7ADE}" dt="2024-01-08T11:27:18.572" v="289"/>
          <ac:spMkLst>
            <pc:docMk/>
            <pc:sldMk cId="4158785987" sldId="287"/>
            <ac:spMk id="23" creationId="{B95B9BA8-1D69-4796-85F5-B6D0BD52354B}"/>
          </ac:spMkLst>
        </pc:spChg>
        <pc:grpChg chg="add">
          <ac:chgData name="Naeed Khan (2228648)" userId="S::2228648@student.uwtsd.ac.uk::4a4cc5d7-5314-46e5-9284-46bf93fe0087" providerId="AD" clId="Web-{F3018506-D221-8201-FEEC-9184614E7ADE}" dt="2024-01-08T11:27:18.572" v="289"/>
          <ac:grpSpMkLst>
            <pc:docMk/>
            <pc:sldMk cId="4158785987" sldId="287"/>
            <ac:grpSpMk id="25" creationId="{23705FF7-CAB4-430F-A07B-AF2245F17F1C}"/>
          </ac:grpSpMkLst>
        </pc:grpChg>
        <pc:picChg chg="add mod ord">
          <ac:chgData name="Naeed Khan (2228648)" userId="S::2228648@student.uwtsd.ac.uk::4a4cc5d7-5314-46e5-9284-46bf93fe0087" providerId="AD" clId="Web-{F3018506-D221-8201-FEEC-9184614E7ADE}" dt="2024-01-08T11:27:18.572" v="289"/>
          <ac:picMkLst>
            <pc:docMk/>
            <pc:sldMk cId="4158785987" sldId="287"/>
            <ac:picMk id="4" creationId="{9F667B54-29A4-BCDC-115C-413672104F53}"/>
          </ac:picMkLst>
        </pc:picChg>
      </pc:sldChg>
      <pc:sldChg chg="addSp delSp modSp new mod setBg">
        <pc:chgData name="Naeed Khan (2228648)" userId="S::2228648@student.uwtsd.ac.uk::4a4cc5d7-5314-46e5-9284-46bf93fe0087" providerId="AD" clId="Web-{F3018506-D221-8201-FEEC-9184614E7ADE}" dt="2024-01-08T11:31:28.604" v="383" actId="14100"/>
        <pc:sldMkLst>
          <pc:docMk/>
          <pc:sldMk cId="1288815225" sldId="288"/>
        </pc:sldMkLst>
        <pc:spChg chg="mod">
          <ac:chgData name="Naeed Khan (2228648)" userId="S::2228648@student.uwtsd.ac.uk::4a4cc5d7-5314-46e5-9284-46bf93fe0087" providerId="AD" clId="Web-{F3018506-D221-8201-FEEC-9184614E7ADE}" dt="2024-01-08T11:29:33.206" v="326"/>
          <ac:spMkLst>
            <pc:docMk/>
            <pc:sldMk cId="1288815225" sldId="288"/>
            <ac:spMk id="2" creationId="{1548BD07-86C3-ED4E-4523-43F1FC33B8E4}"/>
          </ac:spMkLst>
        </pc:spChg>
        <pc:spChg chg="del">
          <ac:chgData name="Naeed Khan (2228648)" userId="S::2228648@student.uwtsd.ac.uk::4a4cc5d7-5314-46e5-9284-46bf93fe0087" providerId="AD" clId="Web-{F3018506-D221-8201-FEEC-9184614E7ADE}" dt="2024-01-08T11:29:29.862" v="322"/>
          <ac:spMkLst>
            <pc:docMk/>
            <pc:sldMk cId="1288815225" sldId="288"/>
            <ac:spMk id="3" creationId="{FF2DBE82-5F7A-110C-8579-6AEB0665D862}"/>
          </ac:spMkLst>
        </pc:spChg>
        <pc:spChg chg="add mod">
          <ac:chgData name="Naeed Khan (2228648)" userId="S::2228648@student.uwtsd.ac.uk::4a4cc5d7-5314-46e5-9284-46bf93fe0087" providerId="AD" clId="Web-{F3018506-D221-8201-FEEC-9184614E7ADE}" dt="2024-01-08T11:29:33.206" v="326"/>
          <ac:spMkLst>
            <pc:docMk/>
            <pc:sldMk cId="1288815225" sldId="288"/>
            <ac:spMk id="5" creationId="{27F849D4-A0BA-5CEA-6836-F7F9EC70B9E5}"/>
          </ac:spMkLst>
        </pc:spChg>
        <pc:spChg chg="add mod">
          <ac:chgData name="Naeed Khan (2228648)" userId="S::2228648@student.uwtsd.ac.uk::4a4cc5d7-5314-46e5-9284-46bf93fe0087" providerId="AD" clId="Web-{F3018506-D221-8201-FEEC-9184614E7ADE}" dt="2024-01-08T11:31:25.104" v="382" actId="20577"/>
          <ac:spMkLst>
            <pc:docMk/>
            <pc:sldMk cId="1288815225" sldId="288"/>
            <ac:spMk id="9" creationId="{BD84A6A5-4190-21CA-513E-34E024CF27A1}"/>
          </ac:spMkLst>
        </pc:spChg>
        <pc:spChg chg="add">
          <ac:chgData name="Naeed Khan (2228648)" userId="S::2228648@student.uwtsd.ac.uk::4a4cc5d7-5314-46e5-9284-46bf93fe0087" providerId="AD" clId="Web-{F3018506-D221-8201-FEEC-9184614E7ADE}" dt="2024-01-08T11:29:33.206" v="326"/>
          <ac:spMkLst>
            <pc:docMk/>
            <pc:sldMk cId="1288815225" sldId="288"/>
            <ac:spMk id="12" creationId="{E8A8EAB8-D2FF-444D-B34B-7D32F106AD0E}"/>
          </ac:spMkLst>
        </pc:spChg>
        <pc:picChg chg="add mod ord">
          <ac:chgData name="Naeed Khan (2228648)" userId="S::2228648@student.uwtsd.ac.uk::4a4cc5d7-5314-46e5-9284-46bf93fe0087" providerId="AD" clId="Web-{F3018506-D221-8201-FEEC-9184614E7ADE}" dt="2024-01-08T11:31:28.604" v="383" actId="14100"/>
          <ac:picMkLst>
            <pc:docMk/>
            <pc:sldMk cId="1288815225" sldId="288"/>
            <ac:picMk id="4" creationId="{E73AF783-4F7A-A306-AA96-DD28FBC75F86}"/>
          </ac:picMkLst>
        </pc:picChg>
        <pc:cxnChg chg="add">
          <ac:chgData name="Naeed Khan (2228648)" userId="S::2228648@student.uwtsd.ac.uk::4a4cc5d7-5314-46e5-9284-46bf93fe0087" providerId="AD" clId="Web-{F3018506-D221-8201-FEEC-9184614E7ADE}" dt="2024-01-08T11:29:33.206" v="326"/>
          <ac:cxnSpMkLst>
            <pc:docMk/>
            <pc:sldMk cId="1288815225" sldId="288"/>
            <ac:cxnSpMk id="14" creationId="{EEA38897-7BA3-4408-8083-3235339C4A60}"/>
          </ac:cxnSpMkLst>
        </pc:cxnChg>
        <pc:cxnChg chg="add">
          <ac:chgData name="Naeed Khan (2228648)" userId="S::2228648@student.uwtsd.ac.uk::4a4cc5d7-5314-46e5-9284-46bf93fe0087" providerId="AD" clId="Web-{F3018506-D221-8201-FEEC-9184614E7ADE}" dt="2024-01-08T11:29:33.206" v="326"/>
          <ac:cxnSpMkLst>
            <pc:docMk/>
            <pc:sldMk cId="1288815225" sldId="288"/>
            <ac:cxnSpMk id="16" creationId="{F11AD06B-AB20-4097-8606-5DA00DBACE88}"/>
          </ac:cxnSpMkLst>
        </pc:cxnChg>
      </pc:sldChg>
      <pc:sldChg chg="addSp delSp modSp new mod setBg">
        <pc:chgData name="Naeed Khan (2228648)" userId="S::2228648@student.uwtsd.ac.uk::4a4cc5d7-5314-46e5-9284-46bf93fe0087" providerId="AD" clId="Web-{F3018506-D221-8201-FEEC-9184614E7ADE}" dt="2024-01-08T11:36:45.282" v="451" actId="20577"/>
        <pc:sldMkLst>
          <pc:docMk/>
          <pc:sldMk cId="3064992516" sldId="289"/>
        </pc:sldMkLst>
        <pc:spChg chg="mod ord">
          <ac:chgData name="Naeed Khan (2228648)" userId="S::2228648@student.uwtsd.ac.uk::4a4cc5d7-5314-46e5-9284-46bf93fe0087" providerId="AD" clId="Web-{F3018506-D221-8201-FEEC-9184614E7ADE}" dt="2024-01-08T11:35:14.729" v="398"/>
          <ac:spMkLst>
            <pc:docMk/>
            <pc:sldMk cId="3064992516" sldId="289"/>
            <ac:spMk id="2" creationId="{EEFDD6CF-E7FF-3070-B556-5454D750FC86}"/>
          </ac:spMkLst>
        </pc:spChg>
        <pc:spChg chg="del">
          <ac:chgData name="Naeed Khan (2228648)" userId="S::2228648@student.uwtsd.ac.uk::4a4cc5d7-5314-46e5-9284-46bf93fe0087" providerId="AD" clId="Web-{F3018506-D221-8201-FEEC-9184614E7ADE}" dt="2024-01-08T11:35:10.354" v="394"/>
          <ac:spMkLst>
            <pc:docMk/>
            <pc:sldMk cId="3064992516" sldId="289"/>
            <ac:spMk id="3" creationId="{4D2FA4BC-E03C-9E08-D4CF-8450351B36CD}"/>
          </ac:spMkLst>
        </pc:spChg>
        <pc:spChg chg="add mod">
          <ac:chgData name="Naeed Khan (2228648)" userId="S::2228648@student.uwtsd.ac.uk::4a4cc5d7-5314-46e5-9284-46bf93fe0087" providerId="AD" clId="Web-{F3018506-D221-8201-FEEC-9184614E7ADE}" dt="2024-01-08T11:35:14.729" v="398"/>
          <ac:spMkLst>
            <pc:docMk/>
            <pc:sldMk cId="3064992516" sldId="289"/>
            <ac:spMk id="5" creationId="{89B1129F-54C3-C3EA-709A-642267A0454A}"/>
          </ac:spMkLst>
        </pc:spChg>
        <pc:spChg chg="add mod">
          <ac:chgData name="Naeed Khan (2228648)" userId="S::2228648@student.uwtsd.ac.uk::4a4cc5d7-5314-46e5-9284-46bf93fe0087" providerId="AD" clId="Web-{F3018506-D221-8201-FEEC-9184614E7ADE}" dt="2024-01-08T11:36:45.282" v="451" actId="20577"/>
          <ac:spMkLst>
            <pc:docMk/>
            <pc:sldMk cId="3064992516" sldId="289"/>
            <ac:spMk id="9" creationId="{5BF6D36E-D7AF-1C25-E188-743A34B17C34}"/>
          </ac:spMkLst>
        </pc:spChg>
        <pc:spChg chg="add">
          <ac:chgData name="Naeed Khan (2228648)" userId="S::2228648@student.uwtsd.ac.uk::4a4cc5d7-5314-46e5-9284-46bf93fe0087" providerId="AD" clId="Web-{F3018506-D221-8201-FEEC-9184614E7ADE}" dt="2024-01-08T11:35:14.729" v="398"/>
          <ac:spMkLst>
            <pc:docMk/>
            <pc:sldMk cId="3064992516" sldId="289"/>
            <ac:spMk id="12" creationId="{9AA72BD9-2C5A-4EDC-931F-5AA08EACA0F3}"/>
          </ac:spMkLst>
        </pc:spChg>
        <pc:spChg chg="add">
          <ac:chgData name="Naeed Khan (2228648)" userId="S::2228648@student.uwtsd.ac.uk::4a4cc5d7-5314-46e5-9284-46bf93fe0087" providerId="AD" clId="Web-{F3018506-D221-8201-FEEC-9184614E7ADE}" dt="2024-01-08T11:35:14.729" v="398"/>
          <ac:spMkLst>
            <pc:docMk/>
            <pc:sldMk cId="3064992516" sldId="289"/>
            <ac:spMk id="14" creationId="{DD3981AC-7B61-4947-BCF3-F7AA7FA385B9}"/>
          </ac:spMkLst>
        </pc:spChg>
        <pc:spChg chg="add">
          <ac:chgData name="Naeed Khan (2228648)" userId="S::2228648@student.uwtsd.ac.uk::4a4cc5d7-5314-46e5-9284-46bf93fe0087" providerId="AD" clId="Web-{F3018506-D221-8201-FEEC-9184614E7ADE}" dt="2024-01-08T11:35:14.729" v="398"/>
          <ac:spMkLst>
            <pc:docMk/>
            <pc:sldMk cId="3064992516" sldId="289"/>
            <ac:spMk id="16" creationId="{55D4142C-5077-457F-A6AD-3FECFDB39685}"/>
          </ac:spMkLst>
        </pc:spChg>
        <pc:spChg chg="add">
          <ac:chgData name="Naeed Khan (2228648)" userId="S::2228648@student.uwtsd.ac.uk::4a4cc5d7-5314-46e5-9284-46bf93fe0087" providerId="AD" clId="Web-{F3018506-D221-8201-FEEC-9184614E7ADE}" dt="2024-01-08T11:35:14.729" v="398"/>
          <ac:spMkLst>
            <pc:docMk/>
            <pc:sldMk cId="3064992516" sldId="289"/>
            <ac:spMk id="18" creationId="{7A5F0580-5EE9-419F-96EE-B6529EF6E7D0}"/>
          </ac:spMkLst>
        </pc:spChg>
        <pc:picChg chg="add mod ord">
          <ac:chgData name="Naeed Khan (2228648)" userId="S::2228648@student.uwtsd.ac.uk::4a4cc5d7-5314-46e5-9284-46bf93fe0087" providerId="AD" clId="Web-{F3018506-D221-8201-FEEC-9184614E7ADE}" dt="2024-01-08T11:35:14.729" v="398"/>
          <ac:picMkLst>
            <pc:docMk/>
            <pc:sldMk cId="3064992516" sldId="289"/>
            <ac:picMk id="4" creationId="{48E2ADCE-E5CA-67ED-F65F-1BA963BD1882}"/>
          </ac:picMkLst>
        </pc:picChg>
      </pc:sldChg>
      <pc:sldChg chg="addSp delSp modSp new mod setBg">
        <pc:chgData name="Naeed Khan (2228648)" userId="S::2228648@student.uwtsd.ac.uk::4a4cc5d7-5314-46e5-9284-46bf93fe0087" providerId="AD" clId="Web-{F3018506-D221-8201-FEEC-9184614E7ADE}" dt="2024-01-08T11:43:48.030" v="529" actId="20577"/>
        <pc:sldMkLst>
          <pc:docMk/>
          <pc:sldMk cId="1011206313" sldId="290"/>
        </pc:sldMkLst>
        <pc:spChg chg="mod">
          <ac:chgData name="Naeed Khan (2228648)" userId="S::2228648@student.uwtsd.ac.uk::4a4cc5d7-5314-46e5-9284-46bf93fe0087" providerId="AD" clId="Web-{F3018506-D221-8201-FEEC-9184614E7ADE}" dt="2024-01-08T11:41:09.378" v="466"/>
          <ac:spMkLst>
            <pc:docMk/>
            <pc:sldMk cId="1011206313" sldId="290"/>
            <ac:spMk id="2" creationId="{C1CF5070-00F8-46D5-EDE2-1A123AB1A878}"/>
          </ac:spMkLst>
        </pc:spChg>
        <pc:spChg chg="del">
          <ac:chgData name="Naeed Khan (2228648)" userId="S::2228648@student.uwtsd.ac.uk::4a4cc5d7-5314-46e5-9284-46bf93fe0087" providerId="AD" clId="Web-{F3018506-D221-8201-FEEC-9184614E7ADE}" dt="2024-01-08T11:41:06.659" v="462"/>
          <ac:spMkLst>
            <pc:docMk/>
            <pc:sldMk cId="1011206313" sldId="290"/>
            <ac:spMk id="3" creationId="{FF0CB7E9-D31D-C2C5-78D6-F6946DDCCE98}"/>
          </ac:spMkLst>
        </pc:spChg>
        <pc:spChg chg="add mod">
          <ac:chgData name="Naeed Khan (2228648)" userId="S::2228648@student.uwtsd.ac.uk::4a4cc5d7-5314-46e5-9284-46bf93fe0087" providerId="AD" clId="Web-{F3018506-D221-8201-FEEC-9184614E7ADE}" dt="2024-01-08T11:41:09.378" v="466"/>
          <ac:spMkLst>
            <pc:docMk/>
            <pc:sldMk cId="1011206313" sldId="290"/>
            <ac:spMk id="5" creationId="{FC9FFF49-D704-908B-3733-C574DEB068B9}"/>
          </ac:spMkLst>
        </pc:spChg>
        <pc:spChg chg="add mod">
          <ac:chgData name="Naeed Khan (2228648)" userId="S::2228648@student.uwtsd.ac.uk::4a4cc5d7-5314-46e5-9284-46bf93fe0087" providerId="AD" clId="Web-{F3018506-D221-8201-FEEC-9184614E7ADE}" dt="2024-01-08T11:43:48.030" v="529" actId="20577"/>
          <ac:spMkLst>
            <pc:docMk/>
            <pc:sldMk cId="1011206313" sldId="290"/>
            <ac:spMk id="9" creationId="{BCBCBD3E-CB26-BBDD-83D6-127A7A32C226}"/>
          </ac:spMkLst>
        </pc:spChg>
        <pc:spChg chg="add">
          <ac:chgData name="Naeed Khan (2228648)" userId="S::2228648@student.uwtsd.ac.uk::4a4cc5d7-5314-46e5-9284-46bf93fe0087" providerId="AD" clId="Web-{F3018506-D221-8201-FEEC-9184614E7ADE}" dt="2024-01-08T11:41:09.378" v="466"/>
          <ac:spMkLst>
            <pc:docMk/>
            <pc:sldMk cId="1011206313" sldId="290"/>
            <ac:spMk id="12" creationId="{B95B9BA8-1D69-4796-85F5-B6D0BD52354B}"/>
          </ac:spMkLst>
        </pc:spChg>
        <pc:picChg chg="add mod ord">
          <ac:chgData name="Naeed Khan (2228648)" userId="S::2228648@student.uwtsd.ac.uk::4a4cc5d7-5314-46e5-9284-46bf93fe0087" providerId="AD" clId="Web-{F3018506-D221-8201-FEEC-9184614E7ADE}" dt="2024-01-08T11:41:09.378" v="466"/>
          <ac:picMkLst>
            <pc:docMk/>
            <pc:sldMk cId="1011206313" sldId="290"/>
            <ac:picMk id="4" creationId="{58978952-B4F9-C0C0-11CE-041931891202}"/>
          </ac:picMkLst>
        </pc:picChg>
      </pc:sldChg>
      <pc:sldChg chg="addSp delSp modSp new mod setBg">
        <pc:chgData name="Naeed Khan (2228648)" userId="S::2228648@student.uwtsd.ac.uk::4a4cc5d7-5314-46e5-9284-46bf93fe0087" providerId="AD" clId="Web-{F3018506-D221-8201-FEEC-9184614E7ADE}" dt="2024-01-08T11:47:43.483" v="640" actId="20577"/>
        <pc:sldMkLst>
          <pc:docMk/>
          <pc:sldMk cId="3807673373" sldId="291"/>
        </pc:sldMkLst>
        <pc:spChg chg="mod ord">
          <ac:chgData name="Naeed Khan (2228648)" userId="S::2228648@student.uwtsd.ac.uk::4a4cc5d7-5314-46e5-9284-46bf93fe0087" providerId="AD" clId="Web-{F3018506-D221-8201-FEEC-9184614E7ADE}" dt="2024-01-08T11:44:28.282" v="547"/>
          <ac:spMkLst>
            <pc:docMk/>
            <pc:sldMk cId="3807673373" sldId="291"/>
            <ac:spMk id="2" creationId="{4A7576CC-4FB1-6DC0-F90D-0F6028C46F3A}"/>
          </ac:spMkLst>
        </pc:spChg>
        <pc:spChg chg="del">
          <ac:chgData name="Naeed Khan (2228648)" userId="S::2228648@student.uwtsd.ac.uk::4a4cc5d7-5314-46e5-9284-46bf93fe0087" providerId="AD" clId="Web-{F3018506-D221-8201-FEEC-9184614E7ADE}" dt="2024-01-08T11:44:25.157" v="543"/>
          <ac:spMkLst>
            <pc:docMk/>
            <pc:sldMk cId="3807673373" sldId="291"/>
            <ac:spMk id="3" creationId="{3645C7E7-2AF3-E416-43B7-D40C62A8032A}"/>
          </ac:spMkLst>
        </pc:spChg>
        <pc:spChg chg="add mod">
          <ac:chgData name="Naeed Khan (2228648)" userId="S::2228648@student.uwtsd.ac.uk::4a4cc5d7-5314-46e5-9284-46bf93fe0087" providerId="AD" clId="Web-{F3018506-D221-8201-FEEC-9184614E7ADE}" dt="2024-01-08T11:44:28.282" v="547"/>
          <ac:spMkLst>
            <pc:docMk/>
            <pc:sldMk cId="3807673373" sldId="291"/>
            <ac:spMk id="5" creationId="{0B357CA7-4E26-F576-73D1-ACD572B3CEBE}"/>
          </ac:spMkLst>
        </pc:spChg>
        <pc:spChg chg="add mod">
          <ac:chgData name="Naeed Khan (2228648)" userId="S::2228648@student.uwtsd.ac.uk::4a4cc5d7-5314-46e5-9284-46bf93fe0087" providerId="AD" clId="Web-{F3018506-D221-8201-FEEC-9184614E7ADE}" dt="2024-01-08T11:47:43.483" v="640" actId="20577"/>
          <ac:spMkLst>
            <pc:docMk/>
            <pc:sldMk cId="3807673373" sldId="291"/>
            <ac:spMk id="9" creationId="{1F3682F4-528F-1D56-B459-131B9C812ED1}"/>
          </ac:spMkLst>
        </pc:spChg>
        <pc:spChg chg="add">
          <ac:chgData name="Naeed Khan (2228648)" userId="S::2228648@student.uwtsd.ac.uk::4a4cc5d7-5314-46e5-9284-46bf93fe0087" providerId="AD" clId="Web-{F3018506-D221-8201-FEEC-9184614E7ADE}" dt="2024-01-08T11:44:28.282" v="547"/>
          <ac:spMkLst>
            <pc:docMk/>
            <pc:sldMk cId="3807673373" sldId="291"/>
            <ac:spMk id="12" creationId="{5A0118C5-4F8D-4CF4-BADD-53FEACC6C42A}"/>
          </ac:spMkLst>
        </pc:spChg>
        <pc:spChg chg="add">
          <ac:chgData name="Naeed Khan (2228648)" userId="S::2228648@student.uwtsd.ac.uk::4a4cc5d7-5314-46e5-9284-46bf93fe0087" providerId="AD" clId="Web-{F3018506-D221-8201-FEEC-9184614E7ADE}" dt="2024-01-08T11:44:28.282" v="547"/>
          <ac:spMkLst>
            <pc:docMk/>
            <pc:sldMk cId="3807673373" sldId="291"/>
            <ac:spMk id="14" creationId="{EAED1919-54A1-41C9-B30B-A3FF3F58E38B}"/>
          </ac:spMkLst>
        </pc:spChg>
        <pc:spChg chg="add">
          <ac:chgData name="Naeed Khan (2228648)" userId="S::2228648@student.uwtsd.ac.uk::4a4cc5d7-5314-46e5-9284-46bf93fe0087" providerId="AD" clId="Web-{F3018506-D221-8201-FEEC-9184614E7ADE}" dt="2024-01-08T11:44:28.282" v="547"/>
          <ac:spMkLst>
            <pc:docMk/>
            <pc:sldMk cId="3807673373" sldId="291"/>
            <ac:spMk id="20" creationId="{FFFEB18F-F81F-4CED-BE64-EB888A77C3B8}"/>
          </ac:spMkLst>
        </pc:spChg>
        <pc:grpChg chg="add">
          <ac:chgData name="Naeed Khan (2228648)" userId="S::2228648@student.uwtsd.ac.uk::4a4cc5d7-5314-46e5-9284-46bf93fe0087" providerId="AD" clId="Web-{F3018506-D221-8201-FEEC-9184614E7ADE}" dt="2024-01-08T11:44:28.282" v="547"/>
          <ac:grpSpMkLst>
            <pc:docMk/>
            <pc:sldMk cId="3807673373" sldId="291"/>
            <ac:grpSpMk id="16" creationId="{C4751043-2EE3-4222-9979-8E61D93DA8DC}"/>
          </ac:grpSpMkLst>
        </pc:grpChg>
        <pc:grpChg chg="add">
          <ac:chgData name="Naeed Khan (2228648)" userId="S::2228648@student.uwtsd.ac.uk::4a4cc5d7-5314-46e5-9284-46bf93fe0087" providerId="AD" clId="Web-{F3018506-D221-8201-FEEC-9184614E7ADE}" dt="2024-01-08T11:44:28.282" v="547"/>
          <ac:grpSpMkLst>
            <pc:docMk/>
            <pc:sldMk cId="3807673373" sldId="291"/>
            <ac:grpSpMk id="22" creationId="{00E015F5-1A99-4E40-BC3D-7707802996B5}"/>
          </ac:grpSpMkLst>
        </pc:grpChg>
        <pc:grpChg chg="add">
          <ac:chgData name="Naeed Khan (2228648)" userId="S::2228648@student.uwtsd.ac.uk::4a4cc5d7-5314-46e5-9284-46bf93fe0087" providerId="AD" clId="Web-{F3018506-D221-8201-FEEC-9184614E7ADE}" dt="2024-01-08T11:44:28.282" v="547"/>
          <ac:grpSpMkLst>
            <pc:docMk/>
            <pc:sldMk cId="3807673373" sldId="291"/>
            <ac:grpSpMk id="26" creationId="{5468B3A9-705E-43C3-A742-0619B0D8F2EE}"/>
          </ac:grpSpMkLst>
        </pc:grpChg>
        <pc:picChg chg="add mod ord">
          <ac:chgData name="Naeed Khan (2228648)" userId="S::2228648@student.uwtsd.ac.uk::4a4cc5d7-5314-46e5-9284-46bf93fe0087" providerId="AD" clId="Web-{F3018506-D221-8201-FEEC-9184614E7ADE}" dt="2024-01-08T11:44:28.282" v="547"/>
          <ac:picMkLst>
            <pc:docMk/>
            <pc:sldMk cId="3807673373" sldId="291"/>
            <ac:picMk id="4" creationId="{35910430-E8AE-0E07-1368-B017E67C1A2D}"/>
          </ac:picMkLst>
        </pc:picChg>
      </pc:sldChg>
      <pc:sldChg chg="addSp delSp modSp new mod setBg">
        <pc:chgData name="Naeed Khan (2228648)" userId="S::2228648@student.uwtsd.ac.uk::4a4cc5d7-5314-46e5-9284-46bf93fe0087" providerId="AD" clId="Web-{F3018506-D221-8201-FEEC-9184614E7ADE}" dt="2024-01-08T11:52:16.642" v="736" actId="20577"/>
        <pc:sldMkLst>
          <pc:docMk/>
          <pc:sldMk cId="4261729955" sldId="292"/>
        </pc:sldMkLst>
        <pc:spChg chg="mod">
          <ac:chgData name="Naeed Khan (2228648)" userId="S::2228648@student.uwtsd.ac.uk::4a4cc5d7-5314-46e5-9284-46bf93fe0087" providerId="AD" clId="Web-{F3018506-D221-8201-FEEC-9184614E7ADE}" dt="2024-01-08T11:48:49.066" v="656"/>
          <ac:spMkLst>
            <pc:docMk/>
            <pc:sldMk cId="4261729955" sldId="292"/>
            <ac:spMk id="2" creationId="{78BA9DE4-728D-CD9C-5437-F841AB9C9FFC}"/>
          </ac:spMkLst>
        </pc:spChg>
        <pc:spChg chg="del">
          <ac:chgData name="Naeed Khan (2228648)" userId="S::2228648@student.uwtsd.ac.uk::4a4cc5d7-5314-46e5-9284-46bf93fe0087" providerId="AD" clId="Web-{F3018506-D221-8201-FEEC-9184614E7ADE}" dt="2024-01-08T11:48:16.220" v="649"/>
          <ac:spMkLst>
            <pc:docMk/>
            <pc:sldMk cId="4261729955" sldId="292"/>
            <ac:spMk id="3" creationId="{9DA5D3EE-ACC3-1E35-1E63-F5C5A5FEF2D5}"/>
          </ac:spMkLst>
        </pc:spChg>
        <pc:spChg chg="add del mod">
          <ac:chgData name="Naeed Khan (2228648)" userId="S::2228648@student.uwtsd.ac.uk::4a4cc5d7-5314-46e5-9284-46bf93fe0087" providerId="AD" clId="Web-{F3018506-D221-8201-FEEC-9184614E7ADE}" dt="2024-01-08T11:48:22.533" v="653"/>
          <ac:spMkLst>
            <pc:docMk/>
            <pc:sldMk cId="4261729955" sldId="292"/>
            <ac:spMk id="5" creationId="{87B602BD-31A6-90CA-194A-3E63503FF174}"/>
          </ac:spMkLst>
        </pc:spChg>
        <pc:spChg chg="add del mod">
          <ac:chgData name="Naeed Khan (2228648)" userId="S::2228648@student.uwtsd.ac.uk::4a4cc5d7-5314-46e5-9284-46bf93fe0087" providerId="AD" clId="Web-{F3018506-D221-8201-FEEC-9184614E7ADE}" dt="2024-01-08T11:48:43.018" v="655"/>
          <ac:spMkLst>
            <pc:docMk/>
            <pc:sldMk cId="4261729955" sldId="292"/>
            <ac:spMk id="8" creationId="{099AEA4B-B069-4A7B-8A0E-E97A6CAEC2EB}"/>
          </ac:spMkLst>
        </pc:spChg>
        <pc:spChg chg="add mod">
          <ac:chgData name="Naeed Khan (2228648)" userId="S::2228648@student.uwtsd.ac.uk::4a4cc5d7-5314-46e5-9284-46bf93fe0087" providerId="AD" clId="Web-{F3018506-D221-8201-FEEC-9184614E7ADE}" dt="2024-01-08T11:52:16.642" v="736" actId="20577"/>
          <ac:spMkLst>
            <pc:docMk/>
            <pc:sldMk cId="4261729955" sldId="292"/>
            <ac:spMk id="13" creationId="{55F6EA20-1B49-F692-4573-A4FB636B7621}"/>
          </ac:spMkLst>
        </pc:spChg>
        <pc:spChg chg="add">
          <ac:chgData name="Naeed Khan (2228648)" userId="S::2228648@student.uwtsd.ac.uk::4a4cc5d7-5314-46e5-9284-46bf93fe0087" providerId="AD" clId="Web-{F3018506-D221-8201-FEEC-9184614E7ADE}" dt="2024-01-08T11:48:49.066" v="656"/>
          <ac:spMkLst>
            <pc:docMk/>
            <pc:sldMk cId="4261729955" sldId="292"/>
            <ac:spMk id="16" creationId="{B95B9BA8-1D69-4796-85F5-B6D0BD52354B}"/>
          </ac:spMkLst>
        </pc:spChg>
        <pc:picChg chg="add del mod ord">
          <ac:chgData name="Naeed Khan (2228648)" userId="S::2228648@student.uwtsd.ac.uk::4a4cc5d7-5314-46e5-9284-46bf93fe0087" providerId="AD" clId="Web-{F3018506-D221-8201-FEEC-9184614E7ADE}" dt="2024-01-08T11:48:22.533" v="654"/>
          <ac:picMkLst>
            <pc:docMk/>
            <pc:sldMk cId="4261729955" sldId="292"/>
            <ac:picMk id="4" creationId="{AD117307-EE05-2584-D6FB-E715FCD17BCE}"/>
          </ac:picMkLst>
        </pc:picChg>
        <pc:picChg chg="add mod ord">
          <ac:chgData name="Naeed Khan (2228648)" userId="S::2228648@student.uwtsd.ac.uk::4a4cc5d7-5314-46e5-9284-46bf93fe0087" providerId="AD" clId="Web-{F3018506-D221-8201-FEEC-9184614E7ADE}" dt="2024-01-08T11:48:49.066" v="656"/>
          <ac:picMkLst>
            <pc:docMk/>
            <pc:sldMk cId="4261729955" sldId="292"/>
            <ac:picMk id="9" creationId="{F986F1EA-BF43-7616-6485-48D006C215CD}"/>
          </ac:picMkLst>
        </pc:picChg>
      </pc:sldChg>
      <pc:sldChg chg="addSp delSp modSp new mod setBg">
        <pc:chgData name="Naeed Khan (2228648)" userId="S::2228648@student.uwtsd.ac.uk::4a4cc5d7-5314-46e5-9284-46bf93fe0087" providerId="AD" clId="Web-{F3018506-D221-8201-FEEC-9184614E7ADE}" dt="2024-01-08T11:55:57.939" v="831" actId="20577"/>
        <pc:sldMkLst>
          <pc:docMk/>
          <pc:sldMk cId="2285171821" sldId="293"/>
        </pc:sldMkLst>
        <pc:spChg chg="mod">
          <ac:chgData name="Naeed Khan (2228648)" userId="S::2228648@student.uwtsd.ac.uk::4a4cc5d7-5314-46e5-9284-46bf93fe0087" providerId="AD" clId="Web-{F3018506-D221-8201-FEEC-9184614E7ADE}" dt="2024-01-08T11:53:20.397" v="756" actId="20577"/>
          <ac:spMkLst>
            <pc:docMk/>
            <pc:sldMk cId="2285171821" sldId="293"/>
            <ac:spMk id="2" creationId="{43F9783C-D578-F7A1-A217-C1B3A7D6AB52}"/>
          </ac:spMkLst>
        </pc:spChg>
        <pc:spChg chg="del">
          <ac:chgData name="Naeed Khan (2228648)" userId="S::2228648@student.uwtsd.ac.uk::4a4cc5d7-5314-46e5-9284-46bf93fe0087" providerId="AD" clId="Web-{F3018506-D221-8201-FEEC-9184614E7ADE}" dt="2024-01-08T11:53:06.724" v="746"/>
          <ac:spMkLst>
            <pc:docMk/>
            <pc:sldMk cId="2285171821" sldId="293"/>
            <ac:spMk id="3" creationId="{4E176428-768C-E174-4D6D-D3D9B61AA267}"/>
          </ac:spMkLst>
        </pc:spChg>
        <pc:spChg chg="add mod">
          <ac:chgData name="Naeed Khan (2228648)" userId="S::2228648@student.uwtsd.ac.uk::4a4cc5d7-5314-46e5-9284-46bf93fe0087" providerId="AD" clId="Web-{F3018506-D221-8201-FEEC-9184614E7ADE}" dt="2024-01-08T11:53:10.036" v="750"/>
          <ac:spMkLst>
            <pc:docMk/>
            <pc:sldMk cId="2285171821" sldId="293"/>
            <ac:spMk id="5" creationId="{53050F83-3C40-1DE7-A754-07C83AF5E8D5}"/>
          </ac:spMkLst>
        </pc:spChg>
        <pc:spChg chg="add mod">
          <ac:chgData name="Naeed Khan (2228648)" userId="S::2228648@student.uwtsd.ac.uk::4a4cc5d7-5314-46e5-9284-46bf93fe0087" providerId="AD" clId="Web-{F3018506-D221-8201-FEEC-9184614E7ADE}" dt="2024-01-08T11:55:57.939" v="831" actId="20577"/>
          <ac:spMkLst>
            <pc:docMk/>
            <pc:sldMk cId="2285171821" sldId="293"/>
            <ac:spMk id="9" creationId="{BBFD8279-6213-2343-2D13-6411A5DA6BB6}"/>
          </ac:spMkLst>
        </pc:spChg>
        <pc:spChg chg="add">
          <ac:chgData name="Naeed Khan (2228648)" userId="S::2228648@student.uwtsd.ac.uk::4a4cc5d7-5314-46e5-9284-46bf93fe0087" providerId="AD" clId="Web-{F3018506-D221-8201-FEEC-9184614E7ADE}" dt="2024-01-08T11:53:10.036" v="750"/>
          <ac:spMkLst>
            <pc:docMk/>
            <pc:sldMk cId="2285171821" sldId="293"/>
            <ac:spMk id="12" creationId="{B95B9BA8-1D69-4796-85F5-B6D0BD52354B}"/>
          </ac:spMkLst>
        </pc:spChg>
        <pc:picChg chg="add mod ord">
          <ac:chgData name="Naeed Khan (2228648)" userId="S::2228648@student.uwtsd.ac.uk::4a4cc5d7-5314-46e5-9284-46bf93fe0087" providerId="AD" clId="Web-{F3018506-D221-8201-FEEC-9184614E7ADE}" dt="2024-01-08T11:53:10.036" v="750"/>
          <ac:picMkLst>
            <pc:docMk/>
            <pc:sldMk cId="2285171821" sldId="293"/>
            <ac:picMk id="4" creationId="{8C6F15F4-676B-5D11-F85C-84C7DD22BA94}"/>
          </ac:picMkLst>
        </pc:picChg>
      </pc:sldChg>
      <pc:sldChg chg="addSp delSp modSp new mod setBg">
        <pc:chgData name="Naeed Khan (2228648)" userId="S::2228648@student.uwtsd.ac.uk::4a4cc5d7-5314-46e5-9284-46bf93fe0087" providerId="AD" clId="Web-{F3018506-D221-8201-FEEC-9184614E7ADE}" dt="2024-01-08T11:59:24.828" v="920"/>
        <pc:sldMkLst>
          <pc:docMk/>
          <pc:sldMk cId="2546023379" sldId="294"/>
        </pc:sldMkLst>
        <pc:spChg chg="mod">
          <ac:chgData name="Naeed Khan (2228648)" userId="S::2228648@student.uwtsd.ac.uk::4a4cc5d7-5314-46e5-9284-46bf93fe0087" providerId="AD" clId="Web-{F3018506-D221-8201-FEEC-9184614E7ADE}" dt="2024-01-08T11:59:24.828" v="920"/>
          <ac:spMkLst>
            <pc:docMk/>
            <pc:sldMk cId="2546023379" sldId="294"/>
            <ac:spMk id="2" creationId="{E47E08A5-E7A3-92EC-3682-28F93F5C40B4}"/>
          </ac:spMkLst>
        </pc:spChg>
        <pc:spChg chg="del">
          <ac:chgData name="Naeed Khan (2228648)" userId="S::2228648@student.uwtsd.ac.uk::4a4cc5d7-5314-46e5-9284-46bf93fe0087" providerId="AD" clId="Web-{F3018506-D221-8201-FEEC-9184614E7ADE}" dt="2024-01-08T11:57:01.381" v="847"/>
          <ac:spMkLst>
            <pc:docMk/>
            <pc:sldMk cId="2546023379" sldId="294"/>
            <ac:spMk id="3" creationId="{B9192DA8-A358-2F47-BB32-FE63919D7133}"/>
          </ac:spMkLst>
        </pc:spChg>
        <pc:spChg chg="add mod">
          <ac:chgData name="Naeed Khan (2228648)" userId="S::2228648@student.uwtsd.ac.uk::4a4cc5d7-5314-46e5-9284-46bf93fe0087" providerId="AD" clId="Web-{F3018506-D221-8201-FEEC-9184614E7ADE}" dt="2024-01-08T11:59:24.828" v="920"/>
          <ac:spMkLst>
            <pc:docMk/>
            <pc:sldMk cId="2546023379" sldId="294"/>
            <ac:spMk id="5" creationId="{C6D26C63-D8D6-5CAD-3C4C-24E8B3E2C374}"/>
          </ac:spMkLst>
        </pc:spChg>
        <pc:spChg chg="add mod">
          <ac:chgData name="Naeed Khan (2228648)" userId="S::2228648@student.uwtsd.ac.uk::4a4cc5d7-5314-46e5-9284-46bf93fe0087" providerId="AD" clId="Web-{F3018506-D221-8201-FEEC-9184614E7ADE}" dt="2024-01-08T11:59:24.828" v="920"/>
          <ac:spMkLst>
            <pc:docMk/>
            <pc:sldMk cId="2546023379" sldId="294"/>
            <ac:spMk id="9" creationId="{5A6E1F1D-CB30-9347-AF4C-287844850A5F}"/>
          </ac:spMkLst>
        </pc:spChg>
        <pc:spChg chg="add del">
          <ac:chgData name="Naeed Khan (2228648)" userId="S::2228648@student.uwtsd.ac.uk::4a4cc5d7-5314-46e5-9284-46bf93fe0087" providerId="AD" clId="Web-{F3018506-D221-8201-FEEC-9184614E7ADE}" dt="2024-01-08T11:59:24.828" v="920"/>
          <ac:spMkLst>
            <pc:docMk/>
            <pc:sldMk cId="2546023379" sldId="294"/>
            <ac:spMk id="12" creationId="{B95B9BA8-1D69-4796-85F5-B6D0BD52354B}"/>
          </ac:spMkLst>
        </pc:spChg>
        <pc:spChg chg="add">
          <ac:chgData name="Naeed Khan (2228648)" userId="S::2228648@student.uwtsd.ac.uk::4a4cc5d7-5314-46e5-9284-46bf93fe0087" providerId="AD" clId="Web-{F3018506-D221-8201-FEEC-9184614E7ADE}" dt="2024-01-08T11:59:24.828" v="920"/>
          <ac:spMkLst>
            <pc:docMk/>
            <pc:sldMk cId="2546023379" sldId="294"/>
            <ac:spMk id="17" creationId="{E8A8EAB8-D2FF-444D-B34B-7D32F106AD0E}"/>
          </ac:spMkLst>
        </pc:spChg>
        <pc:picChg chg="add mod ord">
          <ac:chgData name="Naeed Khan (2228648)" userId="S::2228648@student.uwtsd.ac.uk::4a4cc5d7-5314-46e5-9284-46bf93fe0087" providerId="AD" clId="Web-{F3018506-D221-8201-FEEC-9184614E7ADE}" dt="2024-01-08T11:59:24.828" v="920"/>
          <ac:picMkLst>
            <pc:docMk/>
            <pc:sldMk cId="2546023379" sldId="294"/>
            <ac:picMk id="4" creationId="{90F81450-07F0-CE04-D1C1-4FFC6C056608}"/>
          </ac:picMkLst>
        </pc:picChg>
        <pc:cxnChg chg="add">
          <ac:chgData name="Naeed Khan (2228648)" userId="S::2228648@student.uwtsd.ac.uk::4a4cc5d7-5314-46e5-9284-46bf93fe0087" providerId="AD" clId="Web-{F3018506-D221-8201-FEEC-9184614E7ADE}" dt="2024-01-08T11:59:24.828" v="920"/>
          <ac:cxnSpMkLst>
            <pc:docMk/>
            <pc:sldMk cId="2546023379" sldId="294"/>
            <ac:cxnSpMk id="19" creationId="{EEA38897-7BA3-4408-8083-3235339C4A60}"/>
          </ac:cxnSpMkLst>
        </pc:cxnChg>
        <pc:cxnChg chg="add">
          <ac:chgData name="Naeed Khan (2228648)" userId="S::2228648@student.uwtsd.ac.uk::4a4cc5d7-5314-46e5-9284-46bf93fe0087" providerId="AD" clId="Web-{F3018506-D221-8201-FEEC-9184614E7ADE}" dt="2024-01-08T11:59:24.828" v="920"/>
          <ac:cxnSpMkLst>
            <pc:docMk/>
            <pc:sldMk cId="2546023379" sldId="294"/>
            <ac:cxnSpMk id="21" creationId="{F11AD06B-AB20-4097-8606-5DA00DBACE88}"/>
          </ac:cxnSpMkLst>
        </pc:cxnChg>
      </pc:sldChg>
      <pc:sldChg chg="addSp delSp modSp new mod setBg">
        <pc:chgData name="Naeed Khan (2228648)" userId="S::2228648@student.uwtsd.ac.uk::4a4cc5d7-5314-46e5-9284-46bf93fe0087" providerId="AD" clId="Web-{F3018506-D221-8201-FEEC-9184614E7ADE}" dt="2024-01-08T12:02:42.372" v="995" actId="20577"/>
        <pc:sldMkLst>
          <pc:docMk/>
          <pc:sldMk cId="1245691874" sldId="295"/>
        </pc:sldMkLst>
        <pc:spChg chg="mod">
          <ac:chgData name="Naeed Khan (2228648)" userId="S::2228648@student.uwtsd.ac.uk::4a4cc5d7-5314-46e5-9284-46bf93fe0087" providerId="AD" clId="Web-{F3018506-D221-8201-FEEC-9184614E7ADE}" dt="2024-01-08T12:00:25.769" v="934"/>
          <ac:spMkLst>
            <pc:docMk/>
            <pc:sldMk cId="1245691874" sldId="295"/>
            <ac:spMk id="2" creationId="{5269EA8C-8663-42DE-F82E-58CF12E15A32}"/>
          </ac:spMkLst>
        </pc:spChg>
        <pc:spChg chg="del">
          <ac:chgData name="Naeed Khan (2228648)" userId="S::2228648@student.uwtsd.ac.uk::4a4cc5d7-5314-46e5-9284-46bf93fe0087" providerId="AD" clId="Web-{F3018506-D221-8201-FEEC-9184614E7ADE}" dt="2024-01-08T12:00:22.019" v="930"/>
          <ac:spMkLst>
            <pc:docMk/>
            <pc:sldMk cId="1245691874" sldId="295"/>
            <ac:spMk id="3" creationId="{B9D30F88-9BA5-61FB-71F8-6533D11E7370}"/>
          </ac:spMkLst>
        </pc:spChg>
        <pc:spChg chg="add mod">
          <ac:chgData name="Naeed Khan (2228648)" userId="S::2228648@student.uwtsd.ac.uk::4a4cc5d7-5314-46e5-9284-46bf93fe0087" providerId="AD" clId="Web-{F3018506-D221-8201-FEEC-9184614E7ADE}" dt="2024-01-08T12:00:25.769" v="934"/>
          <ac:spMkLst>
            <pc:docMk/>
            <pc:sldMk cId="1245691874" sldId="295"/>
            <ac:spMk id="5" creationId="{100157E3-6166-CABB-AD49-6FB01D99396F}"/>
          </ac:spMkLst>
        </pc:spChg>
        <pc:spChg chg="add mod">
          <ac:chgData name="Naeed Khan (2228648)" userId="S::2228648@student.uwtsd.ac.uk::4a4cc5d7-5314-46e5-9284-46bf93fe0087" providerId="AD" clId="Web-{F3018506-D221-8201-FEEC-9184614E7ADE}" dt="2024-01-08T12:02:42.372" v="995" actId="20577"/>
          <ac:spMkLst>
            <pc:docMk/>
            <pc:sldMk cId="1245691874" sldId="295"/>
            <ac:spMk id="9" creationId="{78EC55BF-FED3-503D-DB3A-F53CF96A57B1}"/>
          </ac:spMkLst>
        </pc:spChg>
        <pc:spChg chg="add">
          <ac:chgData name="Naeed Khan (2228648)" userId="S::2228648@student.uwtsd.ac.uk::4a4cc5d7-5314-46e5-9284-46bf93fe0087" providerId="AD" clId="Web-{F3018506-D221-8201-FEEC-9184614E7ADE}" dt="2024-01-08T12:00:25.769" v="934"/>
          <ac:spMkLst>
            <pc:docMk/>
            <pc:sldMk cId="1245691874" sldId="295"/>
            <ac:spMk id="12" creationId="{E8A8EAB8-D2FF-444D-B34B-7D32F106AD0E}"/>
          </ac:spMkLst>
        </pc:spChg>
        <pc:spChg chg="add">
          <ac:chgData name="Naeed Khan (2228648)" userId="S::2228648@student.uwtsd.ac.uk::4a4cc5d7-5314-46e5-9284-46bf93fe0087" providerId="AD" clId="Web-{F3018506-D221-8201-FEEC-9184614E7ADE}" dt="2024-01-08T12:00:25.769" v="934"/>
          <ac:spMkLst>
            <pc:docMk/>
            <pc:sldMk cId="1245691874" sldId="295"/>
            <ac:spMk id="14" creationId="{C61F2F60-14E3-4196-B7CE-175E46F04481}"/>
          </ac:spMkLst>
        </pc:spChg>
        <pc:picChg chg="add mod ord">
          <ac:chgData name="Naeed Khan (2228648)" userId="S::2228648@student.uwtsd.ac.uk::4a4cc5d7-5314-46e5-9284-46bf93fe0087" providerId="AD" clId="Web-{F3018506-D221-8201-FEEC-9184614E7ADE}" dt="2024-01-08T12:00:25.769" v="934"/>
          <ac:picMkLst>
            <pc:docMk/>
            <pc:sldMk cId="1245691874" sldId="295"/>
            <ac:picMk id="4" creationId="{0A2E83F5-BA39-CBD5-E158-1D183E6F2EE3}"/>
          </ac:picMkLst>
        </pc:picChg>
      </pc:sldChg>
      <pc:sldChg chg="addSp delSp modSp new mod setBg setClrOvrMap">
        <pc:chgData name="Naeed Khan (2228648)" userId="S::2228648@student.uwtsd.ac.uk::4a4cc5d7-5314-46e5-9284-46bf93fe0087" providerId="AD" clId="Web-{F3018506-D221-8201-FEEC-9184614E7ADE}" dt="2024-01-08T12:07:00.640" v="1068" actId="20577"/>
        <pc:sldMkLst>
          <pc:docMk/>
          <pc:sldMk cId="4145896347" sldId="296"/>
        </pc:sldMkLst>
        <pc:spChg chg="mod ord">
          <ac:chgData name="Naeed Khan (2228648)" userId="S::2228648@student.uwtsd.ac.uk::4a4cc5d7-5314-46e5-9284-46bf93fe0087" providerId="AD" clId="Web-{F3018506-D221-8201-FEEC-9184614E7ADE}" dt="2024-01-08T12:04:06.097" v="1017"/>
          <ac:spMkLst>
            <pc:docMk/>
            <pc:sldMk cId="4145896347" sldId="296"/>
            <ac:spMk id="2" creationId="{64F36060-6841-DF43-46D7-EB67DFF07DB6}"/>
          </ac:spMkLst>
        </pc:spChg>
        <pc:spChg chg="del">
          <ac:chgData name="Naeed Khan (2228648)" userId="S::2228648@student.uwtsd.ac.uk::4a4cc5d7-5314-46e5-9284-46bf93fe0087" providerId="AD" clId="Web-{F3018506-D221-8201-FEEC-9184614E7ADE}" dt="2024-01-08T12:03:14.890" v="1003"/>
          <ac:spMkLst>
            <pc:docMk/>
            <pc:sldMk cId="4145896347" sldId="296"/>
            <ac:spMk id="3" creationId="{70EEA068-A28A-3105-A9AB-04DA09390E78}"/>
          </ac:spMkLst>
        </pc:spChg>
        <pc:spChg chg="add mod">
          <ac:chgData name="Naeed Khan (2228648)" userId="S::2228648@student.uwtsd.ac.uk::4a4cc5d7-5314-46e5-9284-46bf93fe0087" providerId="AD" clId="Web-{F3018506-D221-8201-FEEC-9184614E7ADE}" dt="2024-01-08T12:04:06.097" v="1017"/>
          <ac:spMkLst>
            <pc:docMk/>
            <pc:sldMk cId="4145896347" sldId="296"/>
            <ac:spMk id="5" creationId="{451A3BDB-C74A-16E3-823E-6671E2D7AE21}"/>
          </ac:spMkLst>
        </pc:spChg>
        <pc:spChg chg="add">
          <ac:chgData name="Naeed Khan (2228648)" userId="S::2228648@student.uwtsd.ac.uk::4a4cc5d7-5314-46e5-9284-46bf93fe0087" providerId="AD" clId="Web-{F3018506-D221-8201-FEEC-9184614E7ADE}" dt="2024-01-08T12:04:06.097" v="1017"/>
          <ac:spMkLst>
            <pc:docMk/>
            <pc:sldMk cId="4145896347" sldId="296"/>
            <ac:spMk id="7" creationId="{B95B9BA8-1D69-4796-85F5-B6D0BD52354B}"/>
          </ac:spMkLst>
        </pc:spChg>
        <pc:spChg chg="add mod">
          <ac:chgData name="Naeed Khan (2228648)" userId="S::2228648@student.uwtsd.ac.uk::4a4cc5d7-5314-46e5-9284-46bf93fe0087" providerId="AD" clId="Web-{F3018506-D221-8201-FEEC-9184614E7ADE}" dt="2024-01-08T12:07:00.640" v="1068" actId="20577"/>
          <ac:spMkLst>
            <pc:docMk/>
            <pc:sldMk cId="4145896347" sldId="296"/>
            <ac:spMk id="8" creationId="{924D994E-5211-EF14-5E69-7DD8E3E38E28}"/>
          </ac:spMkLst>
        </pc:spChg>
        <pc:spChg chg="add del">
          <ac:chgData name="Naeed Khan (2228648)" userId="S::2228648@student.uwtsd.ac.uk::4a4cc5d7-5314-46e5-9284-46bf93fe0087" providerId="AD" clId="Web-{F3018506-D221-8201-FEEC-9184614E7ADE}" dt="2024-01-08T12:03:51.783" v="1010"/>
          <ac:spMkLst>
            <pc:docMk/>
            <pc:sldMk cId="4145896347" sldId="296"/>
            <ac:spMk id="9" creationId="{42AA4D7D-5C9A-7C0B-CB55-5DE11C33ED94}"/>
          </ac:spMkLst>
        </pc:spChg>
        <pc:spChg chg="add del">
          <ac:chgData name="Naeed Khan (2228648)" userId="S::2228648@student.uwtsd.ac.uk::4a4cc5d7-5314-46e5-9284-46bf93fe0087" providerId="AD" clId="Web-{F3018506-D221-8201-FEEC-9184614E7ADE}" dt="2024-01-08T12:03:21.672" v="1008"/>
          <ac:spMkLst>
            <pc:docMk/>
            <pc:sldMk cId="4145896347" sldId="296"/>
            <ac:spMk id="10" creationId="{7B1AB9FE-36F5-4FD1-9850-DB5C5AD4828F}"/>
          </ac:spMkLst>
        </pc:spChg>
        <pc:spChg chg="add del">
          <ac:chgData name="Naeed Khan (2228648)" userId="S::2228648@student.uwtsd.ac.uk::4a4cc5d7-5314-46e5-9284-46bf93fe0087" providerId="AD" clId="Web-{F3018506-D221-8201-FEEC-9184614E7ADE}" dt="2024-01-08T12:03:21.672" v="1008"/>
          <ac:spMkLst>
            <pc:docMk/>
            <pc:sldMk cId="4145896347" sldId="296"/>
            <ac:spMk id="12" creationId="{F489C2E0-4895-4B72-85EA-7EE9FAFFDC7E}"/>
          </ac:spMkLst>
        </pc:spChg>
        <pc:spChg chg="add del">
          <ac:chgData name="Naeed Khan (2228648)" userId="S::2228648@student.uwtsd.ac.uk::4a4cc5d7-5314-46e5-9284-46bf93fe0087" providerId="AD" clId="Web-{F3018506-D221-8201-FEEC-9184614E7ADE}" dt="2024-01-08T12:03:51.783" v="1010"/>
          <ac:spMkLst>
            <pc:docMk/>
            <pc:sldMk cId="4145896347" sldId="296"/>
            <ac:spMk id="14" creationId="{AF2F604E-43BE-4DC3-B983-E071523364F8}"/>
          </ac:spMkLst>
        </pc:spChg>
        <pc:spChg chg="add del">
          <ac:chgData name="Naeed Khan (2228648)" userId="S::2228648@student.uwtsd.ac.uk::4a4cc5d7-5314-46e5-9284-46bf93fe0087" providerId="AD" clId="Web-{F3018506-D221-8201-FEEC-9184614E7ADE}" dt="2024-01-08T12:03:51.783" v="1010"/>
          <ac:spMkLst>
            <pc:docMk/>
            <pc:sldMk cId="4145896347" sldId="296"/>
            <ac:spMk id="15" creationId="{7C432AFE-B3D2-4BFF-BF8F-96C27AFF1AC7}"/>
          </ac:spMkLst>
        </pc:spChg>
        <pc:spChg chg="add del">
          <ac:chgData name="Naeed Khan (2228648)" userId="S::2228648@student.uwtsd.ac.uk::4a4cc5d7-5314-46e5-9284-46bf93fe0087" providerId="AD" clId="Web-{F3018506-D221-8201-FEEC-9184614E7ADE}" dt="2024-01-08T12:03:51.783" v="1010"/>
          <ac:spMkLst>
            <pc:docMk/>
            <pc:sldMk cId="4145896347" sldId="296"/>
            <ac:spMk id="16" creationId="{08C9B587-E65E-4B52-B37C-ABEBB6E87928}"/>
          </ac:spMkLst>
        </pc:spChg>
        <pc:spChg chg="add del">
          <ac:chgData name="Naeed Khan (2228648)" userId="S::2228648@student.uwtsd.ac.uk::4a4cc5d7-5314-46e5-9284-46bf93fe0087" providerId="AD" clId="Web-{F3018506-D221-8201-FEEC-9184614E7ADE}" dt="2024-01-08T12:03:55.612" v="1012"/>
          <ac:spMkLst>
            <pc:docMk/>
            <pc:sldMk cId="4145896347" sldId="296"/>
            <ac:spMk id="18" creationId="{B95B9BA8-1D69-4796-85F5-B6D0BD52354B}"/>
          </ac:spMkLst>
        </pc:spChg>
        <pc:spChg chg="add del">
          <ac:chgData name="Naeed Khan (2228648)" userId="S::2228648@student.uwtsd.ac.uk::4a4cc5d7-5314-46e5-9284-46bf93fe0087" providerId="AD" clId="Web-{F3018506-D221-8201-FEEC-9184614E7ADE}" dt="2024-01-08T12:03:55.612" v="1012"/>
          <ac:spMkLst>
            <pc:docMk/>
            <pc:sldMk cId="4145896347" sldId="296"/>
            <ac:spMk id="19" creationId="{924D994E-5211-EF14-5E69-7DD8E3E38E28}"/>
          </ac:spMkLst>
        </pc:spChg>
        <pc:spChg chg="add del">
          <ac:chgData name="Naeed Khan (2228648)" userId="S::2228648@student.uwtsd.ac.uk::4a4cc5d7-5314-46e5-9284-46bf93fe0087" providerId="AD" clId="Web-{F3018506-D221-8201-FEEC-9184614E7ADE}" dt="2024-01-08T12:04:00.940" v="1014"/>
          <ac:spMkLst>
            <pc:docMk/>
            <pc:sldMk cId="4145896347" sldId="296"/>
            <ac:spMk id="21" creationId="{7B1AB9FE-36F5-4FD1-9850-DB5C5AD4828F}"/>
          </ac:spMkLst>
        </pc:spChg>
        <pc:spChg chg="add del">
          <ac:chgData name="Naeed Khan (2228648)" userId="S::2228648@student.uwtsd.ac.uk::4a4cc5d7-5314-46e5-9284-46bf93fe0087" providerId="AD" clId="Web-{F3018506-D221-8201-FEEC-9184614E7ADE}" dt="2024-01-08T12:04:00.940" v="1014"/>
          <ac:spMkLst>
            <pc:docMk/>
            <pc:sldMk cId="4145896347" sldId="296"/>
            <ac:spMk id="22" creationId="{F489C2E0-4895-4B72-85EA-7EE9FAFFDC7E}"/>
          </ac:spMkLst>
        </pc:spChg>
        <pc:picChg chg="add mod ord">
          <ac:chgData name="Naeed Khan (2228648)" userId="S::2228648@student.uwtsd.ac.uk::4a4cc5d7-5314-46e5-9284-46bf93fe0087" providerId="AD" clId="Web-{F3018506-D221-8201-FEEC-9184614E7ADE}" dt="2024-01-08T12:04:06.097" v="1017"/>
          <ac:picMkLst>
            <pc:docMk/>
            <pc:sldMk cId="4145896347" sldId="296"/>
            <ac:picMk id="4" creationId="{3B5052DE-7E60-8881-EAC2-A93B6DD8E5C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euschoolequity.org/WebProject/partners.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freepngimg.com/png/66568-logo-suite-google-email-gmail-free-clipart-hq" TargetMode="External"/><Relationship Id="rId3" Type="http://schemas.openxmlformats.org/officeDocument/2006/relationships/image" Target="../media/image5.gif"/><Relationship Id="rId7" Type="http://schemas.openxmlformats.org/officeDocument/2006/relationships/image" Target="../media/image7.png"/><Relationship Id="rId12" Type="http://schemas.openxmlformats.org/officeDocument/2006/relationships/hyperlink" Target="https://creativecommons.org/licenses/by-nc/3.0/"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en.wikipedia.org/wiki/Google_Maps"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6.png"/><Relationship Id="rId10" Type="http://schemas.openxmlformats.org/officeDocument/2006/relationships/hyperlink" Target="https://creativecommons.org/licenses/by-sa/3.0/" TargetMode="External"/><Relationship Id="rId4" Type="http://schemas.openxmlformats.org/officeDocument/2006/relationships/hyperlink" Target="https://askatechteacher.com/how-to-use-google-drawings/" TargetMode="External"/><Relationship Id="rId9"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hyperlink" Target="https://www.new-educ.com/%D8%A7%D9%84%D9%85%D9%87%D8%A7%D8%B1%D8%A7%D8%AA-%D8%A7%D9%84%D8%B1%D9%82%D9%85%D9%8A%D8%A9-%D9%81%D9%8A-%D8%A7%D9%84%D9%82%D8%B1%D9%86-21"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https://www.olloweb.com/fr/creation-emailing/emailing-immobilier.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tileex.xyz/es/software-popular/" TargetMode="External"/><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hyperlink" Target="https://www.aaronsaray.com/2021/an-argument-for-larger-dev-scopes"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hyperlink" Target="https://technofaq.org/posts/2020/03/top-10-technologies-for-business-success/" TargetMode="External"/><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ngall.com/computer-printer-png/download/96198"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e.wikipedia.org/wiki/Datei:Microsoft_365_logo.png"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ux.stackexchange.com/questions/53929/would-a-hard-to-learn-ui-be-acceptable" TargetMode="External"/><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4.jpeg"/></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abruzzo24ore.tv/news/Internet-e-prima-fonte-di-intrattenimento-per-italiani/143140.htm" TargetMode="External"/><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4.jpeg"/></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0fajarpurnama0.github.io/internet/2020/10/18/manually-set-ip-address-version-4"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ukrainianlaw.blogspot.com/2019/" TargetMode="External"/><Relationship Id="rId2" Type="http://schemas.openxmlformats.org/officeDocument/2006/relationships/image" Target="../media/image33.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4.jpeg"/></Relationships>
</file>

<file path=ppt/slides/_rels/slide29.xml.rels><?xml version="1.0" encoding="UTF-8" standalone="yes"?>
<Relationships xmlns="http://schemas.openxmlformats.org/package/2006/relationships"><Relationship Id="rId3" Type="http://schemas.openxmlformats.org/officeDocument/2006/relationships/hyperlink" Target="https://freepngimg.com/png/25305-world-wide-web"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notes.peter-baumgartner.net/2019/07/23/advantages-of-url-shortener/"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askleo.com/how_does_flushing_a_dns_cache_help_resolve_some_issues_and_while_youre_at_it_whats_dns/" TargetMode="External"/><Relationship Id="rId2" Type="http://schemas.openxmlformats.org/officeDocument/2006/relationships/image" Target="../media/image36.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hyperlink" Target="https://courses.lumenlearning.com/suny-the-missing-link-an-introduction-to-web-development-and-programming/chapter/chapter-3-web-servers/" TargetMode="External"/><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networksecurityblogs.com/2014/03/tips-21-ways-to-stay-safe-online.html" TargetMode="External"/><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doug-johnson.squarespace.com/blue-skunk-blog/2017/11/30/black-and-white-and-technology.html" TargetMode="External"/><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ifiresearchers.wordpress.com/author/whitehatcrew/" TargetMode="External"/><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fantasmasdepluton.com/2014/10/" TargetMode="External"/><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danq.me/2019/12/23/hacker/" TargetMode="External"/><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jalel.deviantart.com/art/i-m-a-hacktivist-325274425" TargetMode="External"/><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thedailymba.com/2017/12/21/cybersecurity-checklist-what-every-small-business-should-know/" TargetMode="External"/><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b="1" dirty="0" err="1">
                <a:solidFill>
                  <a:srgbClr val="000000"/>
                </a:solidFill>
                <a:cs typeface="Calibri"/>
              </a:rPr>
              <a:t>Naeed</a:t>
            </a:r>
            <a:r>
              <a:rPr lang="en-US" sz="1600" b="1" dirty="0">
                <a:solidFill>
                  <a:srgbClr val="000000"/>
                </a:solidFill>
                <a:cs typeface="Calibri"/>
              </a:rPr>
              <a:t> Khan :2228648</a:t>
            </a:r>
            <a:br>
              <a:rPr lang="en-US" sz="1600" b="1" dirty="0">
                <a:solidFill>
                  <a:srgbClr val="000000"/>
                </a:solidFill>
                <a:cs typeface="Calibri"/>
              </a:rPr>
            </a:br>
            <a:br>
              <a:rPr lang="en-US" sz="1600" b="1" dirty="0">
                <a:solidFill>
                  <a:srgbClr val="000000"/>
                </a:solidFill>
                <a:cs typeface="Calibri"/>
              </a:rPr>
            </a:br>
            <a:r>
              <a:rPr lang="en-US" sz="1600" b="1" dirty="0">
                <a:solidFill>
                  <a:srgbClr val="000000"/>
                </a:solidFill>
                <a:cs typeface="Calibri"/>
              </a:rPr>
              <a:t>university of Wales Trinty Saint Davids</a:t>
            </a:r>
            <a:endParaRPr lang="en-US" sz="1600" dirty="0">
              <a:solidFill>
                <a:srgbClr val="000000"/>
              </a:solidFill>
              <a:cs typeface="Calibri"/>
            </a:endParaRPr>
          </a:p>
          <a:p>
            <a:pPr algn="ctr"/>
            <a:endParaRPr lang="en-US" dirty="0">
              <a:cs typeface="Calibri"/>
            </a:endParaRPr>
          </a:p>
        </p:txBody>
      </p:sp>
      <p:pic>
        <p:nvPicPr>
          <p:cNvPr id="4" name="Picture 3">
            <a:extLst>
              <a:ext uri="{FF2B5EF4-FFF2-40B4-BE49-F238E27FC236}">
                <a16:creationId xmlns:a16="http://schemas.microsoft.com/office/drawing/2014/main" id="{0AF5F194-737F-4873-EFB6-D28AE7531D6C}"/>
              </a:ext>
            </a:extLst>
          </p:cNvPr>
          <p:cNvPicPr>
            <a:picLocks noChangeAspect="1"/>
          </p:cNvPicPr>
          <p:nvPr/>
        </p:nvPicPr>
        <p:blipFill rotWithShape="1">
          <a:blip r:embed="rId2"/>
          <a:srcRect l="1237" r="20078"/>
          <a:stretch/>
        </p:blipFill>
        <p:spPr>
          <a:xfrm>
            <a:off x="3636377"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C5E54D-49DE-6803-578F-8A2E74323F7F}"/>
              </a:ext>
            </a:extLst>
          </p:cNvPr>
          <p:cNvSpPr>
            <a:spLocks noGrp="1"/>
          </p:cNvSpPr>
          <p:nvPr>
            <p:ph type="ctrTitle"/>
          </p:nvPr>
        </p:nvSpPr>
        <p:spPr>
          <a:xfrm>
            <a:off x="1211759" y="2223030"/>
            <a:ext cx="4023360" cy="2047023"/>
          </a:xfrm>
        </p:spPr>
        <p:txBody>
          <a:bodyPr anchor="b">
            <a:normAutofit fontScale="90000"/>
          </a:bodyPr>
          <a:lstStyle/>
          <a:p>
            <a:pPr algn="l"/>
            <a:br>
              <a:rPr lang="en-US" sz="4800" dirty="0">
                <a:cs typeface="Calibri Light"/>
              </a:rPr>
            </a:br>
            <a:br>
              <a:rPr lang="en-US" sz="4800" dirty="0">
                <a:cs typeface="Calibri Light"/>
              </a:rPr>
            </a:br>
            <a:br>
              <a:rPr lang="en-US" sz="4800" dirty="0">
                <a:cs typeface="Calibri Light"/>
              </a:rPr>
            </a:br>
            <a:r>
              <a:rPr lang="en-US" sz="4800" b="1" dirty="0">
                <a:solidFill>
                  <a:srgbClr val="FF0000"/>
                </a:solidFill>
                <a:cs typeface="Calibri Light"/>
              </a:rPr>
              <a:t>DIGITAL TECHNOLOGIES</a:t>
            </a:r>
            <a:r>
              <a:rPr lang="en-US" sz="4800" dirty="0">
                <a:cs typeface="Calibri Light"/>
              </a:rPr>
              <a:t> </a:t>
            </a:r>
            <a:br>
              <a:rPr lang="en-US" sz="4800" dirty="0">
                <a:cs typeface="Calibri Light"/>
              </a:rPr>
            </a:br>
            <a:br>
              <a:rPr lang="en-US" sz="4800" dirty="0">
                <a:cs typeface="Calibri Light"/>
              </a:rPr>
            </a:br>
            <a:br>
              <a:rPr lang="en-US" sz="1800" b="1" dirty="0">
                <a:latin typeface="Calibri"/>
                <a:cs typeface="Calibri Light"/>
              </a:rPr>
            </a:br>
            <a:endParaRPr lang="en-US" sz="1800" b="1">
              <a:latin typeface="Calibri"/>
              <a:cs typeface="Calibri Light"/>
            </a:endParaRPr>
          </a:p>
        </p:txBody>
      </p:sp>
      <p:sp>
        <p:nvSpPr>
          <p:cNvPr id="3" name="Subtitle 2">
            <a:extLst>
              <a:ext uri="{FF2B5EF4-FFF2-40B4-BE49-F238E27FC236}">
                <a16:creationId xmlns:a16="http://schemas.microsoft.com/office/drawing/2014/main" id="{CB95F556-BB92-03C0-6F47-97AF92CB0AB2}"/>
              </a:ext>
            </a:extLst>
          </p:cNvPr>
          <p:cNvSpPr>
            <a:spLocks noGrp="1"/>
          </p:cNvSpPr>
          <p:nvPr>
            <p:ph type="subTitle" idx="1"/>
          </p:nvPr>
        </p:nvSpPr>
        <p:spPr>
          <a:xfrm>
            <a:off x="477980" y="4872922"/>
            <a:ext cx="4023359" cy="1208141"/>
          </a:xfrm>
        </p:spPr>
        <p:txBody>
          <a:bodyPr vert="horz" lIns="91440" tIns="45720" rIns="91440" bIns="45720" rtlCol="0" anchor="t">
            <a:normAutofit fontScale="70000" lnSpcReduction="20000"/>
          </a:bodyPr>
          <a:lstStyle/>
          <a:p>
            <a:pPr algn="l"/>
            <a:endParaRPr lang="en-US" sz="1400" b="1" dirty="0">
              <a:cs typeface="Calibri"/>
            </a:endParaRPr>
          </a:p>
          <a:p>
            <a:pPr algn="l"/>
            <a:r>
              <a:rPr lang="en-US" sz="1600" b="1" dirty="0">
                <a:cs typeface="Calibri"/>
              </a:rPr>
              <a:t>STUDENT : </a:t>
            </a:r>
            <a:r>
              <a:rPr lang="en-US" sz="1600" b="1" err="1">
                <a:cs typeface="Calibri"/>
              </a:rPr>
              <a:t>Naeed</a:t>
            </a:r>
            <a:r>
              <a:rPr lang="en-US" sz="1600" b="1" dirty="0">
                <a:cs typeface="Calibri"/>
              </a:rPr>
              <a:t> Khan </a:t>
            </a:r>
            <a:endParaRPr lang="en-US" sz="1600" dirty="0">
              <a:cs typeface="Calibri"/>
            </a:endParaRPr>
          </a:p>
          <a:p>
            <a:pPr algn="l"/>
            <a:r>
              <a:rPr lang="en-US" sz="1600" b="1" dirty="0">
                <a:cs typeface="Calibri"/>
              </a:rPr>
              <a:t>NUMBER :2228648</a:t>
            </a:r>
            <a:br>
              <a:rPr lang="en-US" sz="1600" b="1" dirty="0">
                <a:cs typeface="Calibri"/>
              </a:rPr>
            </a:br>
            <a:br>
              <a:rPr lang="en-US" sz="1600" b="1" dirty="0">
                <a:cs typeface="Calibri"/>
              </a:rPr>
            </a:br>
            <a:r>
              <a:rPr lang="en-US" sz="1600" b="1" dirty="0">
                <a:cs typeface="Calibri"/>
              </a:rPr>
              <a:t>university of Wales Trinty Saint Davids</a:t>
            </a:r>
            <a:endParaRPr lang="en-US" sz="1600" dirty="0">
              <a:cs typeface="Calibri"/>
            </a:endParaRPr>
          </a:p>
          <a:p>
            <a:pPr algn="l"/>
            <a:r>
              <a:rPr lang="en-US" sz="1400" b="1" dirty="0">
                <a:cs typeface="Calibri"/>
              </a:rPr>
              <a:t>LECTURE: </a:t>
            </a:r>
            <a:r>
              <a:rPr lang="en-US" sz="1400" b="1" dirty="0">
                <a:solidFill>
                  <a:srgbClr val="1D2125"/>
                </a:solidFill>
                <a:ea typeface="+mn-lt"/>
                <a:cs typeface="+mn-lt"/>
              </a:rPr>
              <a:t>Munyaradzi </a:t>
            </a:r>
            <a:r>
              <a:rPr lang="en-US" sz="1400" b="1" dirty="0" err="1">
                <a:solidFill>
                  <a:srgbClr val="1D2125"/>
                </a:solidFill>
                <a:ea typeface="+mn-lt"/>
                <a:cs typeface="+mn-lt"/>
              </a:rPr>
              <a:t>Murira</a:t>
            </a:r>
            <a:endParaRPr lang="en-US" sz="1400">
              <a:ea typeface="+mn-lt"/>
              <a:cs typeface="+mn-lt"/>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021CCB2-C098-C115-FC7D-129783D2AE85}"/>
              </a:ext>
            </a:extLst>
          </p:cNvPr>
          <p:cNvSpPr txBox="1"/>
          <p:nvPr/>
        </p:nvSpPr>
        <p:spPr>
          <a:xfrm flipH="1">
            <a:off x="2797667" y="146592"/>
            <a:ext cx="186643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b="1" dirty="0"/>
          </a:p>
          <a:p>
            <a:endParaRPr lang="en-US" sz="1100" b="1" dirty="0"/>
          </a:p>
          <a:p>
            <a:r>
              <a:rPr lang="en-US" sz="1100" b="1" dirty="0"/>
              <a:t>university of Wales Trinty Saint Davids</a:t>
            </a:r>
            <a:r>
              <a:rPr lang="en-US" sz="1100" dirty="0">
                <a:cs typeface="Calibri"/>
              </a:rPr>
              <a:t>​</a:t>
            </a:r>
            <a:endParaRPr lang="en-US">
              <a:cs typeface="Calibri"/>
            </a:endParaRPr>
          </a:p>
        </p:txBody>
      </p:sp>
      <p:pic>
        <p:nvPicPr>
          <p:cNvPr id="16" name="Picture 15">
            <a:extLst>
              <a:ext uri="{FF2B5EF4-FFF2-40B4-BE49-F238E27FC236}">
                <a16:creationId xmlns:a16="http://schemas.microsoft.com/office/drawing/2014/main" id="{6B21B946-1CC6-6C06-76B9-CAE362328B9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579269" y="457982"/>
            <a:ext cx="1150054" cy="655071"/>
          </a:xfrm>
          <a:prstGeom prst="rect">
            <a:avLst/>
          </a:prstGeom>
        </p:spPr>
      </p:pic>
      <p:sp>
        <p:nvSpPr>
          <p:cNvPr id="17" name="TextBox 16">
            <a:extLst>
              <a:ext uri="{FF2B5EF4-FFF2-40B4-BE49-F238E27FC236}">
                <a16:creationId xmlns:a16="http://schemas.microsoft.com/office/drawing/2014/main" id="{91F68B49-CCD9-E7E4-3FC9-FAC5E0EDAA30}"/>
              </a:ext>
            </a:extLst>
          </p:cNvPr>
          <p:cNvSpPr txBox="1"/>
          <p:nvPr/>
        </p:nvSpPr>
        <p:spPr>
          <a:xfrm>
            <a:off x="1579033" y="1103724"/>
            <a:ext cx="1150527" cy="232834"/>
          </a:xfrm>
          <a:prstGeom prst="rect">
            <a:avLst/>
          </a:prstGeom>
        </p:spPr>
        <p:txBody>
          <a:bodyPr>
            <a:normAutofit fontScale="25000" lnSpcReduction="20000"/>
          </a:bodyPr>
          <a:lstStyle/>
          <a:p>
            <a:r>
              <a:rPr lang="en-US">
                <a:hlinkClick r:id="rId4"/>
              </a:rPr>
              <a:t>This Photo</a:t>
            </a:r>
            <a:r>
              <a:rPr lang="en-US"/>
              <a:t> by Unknown author is licensed under </a:t>
            </a:r>
            <a:r>
              <a:rPr lang="en-US">
                <a:hlinkClick r:id="rId5"/>
              </a:rPr>
              <a:t>CC BY-SA-NC</a:t>
            </a:r>
            <a:r>
              <a:rPr lang="en-US"/>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ABBFCE-7D07-7B49-AB0A-1AD2292D9C3E}"/>
              </a:ext>
            </a:extLst>
          </p:cNvPr>
          <p:cNvSpPr>
            <a:spLocks noGrp="1"/>
          </p:cNvSpPr>
          <p:nvPr>
            <p:ph type="title"/>
          </p:nvPr>
        </p:nvSpPr>
        <p:spPr>
          <a:xfrm>
            <a:off x="838201" y="1641752"/>
            <a:ext cx="4394200" cy="1323439"/>
          </a:xfrm>
        </p:spPr>
        <p:txBody>
          <a:bodyPr anchor="t">
            <a:normAutofit/>
          </a:bodyPr>
          <a:lstStyle/>
          <a:p>
            <a:r>
              <a:rPr lang="en-US" sz="4000">
                <a:solidFill>
                  <a:schemeClr val="bg1"/>
                </a:solidFill>
                <a:cs typeface="Calibri Light"/>
              </a:rPr>
              <a:t>CRITICAL REFELECTIONS </a:t>
            </a:r>
            <a:endParaRPr lang="en-US" sz="4000">
              <a:solidFill>
                <a:schemeClr val="bg1"/>
              </a:solidFill>
            </a:endParaRPr>
          </a:p>
        </p:txBody>
      </p:sp>
      <p:sp>
        <p:nvSpPr>
          <p:cNvPr id="19" name="Content Placeholder 2">
            <a:extLst>
              <a:ext uri="{FF2B5EF4-FFF2-40B4-BE49-F238E27FC236}">
                <a16:creationId xmlns:a16="http://schemas.microsoft.com/office/drawing/2014/main" id="{0D5CF375-CEEE-ECA8-A6C9-E554E9BEFA20}"/>
              </a:ext>
            </a:extLst>
          </p:cNvPr>
          <p:cNvSpPr>
            <a:spLocks noGrp="1"/>
          </p:cNvSpPr>
          <p:nvPr>
            <p:ph idx="1"/>
          </p:nvPr>
        </p:nvSpPr>
        <p:spPr>
          <a:xfrm>
            <a:off x="838201" y="3146400"/>
            <a:ext cx="4394200" cy="2454300"/>
          </a:xfrm>
        </p:spPr>
        <p:txBody>
          <a:bodyPr>
            <a:normAutofit/>
          </a:bodyPr>
          <a:lstStyle/>
          <a:p>
            <a:pPr marL="0" indent="0">
              <a:buNone/>
            </a:pPr>
            <a:r>
              <a:rPr lang="en-US" sz="2000">
                <a:solidFill>
                  <a:schemeClr val="bg1">
                    <a:alpha val="80000"/>
                  </a:schemeClr>
                </a:solidFill>
                <a:cs typeface="Calibri"/>
              </a:rPr>
              <a:t>           Worldwide we are using different forms of digital equipment. Everything we use in the digital world can help make our daily life tasks easy. We are a digital world that is moving more advanced in all it features today. They can be many positive and negatives in a digital society.</a:t>
            </a:r>
          </a:p>
          <a:p>
            <a:pPr marL="0" indent="0">
              <a:buNone/>
            </a:pPr>
            <a:endParaRPr lang="en-US" sz="2000">
              <a:solidFill>
                <a:schemeClr val="bg1">
                  <a:alpha val="80000"/>
                </a:schemeClr>
              </a:solidFill>
              <a:cs typeface="Calibri"/>
            </a:endParaRPr>
          </a:p>
        </p:txBody>
      </p:sp>
      <p:pic>
        <p:nvPicPr>
          <p:cNvPr id="21" name="Picture 20" descr="Mobile device with apps">
            <a:extLst>
              <a:ext uri="{FF2B5EF4-FFF2-40B4-BE49-F238E27FC236}">
                <a16:creationId xmlns:a16="http://schemas.microsoft.com/office/drawing/2014/main" id="{6FCC247F-57B6-33D1-8E8B-D7683EACC1A0}"/>
              </a:ext>
            </a:extLst>
          </p:cNvPr>
          <p:cNvPicPr>
            <a:picLocks noChangeAspect="1"/>
          </p:cNvPicPr>
          <p:nvPr/>
        </p:nvPicPr>
        <p:blipFill rotWithShape="1">
          <a:blip r:embed="rId2"/>
          <a:srcRect l="43434" r="3746"/>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41" name="Group 40">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42" name="Freeform: Shape 41">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52988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93B08880-F4DE-42E0-AE26-F56F56349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0F68A2-4815-CAE3-B3D6-6348CB13CBC0}"/>
              </a:ext>
            </a:extLst>
          </p:cNvPr>
          <p:cNvSpPr>
            <a:spLocks noGrp="1"/>
          </p:cNvSpPr>
          <p:nvPr>
            <p:ph type="title"/>
          </p:nvPr>
        </p:nvSpPr>
        <p:spPr>
          <a:xfrm>
            <a:off x="838201" y="1641752"/>
            <a:ext cx="4394200" cy="1323439"/>
          </a:xfrm>
        </p:spPr>
        <p:txBody>
          <a:bodyPr anchor="t">
            <a:normAutofit/>
          </a:bodyPr>
          <a:lstStyle/>
          <a:p>
            <a:r>
              <a:rPr lang="en-US" sz="4000">
                <a:solidFill>
                  <a:schemeClr val="bg1"/>
                </a:solidFill>
                <a:cs typeface="Calibri Light"/>
              </a:rPr>
              <a:t>Popular google searches </a:t>
            </a:r>
          </a:p>
        </p:txBody>
      </p:sp>
      <p:sp>
        <p:nvSpPr>
          <p:cNvPr id="3" name="Content Placeholder 2">
            <a:extLst>
              <a:ext uri="{FF2B5EF4-FFF2-40B4-BE49-F238E27FC236}">
                <a16:creationId xmlns:a16="http://schemas.microsoft.com/office/drawing/2014/main" id="{A466E859-3978-26D0-587C-6B41A0F6DAF5}"/>
              </a:ext>
            </a:extLst>
          </p:cNvPr>
          <p:cNvSpPr>
            <a:spLocks noGrp="1"/>
          </p:cNvSpPr>
          <p:nvPr>
            <p:ph idx="1"/>
          </p:nvPr>
        </p:nvSpPr>
        <p:spPr>
          <a:xfrm>
            <a:off x="838201" y="3146400"/>
            <a:ext cx="4394200" cy="2454300"/>
          </a:xfrm>
        </p:spPr>
        <p:txBody>
          <a:bodyPr vert="horz" lIns="91440" tIns="45720" rIns="91440" bIns="45720" rtlCol="0" anchor="t">
            <a:noAutofit/>
          </a:bodyPr>
          <a:lstStyle/>
          <a:p>
            <a:pPr marL="0" indent="0">
              <a:buNone/>
            </a:pPr>
            <a:endParaRPr lang="en-US" sz="800" b="1" u="sng">
              <a:solidFill>
                <a:schemeClr val="bg1">
                  <a:alpha val="80000"/>
                </a:schemeClr>
              </a:solidFill>
              <a:cs typeface="Calibri" panose="020F0502020204030204"/>
            </a:endParaRPr>
          </a:p>
          <a:p>
            <a:pPr marL="0" indent="0">
              <a:buNone/>
            </a:pPr>
            <a:endParaRPr lang="en-US" sz="800">
              <a:solidFill>
                <a:schemeClr val="bg1">
                  <a:alpha val="80000"/>
                </a:schemeClr>
              </a:solidFill>
              <a:cs typeface="Calibri" panose="020F0502020204030204"/>
            </a:endParaRPr>
          </a:p>
          <a:p>
            <a:r>
              <a:rPr lang="en-US" sz="1800" dirty="0">
                <a:solidFill>
                  <a:schemeClr val="bg1">
                    <a:alpha val="80000"/>
                  </a:schemeClr>
                </a:solidFill>
                <a:cs typeface="Calibri" panose="020F0502020204030204"/>
              </a:rPr>
              <a:t>Popular search engine</a:t>
            </a:r>
          </a:p>
          <a:p>
            <a:r>
              <a:rPr lang="en-US" sz="1800" dirty="0">
                <a:solidFill>
                  <a:schemeClr val="bg1">
                    <a:alpha val="80000"/>
                  </a:schemeClr>
                </a:solidFill>
                <a:cs typeface="Calibri" panose="020F0502020204030204"/>
              </a:rPr>
              <a:t>Google maps, e-mail</a:t>
            </a:r>
          </a:p>
          <a:p>
            <a:r>
              <a:rPr lang="en-US" sz="1800" dirty="0">
                <a:solidFill>
                  <a:schemeClr val="bg1">
                    <a:alpha val="80000"/>
                  </a:schemeClr>
                </a:solidFill>
                <a:cs typeface="Calibri" panose="020F0502020204030204"/>
              </a:rPr>
              <a:t>Goole drive </a:t>
            </a:r>
          </a:p>
          <a:p>
            <a:r>
              <a:rPr lang="en-US" sz="1800" dirty="0">
                <a:solidFill>
                  <a:schemeClr val="bg1">
                    <a:alpha val="80000"/>
                  </a:schemeClr>
                </a:solidFill>
                <a:cs typeface="Calibri" panose="020F0502020204030204"/>
              </a:rPr>
              <a:t>Google slides, sheet  </a:t>
            </a:r>
          </a:p>
          <a:p>
            <a:r>
              <a:rPr lang="en-US" sz="1800" dirty="0">
                <a:solidFill>
                  <a:schemeClr val="bg1">
                    <a:alpha val="80000"/>
                  </a:schemeClr>
                </a:solidFill>
                <a:cs typeface="Calibri" panose="020F0502020204030204"/>
              </a:rPr>
              <a:t>Google scholar </a:t>
            </a:r>
          </a:p>
          <a:p>
            <a:r>
              <a:rPr lang="en-US" sz="1800" dirty="0">
                <a:solidFill>
                  <a:schemeClr val="bg1">
                    <a:alpha val="80000"/>
                  </a:schemeClr>
                </a:solidFill>
                <a:cs typeface="Calibri" panose="020F0502020204030204"/>
              </a:rPr>
              <a:t>Google draw, calendar  </a:t>
            </a:r>
          </a:p>
          <a:p>
            <a:pPr marL="0" indent="0">
              <a:buNone/>
            </a:pPr>
            <a:endParaRPr lang="en-US" sz="1800">
              <a:solidFill>
                <a:schemeClr val="bg1">
                  <a:alpha val="80000"/>
                </a:schemeClr>
              </a:solidFill>
              <a:cs typeface="Calibri" panose="020F0502020204030204"/>
            </a:endParaRPr>
          </a:p>
          <a:p>
            <a:endParaRPr lang="en-US" sz="1800" dirty="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a:p>
            <a:endParaRPr lang="en-US" sz="800">
              <a:solidFill>
                <a:schemeClr val="bg1">
                  <a:alpha val="80000"/>
                </a:schemeClr>
              </a:solidFill>
              <a:cs typeface="Calibri" panose="020F0502020204030204"/>
            </a:endParaRPr>
          </a:p>
        </p:txBody>
      </p:sp>
      <p:grpSp>
        <p:nvGrpSpPr>
          <p:cNvPr id="92" name="Group 91">
            <a:extLst>
              <a:ext uri="{FF2B5EF4-FFF2-40B4-BE49-F238E27FC236}">
                <a16:creationId xmlns:a16="http://schemas.microsoft.com/office/drawing/2014/main" id="{768C3262-B570-43E7-A5BD-23692B43F6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6559644" cy="6858000"/>
            <a:chOff x="5632356" y="0"/>
            <a:chExt cx="6559644" cy="6858000"/>
          </a:xfrm>
          <a:effectLst>
            <a:outerShdw blurRad="381000" dist="152400" dir="10800000" algn="ctr" rotWithShape="0">
              <a:srgbClr val="000000">
                <a:alpha val="10000"/>
              </a:srgbClr>
            </a:outerShdw>
          </a:effectLst>
        </p:grpSpPr>
        <p:grpSp>
          <p:nvGrpSpPr>
            <p:cNvPr id="93" name="Group 92">
              <a:extLst>
                <a:ext uri="{FF2B5EF4-FFF2-40B4-BE49-F238E27FC236}">
                  <a16:creationId xmlns:a16="http://schemas.microsoft.com/office/drawing/2014/main" id="{45837329-EB70-48D8-A23C-2DFE0C6548A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82343" y="2"/>
              <a:ext cx="6509657" cy="6857998"/>
              <a:chOff x="5682343" y="2"/>
              <a:chExt cx="6509657" cy="6857998"/>
            </a:xfrm>
          </p:grpSpPr>
          <p:sp>
            <p:nvSpPr>
              <p:cNvPr id="97" name="Freeform: Shape 96">
                <a:extLst>
                  <a:ext uri="{FF2B5EF4-FFF2-40B4-BE49-F238E27FC236}">
                    <a16:creationId xmlns:a16="http://schemas.microsoft.com/office/drawing/2014/main" id="{83807E88-7D9F-4DE3-863E-49B0958DD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3895A9F4-2D92-4C54-B245-EE0F8A573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682343" y="2"/>
                <a:ext cx="6509657" cy="6857998"/>
              </a:xfrm>
              <a:custGeom>
                <a:avLst/>
                <a:gdLst>
                  <a:gd name="connsiteX0" fmla="*/ 5757500 w 6509657"/>
                  <a:gd name="connsiteY0" fmla="*/ 6118149 h 6857998"/>
                  <a:gd name="connsiteX1" fmla="*/ 5778719 w 6509657"/>
                  <a:gd name="connsiteY1" fmla="*/ 6133723 h 6857998"/>
                  <a:gd name="connsiteX2" fmla="*/ 5794879 w 6509657"/>
                  <a:gd name="connsiteY2" fmla="*/ 6149380 h 6857998"/>
                  <a:gd name="connsiteX3" fmla="*/ 5800355 w 6509657"/>
                  <a:gd name="connsiteY3" fmla="*/ 6166562 h 6857998"/>
                  <a:gd name="connsiteX4" fmla="*/ 5794879 w 6509657"/>
                  <a:gd name="connsiteY4" fmla="*/ 6149379 h 6857998"/>
                  <a:gd name="connsiteX5" fmla="*/ 5778719 w 6509657"/>
                  <a:gd name="connsiteY5" fmla="*/ 6133722 h 6857998"/>
                  <a:gd name="connsiteX6" fmla="*/ 5757500 w 6509657"/>
                  <a:gd name="connsiteY6" fmla="*/ 6118149 h 6857998"/>
                  <a:gd name="connsiteX7" fmla="*/ 5665657 w 6509657"/>
                  <a:gd name="connsiteY7" fmla="*/ 4941372 h 6857998"/>
                  <a:gd name="connsiteX8" fmla="*/ 5668987 w 6509657"/>
                  <a:gd name="connsiteY8" fmla="*/ 4950869 h 6857998"/>
                  <a:gd name="connsiteX9" fmla="*/ 5678672 w 6509657"/>
                  <a:gd name="connsiteY9" fmla="*/ 4991382 h 6857998"/>
                  <a:gd name="connsiteX10" fmla="*/ 5668987 w 6509657"/>
                  <a:gd name="connsiteY10" fmla="*/ 4950868 h 6857998"/>
                  <a:gd name="connsiteX11" fmla="*/ 5669596 w 6509657"/>
                  <a:gd name="connsiteY11" fmla="*/ 4749807 h 6857998"/>
                  <a:gd name="connsiteX12" fmla="*/ 5654889 w 6509657"/>
                  <a:gd name="connsiteY12" fmla="*/ 4799797 h 6857998"/>
                  <a:gd name="connsiteX13" fmla="*/ 5669596 w 6509657"/>
                  <a:gd name="connsiteY13" fmla="*/ 4749807 h 6857998"/>
                  <a:gd name="connsiteX14" fmla="*/ 5687394 w 6509657"/>
                  <a:gd name="connsiteY14" fmla="*/ 4543185 h 6857998"/>
                  <a:gd name="connsiteX15" fmla="*/ 5692800 w 6509657"/>
                  <a:gd name="connsiteY15" fmla="*/ 4557092 h 6857998"/>
                  <a:gd name="connsiteX16" fmla="*/ 5719165 w 6509657"/>
                  <a:gd name="connsiteY16" fmla="*/ 4602021 h 6857998"/>
                  <a:gd name="connsiteX17" fmla="*/ 5692800 w 6509657"/>
                  <a:gd name="connsiteY17" fmla="*/ 4557091 h 6857998"/>
                  <a:gd name="connsiteX18" fmla="*/ 6153612 w 6509657"/>
                  <a:gd name="connsiteY18" fmla="*/ 2819253 h 6857998"/>
                  <a:gd name="connsiteX19" fmla="*/ 6165256 w 6509657"/>
                  <a:gd name="connsiteY19" fmla="*/ 2827484 h 6857998"/>
                  <a:gd name="connsiteX20" fmla="*/ 6165258 w 6509657"/>
                  <a:gd name="connsiteY20" fmla="*/ 2827486 h 6857998"/>
                  <a:gd name="connsiteX21" fmla="*/ 6193761 w 6509657"/>
                  <a:gd name="connsiteY21" fmla="*/ 2861156 h 6857998"/>
                  <a:gd name="connsiteX22" fmla="*/ 6184107 w 6509657"/>
                  <a:gd name="connsiteY22" fmla="*/ 2842392 h 6857998"/>
                  <a:gd name="connsiteX23" fmla="*/ 6165258 w 6509657"/>
                  <a:gd name="connsiteY23" fmla="*/ 2827486 h 6857998"/>
                  <a:gd name="connsiteX24" fmla="*/ 6165256 w 6509657"/>
                  <a:gd name="connsiteY24" fmla="*/ 2827483 h 6857998"/>
                  <a:gd name="connsiteX25" fmla="*/ 6083958 w 6509657"/>
                  <a:gd name="connsiteY25" fmla="*/ 1974015 h 6857998"/>
                  <a:gd name="connsiteX26" fmla="*/ 6077444 w 6509657"/>
                  <a:gd name="connsiteY26" fmla="*/ 1999763 h 6857998"/>
                  <a:gd name="connsiteX27" fmla="*/ 6059716 w 6509657"/>
                  <a:gd name="connsiteY27" fmla="*/ 2023547 h 6857998"/>
                  <a:gd name="connsiteX28" fmla="*/ 6083958 w 6509657"/>
                  <a:gd name="connsiteY28" fmla="*/ 1974015 h 6857998"/>
                  <a:gd name="connsiteX29" fmla="*/ 6066764 w 6509657"/>
                  <a:gd name="connsiteY29" fmla="*/ 1768838 h 6857998"/>
                  <a:gd name="connsiteX30" fmla="*/ 6058162 w 6509657"/>
                  <a:gd name="connsiteY30" fmla="*/ 1785412 h 6857998"/>
                  <a:gd name="connsiteX31" fmla="*/ 6057382 w 6509657"/>
                  <a:gd name="connsiteY31" fmla="*/ 1801558 h 6857998"/>
                  <a:gd name="connsiteX32" fmla="*/ 6066764 w 6509657"/>
                  <a:gd name="connsiteY32" fmla="*/ 1768838 h 6857998"/>
                  <a:gd name="connsiteX33" fmla="*/ 6176353 w 6509657"/>
                  <a:gd name="connsiteY33" fmla="*/ 520953 h 6857998"/>
                  <a:gd name="connsiteX34" fmla="*/ 6169625 w 6509657"/>
                  <a:gd name="connsiteY34" fmla="*/ 549926 h 6857998"/>
                  <a:gd name="connsiteX35" fmla="*/ 6163371 w 6509657"/>
                  <a:gd name="connsiteY35" fmla="*/ 566616 h 6857998"/>
                  <a:gd name="connsiteX36" fmla="*/ 6157421 w 6509657"/>
                  <a:gd name="connsiteY36" fmla="*/ 581804 h 6857998"/>
                  <a:gd name="connsiteX37" fmla="*/ 6157002 w 6509657"/>
                  <a:gd name="connsiteY37" fmla="*/ 583595 h 6857998"/>
                  <a:gd name="connsiteX38" fmla="*/ 6154828 w 6509657"/>
                  <a:gd name="connsiteY38" fmla="*/ 589388 h 6857998"/>
                  <a:gd name="connsiteX39" fmla="*/ 6150205 w 6509657"/>
                  <a:gd name="connsiteY39" fmla="*/ 612658 h 6857998"/>
                  <a:gd name="connsiteX40" fmla="*/ 6157002 w 6509657"/>
                  <a:gd name="connsiteY40" fmla="*/ 583595 h 6857998"/>
                  <a:gd name="connsiteX41" fmla="*/ 6163319 w 6509657"/>
                  <a:gd name="connsiteY41" fmla="*/ 566754 h 6857998"/>
                  <a:gd name="connsiteX42" fmla="*/ 6163371 w 6509657"/>
                  <a:gd name="connsiteY42" fmla="*/ 566616 h 6857998"/>
                  <a:gd name="connsiteX43" fmla="*/ 6169209 w 6509657"/>
                  <a:gd name="connsiteY43" fmla="*/ 551717 h 6857998"/>
                  <a:gd name="connsiteX44" fmla="*/ 6169625 w 6509657"/>
                  <a:gd name="connsiteY44" fmla="*/ 549926 h 6857998"/>
                  <a:gd name="connsiteX45" fmla="*/ 6171790 w 6509657"/>
                  <a:gd name="connsiteY45" fmla="*/ 544146 h 6857998"/>
                  <a:gd name="connsiteX46" fmla="*/ 6176353 w 6509657"/>
                  <a:gd name="connsiteY46" fmla="*/ 520953 h 6857998"/>
                  <a:gd name="connsiteX47" fmla="*/ 6125250 w 6509657"/>
                  <a:gd name="connsiteY47" fmla="*/ 268794 h 6857998"/>
                  <a:gd name="connsiteX48" fmla="*/ 6120374 w 6509657"/>
                  <a:gd name="connsiteY48" fmla="*/ 299164 h 6857998"/>
                  <a:gd name="connsiteX49" fmla="*/ 6121819 w 6509657"/>
                  <a:gd name="connsiteY49" fmla="*/ 328017 h 6857998"/>
                  <a:gd name="connsiteX50" fmla="*/ 0 w 6509657"/>
                  <a:gd name="connsiteY50" fmla="*/ 0 h 6857998"/>
                  <a:gd name="connsiteX51" fmla="*/ 6442666 w 6509657"/>
                  <a:gd name="connsiteY51" fmla="*/ 0 h 6857998"/>
                  <a:gd name="connsiteX52" fmla="*/ 6438451 w 6509657"/>
                  <a:gd name="connsiteY52" fmla="*/ 24480 h 6857998"/>
                  <a:gd name="connsiteX53" fmla="*/ 6426440 w 6509657"/>
                  <a:gd name="connsiteY53" fmla="*/ 47806 h 6857998"/>
                  <a:gd name="connsiteX54" fmla="*/ 6417296 w 6509657"/>
                  <a:gd name="connsiteY54" fmla="*/ 105718 h 6857998"/>
                  <a:gd name="connsiteX55" fmla="*/ 6418631 w 6509657"/>
                  <a:gd name="connsiteY55" fmla="*/ 152584 h 6857998"/>
                  <a:gd name="connsiteX56" fmla="*/ 6420344 w 6509657"/>
                  <a:gd name="connsiteY56" fmla="*/ 234883 h 6857998"/>
                  <a:gd name="connsiteX57" fmla="*/ 6424727 w 6509657"/>
                  <a:gd name="connsiteY57" fmla="*/ 261173 h 6857998"/>
                  <a:gd name="connsiteX58" fmla="*/ 6412152 w 6509657"/>
                  <a:gd name="connsiteY58" fmla="*/ 380050 h 6857998"/>
                  <a:gd name="connsiteX59" fmla="*/ 6411200 w 6509657"/>
                  <a:gd name="connsiteY59" fmla="*/ 447870 h 6857998"/>
                  <a:gd name="connsiteX60" fmla="*/ 6395577 w 6509657"/>
                  <a:gd name="connsiteY60" fmla="*/ 524262 h 6857998"/>
                  <a:gd name="connsiteX61" fmla="*/ 6396339 w 6509657"/>
                  <a:gd name="connsiteY61" fmla="*/ 546552 h 6857998"/>
                  <a:gd name="connsiteX62" fmla="*/ 6397674 w 6509657"/>
                  <a:gd name="connsiteY62" fmla="*/ 571508 h 6857998"/>
                  <a:gd name="connsiteX63" fmla="*/ 6398818 w 6509657"/>
                  <a:gd name="connsiteY63" fmla="*/ 648092 h 6857998"/>
                  <a:gd name="connsiteX64" fmla="*/ 6404531 w 6509657"/>
                  <a:gd name="connsiteY64" fmla="*/ 694576 h 6857998"/>
                  <a:gd name="connsiteX65" fmla="*/ 6401104 w 6509657"/>
                  <a:gd name="connsiteY65" fmla="*/ 783158 h 6857998"/>
                  <a:gd name="connsiteX66" fmla="*/ 6406056 w 6509657"/>
                  <a:gd name="connsiteY66" fmla="*/ 815929 h 6857998"/>
                  <a:gd name="connsiteX67" fmla="*/ 6406628 w 6509657"/>
                  <a:gd name="connsiteY67" fmla="*/ 898797 h 6857998"/>
                  <a:gd name="connsiteX68" fmla="*/ 6403770 w 6509657"/>
                  <a:gd name="connsiteY68" fmla="*/ 973095 h 6857998"/>
                  <a:gd name="connsiteX69" fmla="*/ 6405294 w 6509657"/>
                  <a:gd name="connsiteY69" fmla="*/ 1044725 h 6857998"/>
                  <a:gd name="connsiteX70" fmla="*/ 6411580 w 6509657"/>
                  <a:gd name="connsiteY70" fmla="*/ 1095972 h 6857998"/>
                  <a:gd name="connsiteX71" fmla="*/ 6415391 w 6509657"/>
                  <a:gd name="connsiteY71" fmla="*/ 1151600 h 6857998"/>
                  <a:gd name="connsiteX72" fmla="*/ 6438060 w 6509657"/>
                  <a:gd name="connsiteY72" fmla="*/ 1304955 h 6857998"/>
                  <a:gd name="connsiteX73" fmla="*/ 6432537 w 6509657"/>
                  <a:gd name="connsiteY73" fmla="*/ 1333341 h 6857998"/>
                  <a:gd name="connsiteX74" fmla="*/ 6427393 w 6509657"/>
                  <a:gd name="connsiteY74" fmla="*/ 1494509 h 6857998"/>
                  <a:gd name="connsiteX75" fmla="*/ 6427775 w 6509657"/>
                  <a:gd name="connsiteY75" fmla="*/ 1529563 h 6857998"/>
                  <a:gd name="connsiteX76" fmla="*/ 6405294 w 6509657"/>
                  <a:gd name="connsiteY76" fmla="*/ 1623675 h 6857998"/>
                  <a:gd name="connsiteX77" fmla="*/ 6440919 w 6509657"/>
                  <a:gd name="connsiteY77" fmla="*/ 1768838 h 6857998"/>
                  <a:gd name="connsiteX78" fmla="*/ 6485496 w 6509657"/>
                  <a:gd name="connsiteY78" fmla="*/ 1904673 h 6857998"/>
                  <a:gd name="connsiteX79" fmla="*/ 6491212 w 6509657"/>
                  <a:gd name="connsiteY79" fmla="*/ 1921817 h 6857998"/>
                  <a:gd name="connsiteX80" fmla="*/ 6500928 w 6509657"/>
                  <a:gd name="connsiteY80" fmla="*/ 1970586 h 6857998"/>
                  <a:gd name="connsiteX81" fmla="*/ 6504358 w 6509657"/>
                  <a:gd name="connsiteY81" fmla="*/ 2030977 h 6857998"/>
                  <a:gd name="connsiteX82" fmla="*/ 6509406 w 6509657"/>
                  <a:gd name="connsiteY82" fmla="*/ 2069340 h 6857998"/>
                  <a:gd name="connsiteX83" fmla="*/ 6509657 w 6509657"/>
                  <a:gd name="connsiteY83" fmla="*/ 2072225 h 6857998"/>
                  <a:gd name="connsiteX84" fmla="*/ 6509657 w 6509657"/>
                  <a:gd name="connsiteY84" fmla="*/ 2131532 h 6857998"/>
                  <a:gd name="connsiteX85" fmla="*/ 6508786 w 6509657"/>
                  <a:gd name="connsiteY85" fmla="*/ 2138304 h 6857998"/>
                  <a:gd name="connsiteX86" fmla="*/ 6502262 w 6509657"/>
                  <a:gd name="connsiteY86" fmla="*/ 2168903 h 6857998"/>
                  <a:gd name="connsiteX87" fmla="*/ 6486640 w 6509657"/>
                  <a:gd name="connsiteY87" fmla="*/ 2254633 h 6857998"/>
                  <a:gd name="connsiteX88" fmla="*/ 6471780 w 6509657"/>
                  <a:gd name="connsiteY88" fmla="*/ 2335405 h 6857998"/>
                  <a:gd name="connsiteX89" fmla="*/ 6489306 w 6509657"/>
                  <a:gd name="connsiteY89" fmla="*/ 2360933 h 6857998"/>
                  <a:gd name="connsiteX90" fmla="*/ 6504547 w 6509657"/>
                  <a:gd name="connsiteY90" fmla="*/ 2400369 h 6857998"/>
                  <a:gd name="connsiteX91" fmla="*/ 6486258 w 6509657"/>
                  <a:gd name="connsiteY91" fmla="*/ 2444184 h 6857998"/>
                  <a:gd name="connsiteX92" fmla="*/ 6448350 w 6509657"/>
                  <a:gd name="connsiteY92" fmla="*/ 2546678 h 6857998"/>
                  <a:gd name="connsiteX93" fmla="*/ 6446633 w 6509657"/>
                  <a:gd name="connsiteY93" fmla="*/ 2611450 h 6857998"/>
                  <a:gd name="connsiteX94" fmla="*/ 6430441 w 6509657"/>
                  <a:gd name="connsiteY94" fmla="*/ 2752235 h 6857998"/>
                  <a:gd name="connsiteX95" fmla="*/ 6407389 w 6509657"/>
                  <a:gd name="connsiteY95" fmla="*/ 2844248 h 6857998"/>
                  <a:gd name="connsiteX96" fmla="*/ 6381291 w 6509657"/>
                  <a:gd name="connsiteY96" fmla="*/ 2910353 h 6857998"/>
                  <a:gd name="connsiteX97" fmla="*/ 6347189 w 6509657"/>
                  <a:gd name="connsiteY97" fmla="*/ 3005035 h 6857998"/>
                  <a:gd name="connsiteX98" fmla="*/ 6329473 w 6509657"/>
                  <a:gd name="connsiteY98" fmla="*/ 3100099 h 6857998"/>
                  <a:gd name="connsiteX99" fmla="*/ 6307182 w 6509657"/>
                  <a:gd name="connsiteY99" fmla="*/ 3168870 h 6857998"/>
                  <a:gd name="connsiteX100" fmla="*/ 6291942 w 6509657"/>
                  <a:gd name="connsiteY100" fmla="*/ 3252885 h 6857998"/>
                  <a:gd name="connsiteX101" fmla="*/ 6291371 w 6509657"/>
                  <a:gd name="connsiteY101" fmla="*/ 3323372 h 6857998"/>
                  <a:gd name="connsiteX102" fmla="*/ 6294039 w 6509657"/>
                  <a:gd name="connsiteY102" fmla="*/ 3433866 h 6857998"/>
                  <a:gd name="connsiteX103" fmla="*/ 6247937 w 6509657"/>
                  <a:gd name="connsiteY103" fmla="*/ 3569124 h 6857998"/>
                  <a:gd name="connsiteX104" fmla="*/ 6237648 w 6509657"/>
                  <a:gd name="connsiteY104" fmla="*/ 3623799 h 6857998"/>
                  <a:gd name="connsiteX105" fmla="*/ 6232886 w 6509657"/>
                  <a:gd name="connsiteY105" fmla="*/ 3675238 h 6857998"/>
                  <a:gd name="connsiteX106" fmla="*/ 6202214 w 6509657"/>
                  <a:gd name="connsiteY106" fmla="*/ 3784397 h 6857998"/>
                  <a:gd name="connsiteX107" fmla="*/ 6192116 w 6509657"/>
                  <a:gd name="connsiteY107" fmla="*/ 3828785 h 6857998"/>
                  <a:gd name="connsiteX108" fmla="*/ 6192308 w 6509657"/>
                  <a:gd name="connsiteY108" fmla="*/ 3890891 h 6857998"/>
                  <a:gd name="connsiteX109" fmla="*/ 6178210 w 6509657"/>
                  <a:gd name="connsiteY109" fmla="*/ 4003861 h 6857998"/>
                  <a:gd name="connsiteX110" fmla="*/ 6137060 w 6509657"/>
                  <a:gd name="connsiteY110" fmla="*/ 4116641 h 6857998"/>
                  <a:gd name="connsiteX111" fmla="*/ 6141062 w 6509657"/>
                  <a:gd name="connsiteY111" fmla="*/ 4164458 h 6857998"/>
                  <a:gd name="connsiteX112" fmla="*/ 6140110 w 6509657"/>
                  <a:gd name="connsiteY112" fmla="*/ 4181603 h 6857998"/>
                  <a:gd name="connsiteX113" fmla="*/ 6117439 w 6509657"/>
                  <a:gd name="connsiteY113" fmla="*/ 4335722 h 6857998"/>
                  <a:gd name="connsiteX114" fmla="*/ 6114962 w 6509657"/>
                  <a:gd name="connsiteY114" fmla="*/ 4351154 h 6857998"/>
                  <a:gd name="connsiteX115" fmla="*/ 6094769 w 6509657"/>
                  <a:gd name="connsiteY115" fmla="*/ 4423545 h 6857998"/>
                  <a:gd name="connsiteX116" fmla="*/ 6082195 w 6509657"/>
                  <a:gd name="connsiteY116" fmla="*/ 4606053 h 6857998"/>
                  <a:gd name="connsiteX117" fmla="*/ 6080672 w 6509657"/>
                  <a:gd name="connsiteY117" fmla="*/ 4617291 h 6857998"/>
                  <a:gd name="connsiteX118" fmla="*/ 6090768 w 6509657"/>
                  <a:gd name="connsiteY118" fmla="*/ 4678445 h 6857998"/>
                  <a:gd name="connsiteX119" fmla="*/ 6105056 w 6509657"/>
                  <a:gd name="connsiteY119" fmla="*/ 4708734 h 6857998"/>
                  <a:gd name="connsiteX120" fmla="*/ 6119916 w 6509657"/>
                  <a:gd name="connsiteY120" fmla="*/ 4755980 h 6857998"/>
                  <a:gd name="connsiteX121" fmla="*/ 6125441 w 6509657"/>
                  <a:gd name="connsiteY121" fmla="*/ 4803988 h 6857998"/>
                  <a:gd name="connsiteX122" fmla="*/ 6102960 w 6509657"/>
                  <a:gd name="connsiteY122" fmla="*/ 4884572 h 6857998"/>
                  <a:gd name="connsiteX123" fmla="*/ 6100674 w 6509657"/>
                  <a:gd name="connsiteY123" fmla="*/ 4913909 h 6857998"/>
                  <a:gd name="connsiteX124" fmla="*/ 6089816 w 6509657"/>
                  <a:gd name="connsiteY124" fmla="*/ 4979253 h 6857998"/>
                  <a:gd name="connsiteX125" fmla="*/ 6090577 w 6509657"/>
                  <a:gd name="connsiteY125" fmla="*/ 5036405 h 6857998"/>
                  <a:gd name="connsiteX126" fmla="*/ 6107914 w 6509657"/>
                  <a:gd name="connsiteY126" fmla="*/ 5082317 h 6857998"/>
                  <a:gd name="connsiteX127" fmla="*/ 6111342 w 6509657"/>
                  <a:gd name="connsiteY127" fmla="*/ 5148995 h 6857998"/>
                  <a:gd name="connsiteX128" fmla="*/ 6098770 w 6509657"/>
                  <a:gd name="connsiteY128" fmla="*/ 5192051 h 6857998"/>
                  <a:gd name="connsiteX129" fmla="*/ 6097056 w 6509657"/>
                  <a:gd name="connsiteY129" fmla="*/ 5200813 h 6857998"/>
                  <a:gd name="connsiteX130" fmla="*/ 6096291 w 6509657"/>
                  <a:gd name="connsiteY130" fmla="*/ 5313403 h 6857998"/>
                  <a:gd name="connsiteX131" fmla="*/ 6134203 w 6509657"/>
                  <a:gd name="connsiteY131" fmla="*/ 5453995 h 6857998"/>
                  <a:gd name="connsiteX132" fmla="*/ 6142206 w 6509657"/>
                  <a:gd name="connsiteY132" fmla="*/ 5477239 h 6857998"/>
                  <a:gd name="connsiteX133" fmla="*/ 6156112 w 6509657"/>
                  <a:gd name="connsiteY133" fmla="*/ 5590590 h 6857998"/>
                  <a:gd name="connsiteX134" fmla="*/ 6170210 w 6509657"/>
                  <a:gd name="connsiteY134" fmla="*/ 5651360 h 6857998"/>
                  <a:gd name="connsiteX135" fmla="*/ 6170972 w 6509657"/>
                  <a:gd name="connsiteY135" fmla="*/ 5695178 h 6857998"/>
                  <a:gd name="connsiteX136" fmla="*/ 6195927 w 6509657"/>
                  <a:gd name="connsiteY136" fmla="*/ 5748136 h 6857998"/>
                  <a:gd name="connsiteX137" fmla="*/ 6206787 w 6509657"/>
                  <a:gd name="connsiteY137" fmla="*/ 5765474 h 6857998"/>
                  <a:gd name="connsiteX138" fmla="*/ 6213264 w 6509657"/>
                  <a:gd name="connsiteY138" fmla="*/ 5786239 h 6857998"/>
                  <a:gd name="connsiteX139" fmla="*/ 6233839 w 6509657"/>
                  <a:gd name="connsiteY139" fmla="*/ 5880348 h 6857998"/>
                  <a:gd name="connsiteX140" fmla="*/ 6245457 w 6509657"/>
                  <a:gd name="connsiteY140" fmla="*/ 5897114 h 6857998"/>
                  <a:gd name="connsiteX141" fmla="*/ 6252699 w 6509657"/>
                  <a:gd name="connsiteY141" fmla="*/ 5908355 h 6857998"/>
                  <a:gd name="connsiteX142" fmla="*/ 6264891 w 6509657"/>
                  <a:gd name="connsiteY142" fmla="*/ 5999796 h 6857998"/>
                  <a:gd name="connsiteX143" fmla="*/ 6299372 w 6509657"/>
                  <a:gd name="connsiteY143" fmla="*/ 6056948 h 6857998"/>
                  <a:gd name="connsiteX144" fmla="*/ 6314041 w 6509657"/>
                  <a:gd name="connsiteY144" fmla="*/ 6072569 h 6857998"/>
                  <a:gd name="connsiteX145" fmla="*/ 6336139 w 6509657"/>
                  <a:gd name="connsiteY145" fmla="*/ 6127247 h 6857998"/>
                  <a:gd name="connsiteX146" fmla="*/ 6378623 w 6509657"/>
                  <a:gd name="connsiteY146" fmla="*/ 6311084 h 6857998"/>
                  <a:gd name="connsiteX147" fmla="*/ 6363571 w 6509657"/>
                  <a:gd name="connsiteY147" fmla="*/ 6363664 h 6857998"/>
                  <a:gd name="connsiteX148" fmla="*/ 6403960 w 6509657"/>
                  <a:gd name="connsiteY148" fmla="*/ 6463490 h 6857998"/>
                  <a:gd name="connsiteX149" fmla="*/ 6426820 w 6509657"/>
                  <a:gd name="connsiteY149" fmla="*/ 6550742 h 6857998"/>
                  <a:gd name="connsiteX150" fmla="*/ 6432347 w 6509657"/>
                  <a:gd name="connsiteY150" fmla="*/ 6583128 h 6857998"/>
                  <a:gd name="connsiteX151" fmla="*/ 6442443 w 6509657"/>
                  <a:gd name="connsiteY151" fmla="*/ 6685617 h 6857998"/>
                  <a:gd name="connsiteX152" fmla="*/ 6465303 w 6509657"/>
                  <a:gd name="connsiteY152" fmla="*/ 6738388 h 6857998"/>
                  <a:gd name="connsiteX153" fmla="*/ 6482807 w 6509657"/>
                  <a:gd name="connsiteY153" fmla="*/ 6796804 h 6857998"/>
                  <a:gd name="connsiteX154" fmla="*/ 6487578 w 6509657"/>
                  <a:gd name="connsiteY154" fmla="*/ 6857457 h 6857998"/>
                  <a:gd name="connsiteX155" fmla="*/ 6360339 w 6509657"/>
                  <a:gd name="connsiteY155" fmla="*/ 6857457 h 6857998"/>
                  <a:gd name="connsiteX156" fmla="*/ 6360339 w 6509657"/>
                  <a:gd name="connsiteY156" fmla="*/ 6857998 h 6857998"/>
                  <a:gd name="connsiteX157" fmla="*/ 0 w 6509657"/>
                  <a:gd name="connsiteY157" fmla="*/ 6857998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Lst>
                <a:rect l="l" t="t" r="r" b="b"/>
                <a:pathLst>
                  <a:path w="6509657" h="6857998">
                    <a:moveTo>
                      <a:pt x="5757500" y="6118149"/>
                    </a:moveTo>
                    <a:cubicBezTo>
                      <a:pt x="5764049" y="6124102"/>
                      <a:pt x="5771670" y="6129341"/>
                      <a:pt x="5778719" y="6133723"/>
                    </a:cubicBezTo>
                    <a:cubicBezTo>
                      <a:pt x="5785863" y="6138152"/>
                      <a:pt x="5791209" y="6143474"/>
                      <a:pt x="5794879" y="6149380"/>
                    </a:cubicBezTo>
                    <a:lnTo>
                      <a:pt x="5800355" y="6166562"/>
                    </a:lnTo>
                    <a:lnTo>
                      <a:pt x="5794879" y="6149379"/>
                    </a:lnTo>
                    <a:cubicBezTo>
                      <a:pt x="5791209" y="6143474"/>
                      <a:pt x="5785863" y="6138152"/>
                      <a:pt x="5778719" y="6133722"/>
                    </a:cubicBezTo>
                    <a:cubicBezTo>
                      <a:pt x="5771670" y="6129341"/>
                      <a:pt x="5764049" y="6124102"/>
                      <a:pt x="5757500" y="6118149"/>
                    </a:cubicBezTo>
                    <a:close/>
                    <a:moveTo>
                      <a:pt x="5665657" y="4941372"/>
                    </a:moveTo>
                    <a:lnTo>
                      <a:pt x="5668987" y="4950869"/>
                    </a:lnTo>
                    <a:lnTo>
                      <a:pt x="5678672" y="4991382"/>
                    </a:lnTo>
                    <a:lnTo>
                      <a:pt x="5668987" y="4950868"/>
                    </a:lnTo>
                    <a:close/>
                    <a:moveTo>
                      <a:pt x="5669596" y="4749807"/>
                    </a:moveTo>
                    <a:cubicBezTo>
                      <a:pt x="5657460" y="4762826"/>
                      <a:pt x="5656603" y="4781365"/>
                      <a:pt x="5654889" y="4799797"/>
                    </a:cubicBezTo>
                    <a:cubicBezTo>
                      <a:pt x="5656603" y="4781365"/>
                      <a:pt x="5657460" y="4762827"/>
                      <a:pt x="5669596" y="4749807"/>
                    </a:cubicBezTo>
                    <a:close/>
                    <a:moveTo>
                      <a:pt x="5687394" y="4543185"/>
                    </a:moveTo>
                    <a:cubicBezTo>
                      <a:pt x="5688372" y="4548281"/>
                      <a:pt x="5690419" y="4553662"/>
                      <a:pt x="5692800" y="4557092"/>
                    </a:cubicBezTo>
                    <a:cubicBezTo>
                      <a:pt x="5704421" y="4573618"/>
                      <a:pt x="5713208" y="4588275"/>
                      <a:pt x="5719165" y="4602021"/>
                    </a:cubicBezTo>
                    <a:cubicBezTo>
                      <a:pt x="5713208" y="4588275"/>
                      <a:pt x="5704421" y="4573618"/>
                      <a:pt x="5692800" y="4557091"/>
                    </a:cubicBezTo>
                    <a:close/>
                    <a:moveTo>
                      <a:pt x="6153612" y="2819253"/>
                    </a:moveTo>
                    <a:lnTo>
                      <a:pt x="6165256" y="2827484"/>
                    </a:lnTo>
                    <a:lnTo>
                      <a:pt x="6165258" y="2827486"/>
                    </a:lnTo>
                    <a:lnTo>
                      <a:pt x="6193761" y="2861156"/>
                    </a:lnTo>
                    <a:lnTo>
                      <a:pt x="6184107" y="2842392"/>
                    </a:lnTo>
                    <a:lnTo>
                      <a:pt x="6165258" y="2827486"/>
                    </a:lnTo>
                    <a:lnTo>
                      <a:pt x="6165256" y="2827483"/>
                    </a:lnTo>
                    <a:close/>
                    <a:moveTo>
                      <a:pt x="6083958" y="1974015"/>
                    </a:moveTo>
                    <a:lnTo>
                      <a:pt x="6077444" y="1999763"/>
                    </a:lnTo>
                    <a:cubicBezTo>
                      <a:pt x="6073635" y="2008056"/>
                      <a:pt x="6067955" y="2016020"/>
                      <a:pt x="6059716" y="2023547"/>
                    </a:cubicBezTo>
                    <a:cubicBezTo>
                      <a:pt x="6076195" y="2008497"/>
                      <a:pt x="6082433" y="1991685"/>
                      <a:pt x="6083958" y="1974015"/>
                    </a:cubicBezTo>
                    <a:close/>
                    <a:moveTo>
                      <a:pt x="6066764" y="1768838"/>
                    </a:moveTo>
                    <a:cubicBezTo>
                      <a:pt x="6062383" y="1774411"/>
                      <a:pt x="6059620" y="1779948"/>
                      <a:pt x="6058162" y="1785412"/>
                    </a:cubicBezTo>
                    <a:lnTo>
                      <a:pt x="6057382" y="1801558"/>
                    </a:lnTo>
                    <a:cubicBezTo>
                      <a:pt x="6055715" y="1790986"/>
                      <a:pt x="6058001" y="1779981"/>
                      <a:pt x="6066764" y="1768838"/>
                    </a:cubicBezTo>
                    <a:close/>
                    <a:moveTo>
                      <a:pt x="6176353" y="520953"/>
                    </a:moveTo>
                    <a:lnTo>
                      <a:pt x="6169625" y="549926"/>
                    </a:lnTo>
                    <a:lnTo>
                      <a:pt x="6163371" y="566616"/>
                    </a:lnTo>
                    <a:lnTo>
                      <a:pt x="6157421" y="581804"/>
                    </a:lnTo>
                    <a:lnTo>
                      <a:pt x="6157002" y="583595"/>
                    </a:lnTo>
                    <a:lnTo>
                      <a:pt x="6154828" y="589388"/>
                    </a:lnTo>
                    <a:cubicBezTo>
                      <a:pt x="6152427" y="597005"/>
                      <a:pt x="6150670" y="604728"/>
                      <a:pt x="6150205" y="612658"/>
                    </a:cubicBezTo>
                    <a:lnTo>
                      <a:pt x="6157002" y="583595"/>
                    </a:lnTo>
                    <a:lnTo>
                      <a:pt x="6163319" y="566754"/>
                    </a:lnTo>
                    <a:lnTo>
                      <a:pt x="6163371" y="566616"/>
                    </a:lnTo>
                    <a:lnTo>
                      <a:pt x="6169209" y="551717"/>
                    </a:lnTo>
                    <a:lnTo>
                      <a:pt x="6169625" y="549926"/>
                    </a:lnTo>
                    <a:lnTo>
                      <a:pt x="6171790" y="544146"/>
                    </a:lnTo>
                    <a:cubicBezTo>
                      <a:pt x="6174177" y="536547"/>
                      <a:pt x="6175914" y="528850"/>
                      <a:pt x="6176353" y="520953"/>
                    </a:cubicBezTo>
                    <a:close/>
                    <a:moveTo>
                      <a:pt x="6125250" y="268794"/>
                    </a:moveTo>
                    <a:cubicBezTo>
                      <a:pt x="6122725" y="279176"/>
                      <a:pt x="6121022" y="289296"/>
                      <a:pt x="6120374" y="299164"/>
                    </a:cubicBezTo>
                    <a:cubicBezTo>
                      <a:pt x="6119725" y="309031"/>
                      <a:pt x="6120130" y="318646"/>
                      <a:pt x="6121819" y="328017"/>
                    </a:cubicBezTo>
                    <a:close/>
                    <a:moveTo>
                      <a:pt x="0" y="0"/>
                    </a:moveTo>
                    <a:lnTo>
                      <a:pt x="6442666" y="0"/>
                    </a:lnTo>
                    <a:lnTo>
                      <a:pt x="6438451" y="24480"/>
                    </a:lnTo>
                    <a:cubicBezTo>
                      <a:pt x="6435966" y="32636"/>
                      <a:pt x="6432204" y="40471"/>
                      <a:pt x="6426440" y="47806"/>
                    </a:cubicBezTo>
                    <a:cubicBezTo>
                      <a:pt x="6411580" y="66857"/>
                      <a:pt x="6415009" y="85336"/>
                      <a:pt x="6417296" y="105718"/>
                    </a:cubicBezTo>
                    <a:cubicBezTo>
                      <a:pt x="6419010" y="121150"/>
                      <a:pt x="6418439" y="136963"/>
                      <a:pt x="6418631" y="152584"/>
                    </a:cubicBezTo>
                    <a:cubicBezTo>
                      <a:pt x="6419200" y="180017"/>
                      <a:pt x="6419391" y="207450"/>
                      <a:pt x="6420344" y="234883"/>
                    </a:cubicBezTo>
                    <a:cubicBezTo>
                      <a:pt x="6420724" y="243648"/>
                      <a:pt x="6425489" y="252600"/>
                      <a:pt x="6424727" y="261173"/>
                    </a:cubicBezTo>
                    <a:cubicBezTo>
                      <a:pt x="6421106" y="300800"/>
                      <a:pt x="6415391" y="340425"/>
                      <a:pt x="6412152" y="380050"/>
                    </a:cubicBezTo>
                    <a:cubicBezTo>
                      <a:pt x="6410248" y="402529"/>
                      <a:pt x="6413865" y="425581"/>
                      <a:pt x="6411200" y="447870"/>
                    </a:cubicBezTo>
                    <a:cubicBezTo>
                      <a:pt x="6408152" y="473587"/>
                      <a:pt x="6400342" y="498733"/>
                      <a:pt x="6395577" y="524262"/>
                    </a:cubicBezTo>
                    <a:cubicBezTo>
                      <a:pt x="6394245" y="531310"/>
                      <a:pt x="6395960" y="539121"/>
                      <a:pt x="6396339" y="546552"/>
                    </a:cubicBezTo>
                    <a:cubicBezTo>
                      <a:pt x="6396721" y="554933"/>
                      <a:pt x="6397483" y="563125"/>
                      <a:pt x="6397674" y="571508"/>
                    </a:cubicBezTo>
                    <a:cubicBezTo>
                      <a:pt x="6398056" y="597037"/>
                      <a:pt x="6397483" y="622564"/>
                      <a:pt x="6398818" y="648092"/>
                    </a:cubicBezTo>
                    <a:cubicBezTo>
                      <a:pt x="6399579" y="663713"/>
                      <a:pt x="6407389" y="680096"/>
                      <a:pt x="6404531" y="694576"/>
                    </a:cubicBezTo>
                    <a:cubicBezTo>
                      <a:pt x="6399008" y="724104"/>
                      <a:pt x="6411390" y="753633"/>
                      <a:pt x="6401104" y="783158"/>
                    </a:cubicBezTo>
                    <a:cubicBezTo>
                      <a:pt x="6398056" y="792306"/>
                      <a:pt x="6405676" y="804877"/>
                      <a:pt x="6406056" y="815929"/>
                    </a:cubicBezTo>
                    <a:cubicBezTo>
                      <a:pt x="6407008" y="843552"/>
                      <a:pt x="6406818" y="871173"/>
                      <a:pt x="6406628" y="898797"/>
                    </a:cubicBezTo>
                    <a:cubicBezTo>
                      <a:pt x="6406438" y="923562"/>
                      <a:pt x="6409104" y="949281"/>
                      <a:pt x="6403770" y="973095"/>
                    </a:cubicBezTo>
                    <a:cubicBezTo>
                      <a:pt x="6398056" y="998052"/>
                      <a:pt x="6398818" y="1020529"/>
                      <a:pt x="6405294" y="1044725"/>
                    </a:cubicBezTo>
                    <a:cubicBezTo>
                      <a:pt x="6409676" y="1061298"/>
                      <a:pt x="6410248" y="1078826"/>
                      <a:pt x="6411580" y="1095972"/>
                    </a:cubicBezTo>
                    <a:cubicBezTo>
                      <a:pt x="6413104" y="1114449"/>
                      <a:pt x="6409104" y="1134834"/>
                      <a:pt x="6415391" y="1151600"/>
                    </a:cubicBezTo>
                    <a:cubicBezTo>
                      <a:pt x="6434060" y="1201512"/>
                      <a:pt x="6438060" y="1252757"/>
                      <a:pt x="6438060" y="1304955"/>
                    </a:cubicBezTo>
                    <a:cubicBezTo>
                      <a:pt x="6438060" y="1314483"/>
                      <a:pt x="6435395" y="1324198"/>
                      <a:pt x="6432537" y="1333341"/>
                    </a:cubicBezTo>
                    <a:cubicBezTo>
                      <a:pt x="6415391" y="1386684"/>
                      <a:pt x="6416914" y="1440216"/>
                      <a:pt x="6427393" y="1494509"/>
                    </a:cubicBezTo>
                    <a:cubicBezTo>
                      <a:pt x="6429679" y="1505751"/>
                      <a:pt x="6430060" y="1518324"/>
                      <a:pt x="6427775" y="1529563"/>
                    </a:cubicBezTo>
                    <a:cubicBezTo>
                      <a:pt x="6421106" y="1561189"/>
                      <a:pt x="6410056" y="1591859"/>
                      <a:pt x="6405294" y="1623675"/>
                    </a:cubicBezTo>
                    <a:cubicBezTo>
                      <a:pt x="6397483" y="1676253"/>
                      <a:pt x="6423771" y="1721785"/>
                      <a:pt x="6440919" y="1768838"/>
                    </a:cubicBezTo>
                    <a:cubicBezTo>
                      <a:pt x="6457112" y="1813610"/>
                      <a:pt x="6493689" y="1851709"/>
                      <a:pt x="6485496" y="1904673"/>
                    </a:cubicBezTo>
                    <a:cubicBezTo>
                      <a:pt x="6484735" y="1910004"/>
                      <a:pt x="6489878" y="1915912"/>
                      <a:pt x="6491212" y="1921817"/>
                    </a:cubicBezTo>
                    <a:cubicBezTo>
                      <a:pt x="6494833" y="1938009"/>
                      <a:pt x="6499211" y="1954202"/>
                      <a:pt x="6500928" y="1970586"/>
                    </a:cubicBezTo>
                    <a:cubicBezTo>
                      <a:pt x="6503215" y="1990589"/>
                      <a:pt x="6502454" y="2010974"/>
                      <a:pt x="6504358" y="2030977"/>
                    </a:cubicBezTo>
                    <a:cubicBezTo>
                      <a:pt x="6505501" y="2043835"/>
                      <a:pt x="6507596" y="2056600"/>
                      <a:pt x="6509406" y="2069340"/>
                    </a:cubicBezTo>
                    <a:lnTo>
                      <a:pt x="6509657" y="2072225"/>
                    </a:lnTo>
                    <a:lnTo>
                      <a:pt x="6509657" y="2131532"/>
                    </a:lnTo>
                    <a:lnTo>
                      <a:pt x="6508786" y="2138304"/>
                    </a:lnTo>
                    <a:cubicBezTo>
                      <a:pt x="6506595" y="2148519"/>
                      <a:pt x="6503977" y="2158712"/>
                      <a:pt x="6502262" y="2168903"/>
                    </a:cubicBezTo>
                    <a:cubicBezTo>
                      <a:pt x="6497499" y="2197670"/>
                      <a:pt x="6498833" y="2229296"/>
                      <a:pt x="6486640" y="2254633"/>
                    </a:cubicBezTo>
                    <a:cubicBezTo>
                      <a:pt x="6473686" y="2281683"/>
                      <a:pt x="6467780" y="2307402"/>
                      <a:pt x="6471780" y="2335405"/>
                    </a:cubicBezTo>
                    <a:cubicBezTo>
                      <a:pt x="6473114" y="2344741"/>
                      <a:pt x="6481116" y="2356744"/>
                      <a:pt x="6489306" y="2360933"/>
                    </a:cubicBezTo>
                    <a:cubicBezTo>
                      <a:pt x="6507595" y="2370270"/>
                      <a:pt x="6510835" y="2383032"/>
                      <a:pt x="6504547" y="2400369"/>
                    </a:cubicBezTo>
                    <a:cubicBezTo>
                      <a:pt x="6499211" y="2415420"/>
                      <a:pt x="6496546" y="2433897"/>
                      <a:pt x="6486258" y="2444184"/>
                    </a:cubicBezTo>
                    <a:cubicBezTo>
                      <a:pt x="6457112" y="2473333"/>
                      <a:pt x="6456160" y="2510483"/>
                      <a:pt x="6448350" y="2546678"/>
                    </a:cubicBezTo>
                    <a:cubicBezTo>
                      <a:pt x="6443585" y="2568774"/>
                      <a:pt x="6443395" y="2589352"/>
                      <a:pt x="6446633" y="2611450"/>
                    </a:cubicBezTo>
                    <a:cubicBezTo>
                      <a:pt x="6453872" y="2659455"/>
                      <a:pt x="6443585" y="2706131"/>
                      <a:pt x="6430441" y="2752235"/>
                    </a:cubicBezTo>
                    <a:cubicBezTo>
                      <a:pt x="6421679" y="2782716"/>
                      <a:pt x="6416344" y="2813958"/>
                      <a:pt x="6407389" y="2844248"/>
                    </a:cubicBezTo>
                    <a:cubicBezTo>
                      <a:pt x="6400531" y="2866918"/>
                      <a:pt x="6392339" y="2889587"/>
                      <a:pt x="6381291" y="2910353"/>
                    </a:cubicBezTo>
                    <a:cubicBezTo>
                      <a:pt x="6365097" y="2940455"/>
                      <a:pt x="6340712" y="2966742"/>
                      <a:pt x="6347189" y="3005035"/>
                    </a:cubicBezTo>
                    <a:cubicBezTo>
                      <a:pt x="6352904" y="3038756"/>
                      <a:pt x="6340904" y="3069235"/>
                      <a:pt x="6329473" y="3100099"/>
                    </a:cubicBezTo>
                    <a:cubicBezTo>
                      <a:pt x="6321091" y="3122770"/>
                      <a:pt x="6312516" y="3145436"/>
                      <a:pt x="6307182" y="3168870"/>
                    </a:cubicBezTo>
                    <a:cubicBezTo>
                      <a:pt x="6300896" y="3196686"/>
                      <a:pt x="6303564" y="3228119"/>
                      <a:pt x="6291942" y="3252885"/>
                    </a:cubicBezTo>
                    <a:cubicBezTo>
                      <a:pt x="6279750" y="3278795"/>
                      <a:pt x="6287942" y="3300319"/>
                      <a:pt x="6291371" y="3323372"/>
                    </a:cubicBezTo>
                    <a:cubicBezTo>
                      <a:pt x="6296706" y="3360139"/>
                      <a:pt x="6306612" y="3396719"/>
                      <a:pt x="6294039" y="3433866"/>
                    </a:cubicBezTo>
                    <a:cubicBezTo>
                      <a:pt x="6278798" y="3479015"/>
                      <a:pt x="6262414" y="3523785"/>
                      <a:pt x="6247937" y="3569124"/>
                    </a:cubicBezTo>
                    <a:cubicBezTo>
                      <a:pt x="6242410" y="3586653"/>
                      <a:pt x="6240124" y="3605509"/>
                      <a:pt x="6237648" y="3623799"/>
                    </a:cubicBezTo>
                    <a:cubicBezTo>
                      <a:pt x="6235551" y="3641134"/>
                      <a:pt x="6240887" y="3661899"/>
                      <a:pt x="6232886" y="3675238"/>
                    </a:cubicBezTo>
                    <a:cubicBezTo>
                      <a:pt x="6212312" y="3709529"/>
                      <a:pt x="6202214" y="3744770"/>
                      <a:pt x="6202214" y="3784397"/>
                    </a:cubicBezTo>
                    <a:cubicBezTo>
                      <a:pt x="6202214" y="3799258"/>
                      <a:pt x="6193641" y="3813737"/>
                      <a:pt x="6192116" y="3828785"/>
                    </a:cubicBezTo>
                    <a:cubicBezTo>
                      <a:pt x="6190212" y="3849362"/>
                      <a:pt x="6185068" y="3872985"/>
                      <a:pt x="6192308" y="3890891"/>
                    </a:cubicBezTo>
                    <a:cubicBezTo>
                      <a:pt x="6209454" y="3932993"/>
                      <a:pt x="6195163" y="3967091"/>
                      <a:pt x="6178210" y="4003861"/>
                    </a:cubicBezTo>
                    <a:cubicBezTo>
                      <a:pt x="6161446" y="4040058"/>
                      <a:pt x="6148111" y="4078159"/>
                      <a:pt x="6137060" y="4116641"/>
                    </a:cubicBezTo>
                    <a:cubicBezTo>
                      <a:pt x="6133060" y="4131119"/>
                      <a:pt x="6139729" y="4148453"/>
                      <a:pt x="6141062" y="4164458"/>
                    </a:cubicBezTo>
                    <a:cubicBezTo>
                      <a:pt x="6141443" y="4170174"/>
                      <a:pt x="6142014" y="4176461"/>
                      <a:pt x="6140110" y="4181603"/>
                    </a:cubicBezTo>
                    <a:cubicBezTo>
                      <a:pt x="6121819" y="4231324"/>
                      <a:pt x="6107914" y="4281810"/>
                      <a:pt x="6117439" y="4335722"/>
                    </a:cubicBezTo>
                    <a:cubicBezTo>
                      <a:pt x="6118392" y="4340674"/>
                      <a:pt x="6116295" y="4346201"/>
                      <a:pt x="6114962" y="4351154"/>
                    </a:cubicBezTo>
                    <a:cubicBezTo>
                      <a:pt x="6108104" y="4375349"/>
                      <a:pt x="6097246" y="4398972"/>
                      <a:pt x="6094769" y="4423545"/>
                    </a:cubicBezTo>
                    <a:cubicBezTo>
                      <a:pt x="6088673" y="4484127"/>
                      <a:pt x="6086195" y="4545086"/>
                      <a:pt x="6082195" y="4606053"/>
                    </a:cubicBezTo>
                    <a:cubicBezTo>
                      <a:pt x="6082006" y="4609863"/>
                      <a:pt x="6082006" y="4613864"/>
                      <a:pt x="6080672" y="4617291"/>
                    </a:cubicBezTo>
                    <a:cubicBezTo>
                      <a:pt x="6072479" y="4639772"/>
                      <a:pt x="6075148" y="4659393"/>
                      <a:pt x="6090768" y="4678445"/>
                    </a:cubicBezTo>
                    <a:cubicBezTo>
                      <a:pt x="6097626" y="4686828"/>
                      <a:pt x="6101246" y="4698258"/>
                      <a:pt x="6105056" y="4708734"/>
                    </a:cubicBezTo>
                    <a:cubicBezTo>
                      <a:pt x="6110772" y="4724167"/>
                      <a:pt x="6116295" y="4739978"/>
                      <a:pt x="6119916" y="4755980"/>
                    </a:cubicBezTo>
                    <a:cubicBezTo>
                      <a:pt x="6123345" y="4771793"/>
                      <a:pt x="6128106" y="4788747"/>
                      <a:pt x="6125441" y="4803988"/>
                    </a:cubicBezTo>
                    <a:cubicBezTo>
                      <a:pt x="6120679" y="4831420"/>
                      <a:pt x="6110010" y="4857522"/>
                      <a:pt x="6102960" y="4884572"/>
                    </a:cubicBezTo>
                    <a:cubicBezTo>
                      <a:pt x="6100482" y="4893907"/>
                      <a:pt x="6100866" y="4904195"/>
                      <a:pt x="6100674" y="4913909"/>
                    </a:cubicBezTo>
                    <a:cubicBezTo>
                      <a:pt x="6100104" y="4936201"/>
                      <a:pt x="6105628" y="4959061"/>
                      <a:pt x="6089816" y="4979253"/>
                    </a:cubicBezTo>
                    <a:cubicBezTo>
                      <a:pt x="6074956" y="4997922"/>
                      <a:pt x="6079337" y="5016785"/>
                      <a:pt x="6090577" y="5036405"/>
                    </a:cubicBezTo>
                    <a:cubicBezTo>
                      <a:pt x="6098579" y="5050504"/>
                      <a:pt x="6104866" y="5066505"/>
                      <a:pt x="6107914" y="5082317"/>
                    </a:cubicBezTo>
                    <a:cubicBezTo>
                      <a:pt x="6112104" y="5104036"/>
                      <a:pt x="6113820" y="5125562"/>
                      <a:pt x="6111342" y="5148995"/>
                    </a:cubicBezTo>
                    <a:cubicBezTo>
                      <a:pt x="6109628" y="5165570"/>
                      <a:pt x="6108866" y="5179097"/>
                      <a:pt x="6098770" y="5192051"/>
                    </a:cubicBezTo>
                    <a:cubicBezTo>
                      <a:pt x="6097246" y="5194145"/>
                      <a:pt x="6096864" y="5197955"/>
                      <a:pt x="6097056" y="5200813"/>
                    </a:cubicBezTo>
                    <a:cubicBezTo>
                      <a:pt x="6100294" y="5238343"/>
                      <a:pt x="6098579" y="5275491"/>
                      <a:pt x="6096291" y="5313403"/>
                    </a:cubicBezTo>
                    <a:cubicBezTo>
                      <a:pt x="6093247" y="5361598"/>
                      <a:pt x="6102198" y="5412276"/>
                      <a:pt x="6134203" y="5453995"/>
                    </a:cubicBezTo>
                    <a:cubicBezTo>
                      <a:pt x="6138967" y="5460092"/>
                      <a:pt x="6141062" y="5469236"/>
                      <a:pt x="6142206" y="5477239"/>
                    </a:cubicBezTo>
                    <a:cubicBezTo>
                      <a:pt x="6147158" y="5514957"/>
                      <a:pt x="6150587" y="5552869"/>
                      <a:pt x="6156112" y="5590590"/>
                    </a:cubicBezTo>
                    <a:cubicBezTo>
                      <a:pt x="6159160" y="5611164"/>
                      <a:pt x="6161827" y="5632691"/>
                      <a:pt x="6170210" y="5651360"/>
                    </a:cubicBezTo>
                    <a:cubicBezTo>
                      <a:pt x="6178400" y="5669647"/>
                      <a:pt x="6188116" y="5684320"/>
                      <a:pt x="6170972" y="5695178"/>
                    </a:cubicBezTo>
                    <a:cubicBezTo>
                      <a:pt x="6180116" y="5714607"/>
                      <a:pt x="6187737" y="5731564"/>
                      <a:pt x="6195927" y="5748136"/>
                    </a:cubicBezTo>
                    <a:cubicBezTo>
                      <a:pt x="6198974" y="5754234"/>
                      <a:pt x="6203929" y="5759378"/>
                      <a:pt x="6206787" y="5765474"/>
                    </a:cubicBezTo>
                    <a:cubicBezTo>
                      <a:pt x="6209834" y="5771953"/>
                      <a:pt x="6211739" y="5779191"/>
                      <a:pt x="6213264" y="5786239"/>
                    </a:cubicBezTo>
                    <a:cubicBezTo>
                      <a:pt x="6220122" y="5817674"/>
                      <a:pt x="6226408" y="5849107"/>
                      <a:pt x="6233839" y="5880348"/>
                    </a:cubicBezTo>
                    <a:cubicBezTo>
                      <a:pt x="6235362" y="5886447"/>
                      <a:pt x="6241458" y="5891590"/>
                      <a:pt x="6245457" y="5897114"/>
                    </a:cubicBezTo>
                    <a:cubicBezTo>
                      <a:pt x="6248126" y="5900735"/>
                      <a:pt x="6252127" y="5904353"/>
                      <a:pt x="6252699" y="5908355"/>
                    </a:cubicBezTo>
                    <a:cubicBezTo>
                      <a:pt x="6257271" y="5938836"/>
                      <a:pt x="6262606" y="5969124"/>
                      <a:pt x="6264891" y="5999796"/>
                    </a:cubicBezTo>
                    <a:cubicBezTo>
                      <a:pt x="6266794" y="6025515"/>
                      <a:pt x="6266225" y="6050282"/>
                      <a:pt x="6299372" y="6056948"/>
                    </a:cubicBezTo>
                    <a:cubicBezTo>
                      <a:pt x="6305088" y="6058092"/>
                      <a:pt x="6311185" y="6066284"/>
                      <a:pt x="6314041" y="6072569"/>
                    </a:cubicBezTo>
                    <a:cubicBezTo>
                      <a:pt x="6322233" y="6090477"/>
                      <a:pt x="6327758" y="6109530"/>
                      <a:pt x="6336139" y="6127247"/>
                    </a:cubicBezTo>
                    <a:cubicBezTo>
                      <a:pt x="6364144" y="6185351"/>
                      <a:pt x="6381862" y="6246121"/>
                      <a:pt x="6378623" y="6311084"/>
                    </a:cubicBezTo>
                    <a:cubicBezTo>
                      <a:pt x="6377671" y="6331277"/>
                      <a:pt x="6367382" y="6350899"/>
                      <a:pt x="6363571" y="6363664"/>
                    </a:cubicBezTo>
                    <a:cubicBezTo>
                      <a:pt x="6378623" y="6400429"/>
                      <a:pt x="6393101" y="6431292"/>
                      <a:pt x="6403960" y="6463490"/>
                    </a:cubicBezTo>
                    <a:cubicBezTo>
                      <a:pt x="6413676" y="6491874"/>
                      <a:pt x="6419772" y="6521593"/>
                      <a:pt x="6426820" y="6550742"/>
                    </a:cubicBezTo>
                    <a:cubicBezTo>
                      <a:pt x="6429489" y="6561411"/>
                      <a:pt x="6431012" y="6572269"/>
                      <a:pt x="6432347" y="6583128"/>
                    </a:cubicBezTo>
                    <a:cubicBezTo>
                      <a:pt x="6436537" y="6617036"/>
                      <a:pt x="6426440" y="6652472"/>
                      <a:pt x="6442443" y="6685617"/>
                    </a:cubicBezTo>
                    <a:cubicBezTo>
                      <a:pt x="6450825" y="6702955"/>
                      <a:pt x="6460921" y="6720103"/>
                      <a:pt x="6465303" y="6738388"/>
                    </a:cubicBezTo>
                    <a:cubicBezTo>
                      <a:pt x="6470066" y="6758011"/>
                      <a:pt x="6477496" y="6777207"/>
                      <a:pt x="6482807" y="6796804"/>
                    </a:cubicBezTo>
                    <a:lnTo>
                      <a:pt x="6487578" y="6857457"/>
                    </a:lnTo>
                    <a:lnTo>
                      <a:pt x="6360339" y="6857457"/>
                    </a:lnTo>
                    <a:lnTo>
                      <a:pt x="6360339" y="6857998"/>
                    </a:lnTo>
                    <a:lnTo>
                      <a:pt x="0" y="6857998"/>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4" name="Group 93">
              <a:extLst>
                <a:ext uri="{FF2B5EF4-FFF2-40B4-BE49-F238E27FC236}">
                  <a16:creationId xmlns:a16="http://schemas.microsoft.com/office/drawing/2014/main" id="{7FF33842-8F0D-4199-BB84-46DFAB29344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95" name="Freeform: Shape 94">
                <a:extLst>
                  <a:ext uri="{FF2B5EF4-FFF2-40B4-BE49-F238E27FC236}">
                    <a16:creationId xmlns:a16="http://schemas.microsoft.com/office/drawing/2014/main" id="{806D828F-547B-47A4-B3BB-7E7721CFF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95">
                <a:extLst>
                  <a:ext uri="{FF2B5EF4-FFF2-40B4-BE49-F238E27FC236}">
                    <a16:creationId xmlns:a16="http://schemas.microsoft.com/office/drawing/2014/main" id="{24F5CE99-BB05-400C-8C53-CCE18509A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6" name="Picture 25" descr="A screenshot of a phone&#10;&#10;Description automatically generated">
            <a:extLst>
              <a:ext uri="{FF2B5EF4-FFF2-40B4-BE49-F238E27FC236}">
                <a16:creationId xmlns:a16="http://schemas.microsoft.com/office/drawing/2014/main" id="{30BE3504-85FD-311F-3269-878A6579E30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403961" y="1429488"/>
            <a:ext cx="1304928" cy="1987200"/>
          </a:xfrm>
          <a:prstGeom prst="rect">
            <a:avLst/>
          </a:prstGeom>
        </p:spPr>
      </p:pic>
      <p:pic>
        <p:nvPicPr>
          <p:cNvPr id="17" name="Picture 16" descr="A colorful logo with a black circle&#10;&#10;Description automatically generated">
            <a:extLst>
              <a:ext uri="{FF2B5EF4-FFF2-40B4-BE49-F238E27FC236}">
                <a16:creationId xmlns:a16="http://schemas.microsoft.com/office/drawing/2014/main" id="{65C12C69-DCF6-2821-096F-65372838E6A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606074" y="1429488"/>
            <a:ext cx="1381725" cy="1987200"/>
          </a:xfrm>
          <a:prstGeom prst="rect">
            <a:avLst/>
          </a:prstGeom>
        </p:spPr>
      </p:pic>
      <p:pic>
        <p:nvPicPr>
          <p:cNvPr id="35" name="Picture 34" descr="A logo of an email&#10;&#10;Description automatically generated">
            <a:extLst>
              <a:ext uri="{FF2B5EF4-FFF2-40B4-BE49-F238E27FC236}">
                <a16:creationId xmlns:a16="http://schemas.microsoft.com/office/drawing/2014/main" id="{B0A1203E-4265-7369-8BA1-199644B4892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981537" y="3673471"/>
            <a:ext cx="2149200" cy="1660257"/>
          </a:xfrm>
          <a:prstGeom prst="rect">
            <a:avLst/>
          </a:prstGeom>
        </p:spPr>
      </p:pic>
      <p:pic>
        <p:nvPicPr>
          <p:cNvPr id="13" name="Picture 12" descr="Illustrazione gratis: Google, Loghi, 3D - Immagine gratis su Pixabay ...">
            <a:extLst>
              <a:ext uri="{FF2B5EF4-FFF2-40B4-BE49-F238E27FC236}">
                <a16:creationId xmlns:a16="http://schemas.microsoft.com/office/drawing/2014/main" id="{81B7223D-5475-E206-ABE9-9ACF86BDBD00}"/>
              </a:ext>
            </a:extLst>
          </p:cNvPr>
          <p:cNvPicPr>
            <a:picLocks noChangeAspect="1"/>
          </p:cNvPicPr>
          <p:nvPr/>
        </p:nvPicPr>
        <p:blipFill>
          <a:blip r:embed="rId9"/>
          <a:stretch>
            <a:fillRect/>
          </a:stretch>
        </p:blipFill>
        <p:spPr>
          <a:xfrm>
            <a:off x="9222337" y="3899137"/>
            <a:ext cx="2149200" cy="1208925"/>
          </a:xfrm>
          <a:prstGeom prst="rect">
            <a:avLst/>
          </a:prstGeom>
        </p:spPr>
      </p:pic>
      <p:sp>
        <p:nvSpPr>
          <p:cNvPr id="22" name="TextBox 21">
            <a:extLst>
              <a:ext uri="{FF2B5EF4-FFF2-40B4-BE49-F238E27FC236}">
                <a16:creationId xmlns:a16="http://schemas.microsoft.com/office/drawing/2014/main" id="{95F82011-139A-8B03-96BD-15956DE165C2}"/>
              </a:ext>
            </a:extLst>
          </p:cNvPr>
          <p:cNvSpPr txBox="1"/>
          <p:nvPr/>
        </p:nvSpPr>
        <p:spPr>
          <a:xfrm>
            <a:off x="9870531" y="6870700"/>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7" name="TextBox 26">
            <a:extLst>
              <a:ext uri="{FF2B5EF4-FFF2-40B4-BE49-F238E27FC236}">
                <a16:creationId xmlns:a16="http://schemas.microsoft.com/office/drawing/2014/main" id="{F3CFAB85-D521-F920-DCB0-C39A91319D5F}"/>
              </a:ext>
            </a:extLst>
          </p:cNvPr>
          <p:cNvSpPr txBox="1"/>
          <p:nvPr/>
        </p:nvSpPr>
        <p:spPr>
          <a:xfrm>
            <a:off x="5056321"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41" name="TextBox 40">
            <a:extLst>
              <a:ext uri="{FF2B5EF4-FFF2-40B4-BE49-F238E27FC236}">
                <a16:creationId xmlns:a16="http://schemas.microsoft.com/office/drawing/2014/main" id="{B8D597A1-4CE9-4D6F-CE24-F287E95A8685}"/>
              </a:ext>
            </a:extLst>
          </p:cNvPr>
          <p:cNvSpPr txBox="1"/>
          <p:nvPr/>
        </p:nvSpPr>
        <p:spPr>
          <a:xfrm>
            <a:off x="7523539"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99368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E91C1-C779-2636-AB6B-6B7C64A4CA0C}"/>
              </a:ext>
            </a:extLst>
          </p:cNvPr>
          <p:cNvSpPr>
            <a:spLocks noGrp="1"/>
          </p:cNvSpPr>
          <p:nvPr>
            <p:ph type="title"/>
          </p:nvPr>
        </p:nvSpPr>
        <p:spPr>
          <a:xfrm>
            <a:off x="5232400" y="1641752"/>
            <a:ext cx="6140449" cy="1323439"/>
          </a:xfrm>
        </p:spPr>
        <p:txBody>
          <a:bodyPr anchor="t">
            <a:normAutofit/>
          </a:bodyPr>
          <a:lstStyle/>
          <a:p>
            <a:r>
              <a:rPr lang="en-US" sz="4000" dirty="0">
                <a:solidFill>
                  <a:schemeClr val="bg1"/>
                </a:solidFill>
                <a:cs typeface="Calibri Light"/>
              </a:rPr>
              <a:t>DIGTAL SKILL S</a:t>
            </a:r>
            <a:endParaRPr lang="en-US" sz="4000" dirty="0">
              <a:solidFill>
                <a:schemeClr val="bg1"/>
              </a:solidFill>
            </a:endParaRPr>
          </a:p>
        </p:txBody>
      </p:sp>
      <p:pic>
        <p:nvPicPr>
          <p:cNvPr id="9" name="Content Placeholder 8" descr="A person touching a circular screen with icons&#10;&#10;Description automatically generated">
            <a:extLst>
              <a:ext uri="{FF2B5EF4-FFF2-40B4-BE49-F238E27FC236}">
                <a16:creationId xmlns:a16="http://schemas.microsoft.com/office/drawing/2014/main" id="{0CFAF5A8-5F8D-1919-3B5F-8E5FC6B00E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140" r="35407"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33" name="Group 32">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4" name="Freeform: Shape 33">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4" name="Content Placeholder 13">
            <a:extLst>
              <a:ext uri="{FF2B5EF4-FFF2-40B4-BE49-F238E27FC236}">
                <a16:creationId xmlns:a16="http://schemas.microsoft.com/office/drawing/2014/main" id="{588363F3-34B1-B04A-0A36-9A63EF45B7CE}"/>
              </a:ext>
            </a:extLst>
          </p:cNvPr>
          <p:cNvSpPr>
            <a:spLocks noGrp="1"/>
          </p:cNvSpPr>
          <p:nvPr>
            <p:ph idx="1"/>
          </p:nvPr>
        </p:nvSpPr>
        <p:spPr>
          <a:xfrm>
            <a:off x="5232401" y="3146400"/>
            <a:ext cx="6140449" cy="2682000"/>
          </a:xfrm>
        </p:spPr>
        <p:txBody>
          <a:bodyPr vert="horz" lIns="91440" tIns="45720" rIns="91440" bIns="45720" rtlCol="0">
            <a:normAutofit/>
          </a:bodyPr>
          <a:lstStyle/>
          <a:p>
            <a:pPr marL="0" indent="0">
              <a:buNone/>
            </a:pPr>
            <a:r>
              <a:rPr lang="en-US" sz="2200">
                <a:solidFill>
                  <a:schemeClr val="bg1">
                    <a:alpha val="80000"/>
                  </a:schemeClr>
                </a:solidFill>
                <a:cs typeface="Calibri"/>
              </a:rPr>
              <a:t>Digital skills have become a part of many individual daily life, you are required to use digital skills in</a:t>
            </a:r>
          </a:p>
          <a:p>
            <a:r>
              <a:rPr lang="en-US" sz="2200">
                <a:solidFill>
                  <a:schemeClr val="bg1">
                    <a:alpha val="80000"/>
                  </a:schemeClr>
                </a:solidFill>
                <a:cs typeface="Calibri"/>
              </a:rPr>
              <a:t>Employment </a:t>
            </a:r>
          </a:p>
          <a:p>
            <a:r>
              <a:rPr lang="en-US" sz="2200">
                <a:solidFill>
                  <a:schemeClr val="bg1">
                    <a:alpha val="80000"/>
                  </a:schemeClr>
                </a:solidFill>
                <a:cs typeface="Calibri"/>
              </a:rPr>
              <a:t> global connectivity</a:t>
            </a:r>
          </a:p>
          <a:p>
            <a:r>
              <a:rPr lang="en-US" sz="2200">
                <a:solidFill>
                  <a:schemeClr val="bg1">
                    <a:alpha val="80000"/>
                  </a:schemeClr>
                </a:solidFill>
                <a:cs typeface="Calibri"/>
              </a:rPr>
              <a:t>Education access </a:t>
            </a:r>
          </a:p>
          <a:p>
            <a:r>
              <a:rPr lang="en-US" sz="2200">
                <a:solidFill>
                  <a:schemeClr val="bg1">
                    <a:alpha val="80000"/>
                  </a:schemeClr>
                </a:solidFill>
                <a:cs typeface="Calibri"/>
              </a:rPr>
              <a:t>Innovation </a:t>
            </a:r>
          </a:p>
          <a:p>
            <a:endParaRPr lang="en-US" sz="2200">
              <a:solidFill>
                <a:schemeClr val="bg1">
                  <a:alpha val="80000"/>
                </a:schemeClr>
              </a:solidFill>
              <a:cs typeface="Calibri"/>
            </a:endParaRPr>
          </a:p>
        </p:txBody>
      </p:sp>
      <p:sp>
        <p:nvSpPr>
          <p:cNvPr id="10" name="TextBox 9">
            <a:extLst>
              <a:ext uri="{FF2B5EF4-FFF2-40B4-BE49-F238E27FC236}">
                <a16:creationId xmlns:a16="http://schemas.microsoft.com/office/drawing/2014/main" id="{E5D2FFEA-BE93-AB72-61E5-16F8B276C44F}"/>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613079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A334D2-F5D4-8890-3223-D2672E38AE23}"/>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Learning to email </a:t>
            </a:r>
            <a:endParaRPr lang="en-US" sz="4000" dirty="0">
              <a:solidFill>
                <a:schemeClr val="bg1"/>
              </a:solidFill>
            </a:endParaRPr>
          </a:p>
        </p:txBody>
      </p:sp>
      <p:sp>
        <p:nvSpPr>
          <p:cNvPr id="9" name="Content Placeholder 8">
            <a:extLst>
              <a:ext uri="{FF2B5EF4-FFF2-40B4-BE49-F238E27FC236}">
                <a16:creationId xmlns:a16="http://schemas.microsoft.com/office/drawing/2014/main" id="{6C498D9E-1B96-3D17-0913-992C80DF7BC7}"/>
              </a:ext>
            </a:extLst>
          </p:cNvPr>
          <p:cNvSpPr>
            <a:spLocks noGrp="1"/>
          </p:cNvSpPr>
          <p:nvPr>
            <p:ph idx="1"/>
          </p:nvPr>
        </p:nvSpPr>
        <p:spPr>
          <a:xfrm>
            <a:off x="838200" y="3146400"/>
            <a:ext cx="4391024" cy="2862288"/>
          </a:xfrm>
        </p:spPr>
        <p:txBody>
          <a:bodyPr vert="horz" lIns="91440" tIns="45720" rIns="91440" bIns="45720" rtlCol="0" anchor="t">
            <a:normAutofit/>
          </a:bodyPr>
          <a:lstStyle/>
          <a:p>
            <a:r>
              <a:rPr lang="en-US" sz="2400" dirty="0">
                <a:solidFill>
                  <a:schemeClr val="bg1">
                    <a:alpha val="80000"/>
                  </a:schemeClr>
                </a:solidFill>
                <a:cs typeface="Calibri"/>
              </a:rPr>
              <a:t>Clear subject line </a:t>
            </a:r>
          </a:p>
          <a:p>
            <a:r>
              <a:rPr lang="en-US" sz="2400" dirty="0">
                <a:solidFill>
                  <a:schemeClr val="bg1">
                    <a:alpha val="80000"/>
                  </a:schemeClr>
                </a:solidFill>
                <a:cs typeface="Calibri"/>
              </a:rPr>
              <a:t>Addressing the recipient </a:t>
            </a:r>
          </a:p>
          <a:p>
            <a:r>
              <a:rPr lang="en-US" sz="2400" dirty="0">
                <a:solidFill>
                  <a:schemeClr val="bg1">
                    <a:alpha val="80000"/>
                  </a:schemeClr>
                </a:solidFill>
                <a:cs typeface="Calibri"/>
              </a:rPr>
              <a:t>Organized content</a:t>
            </a:r>
          </a:p>
          <a:p>
            <a:r>
              <a:rPr lang="en-US" sz="2400" dirty="0">
                <a:solidFill>
                  <a:schemeClr val="bg1">
                    <a:alpha val="80000"/>
                  </a:schemeClr>
                </a:solidFill>
                <a:cs typeface="Calibri"/>
              </a:rPr>
              <a:t>Polite and professional </a:t>
            </a:r>
            <a:endParaRPr lang="en-US" sz="2400" dirty="0">
              <a:solidFill>
                <a:srgbClr val="FFFFFF">
                  <a:alpha val="80000"/>
                </a:srgbClr>
              </a:solidFill>
              <a:cs typeface="Calibri"/>
            </a:endParaRPr>
          </a:p>
          <a:p>
            <a:r>
              <a:rPr lang="en-US" sz="2400" dirty="0">
                <a:solidFill>
                  <a:schemeClr val="bg1">
                    <a:alpha val="80000"/>
                  </a:schemeClr>
                </a:solidFill>
                <a:cs typeface="Calibri"/>
              </a:rPr>
              <a:t>Clear to the point </a:t>
            </a:r>
          </a:p>
          <a:p>
            <a:pPr marL="0" indent="0">
              <a:buNone/>
            </a:pPr>
            <a:endParaRPr lang="en-US" sz="2400" dirty="0">
              <a:solidFill>
                <a:srgbClr val="FFFFFF">
                  <a:alpha val="80000"/>
                </a:srgbClr>
              </a:solidFill>
              <a:cs typeface="Calibri"/>
            </a:endParaRPr>
          </a:p>
        </p:txBody>
      </p:sp>
      <p:pic>
        <p:nvPicPr>
          <p:cNvPr id="4" name="Content Placeholder 3" descr="A close-up of a computer screen&#10;&#10;Description automatically generated">
            <a:extLst>
              <a:ext uri="{FF2B5EF4-FFF2-40B4-BE49-F238E27FC236}">
                <a16:creationId xmlns:a16="http://schemas.microsoft.com/office/drawing/2014/main" id="{0ED887D8-A857-D8E0-07EA-11999F59E3C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6924" r="26446" b="-1"/>
          <a:stretch/>
        </p:blipFill>
        <p:spPr>
          <a:xfrm>
            <a:off x="6279266" y="638818"/>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4" name="Group 13">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89CF4F16-1F48-9C6D-344B-80D82F37F310}"/>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299156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70A10-A52D-FE0B-A1F9-F0B61D47F4C4}"/>
              </a:ext>
            </a:extLst>
          </p:cNvPr>
          <p:cNvSpPr>
            <a:spLocks noGrp="1"/>
          </p:cNvSpPr>
          <p:nvPr>
            <p:ph type="title"/>
          </p:nvPr>
        </p:nvSpPr>
        <p:spPr>
          <a:xfrm>
            <a:off x="5232400" y="1641752"/>
            <a:ext cx="6140449" cy="1323439"/>
          </a:xfrm>
        </p:spPr>
        <p:txBody>
          <a:bodyPr anchor="t">
            <a:normAutofit/>
          </a:bodyPr>
          <a:lstStyle/>
          <a:p>
            <a:r>
              <a:rPr lang="en-US" sz="4000">
                <a:solidFill>
                  <a:schemeClr val="bg1"/>
                </a:solidFill>
                <a:cs typeface="Calibri Light"/>
              </a:rPr>
              <a:t>Promotional flyers </a:t>
            </a:r>
            <a:br>
              <a:rPr lang="en-US" sz="4000">
                <a:solidFill>
                  <a:schemeClr val="bg1"/>
                </a:solidFill>
                <a:cs typeface="Calibri Light"/>
              </a:rPr>
            </a:br>
            <a:endParaRPr lang="en-US" sz="4000">
              <a:solidFill>
                <a:schemeClr val="bg1"/>
              </a:solidFill>
            </a:endParaRPr>
          </a:p>
        </p:txBody>
      </p:sp>
      <p:pic>
        <p:nvPicPr>
          <p:cNvPr id="4" name="Content Placeholder 3" descr="royalty free brochure photos free download | Piqsels">
            <a:extLst>
              <a:ext uri="{FF2B5EF4-FFF2-40B4-BE49-F238E27FC236}">
                <a16:creationId xmlns:a16="http://schemas.microsoft.com/office/drawing/2014/main" id="{C904BCA5-EFBE-C5DC-E4CF-5176DFEE03A8}"/>
              </a:ext>
            </a:extLst>
          </p:cNvPr>
          <p:cNvPicPr>
            <a:picLocks noChangeAspect="1"/>
          </p:cNvPicPr>
          <p:nvPr/>
        </p:nvPicPr>
        <p:blipFill rotWithShape="1">
          <a:blip r:embed="rId2"/>
          <a:srcRect l="25976" r="29937"/>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42" name="Group 41">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43" name="Freeform: Shape 42">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Content Placeholder 7">
            <a:extLst>
              <a:ext uri="{FF2B5EF4-FFF2-40B4-BE49-F238E27FC236}">
                <a16:creationId xmlns:a16="http://schemas.microsoft.com/office/drawing/2014/main" id="{563A5D24-0E2B-5B17-7213-5998D7E6F56C}"/>
              </a:ext>
            </a:extLst>
          </p:cNvPr>
          <p:cNvSpPr>
            <a:spLocks noGrp="1"/>
          </p:cNvSpPr>
          <p:nvPr>
            <p:ph idx="1"/>
          </p:nvPr>
        </p:nvSpPr>
        <p:spPr>
          <a:xfrm>
            <a:off x="5232401" y="3146400"/>
            <a:ext cx="6140449" cy="2682000"/>
          </a:xfrm>
        </p:spPr>
        <p:txBody>
          <a:bodyPr vert="horz" lIns="91440" tIns="45720" rIns="91440" bIns="45720" rtlCol="0" anchor="t">
            <a:noAutofit/>
          </a:bodyPr>
          <a:lstStyle/>
          <a:p>
            <a:r>
              <a:rPr lang="en-US" sz="1800" dirty="0">
                <a:solidFill>
                  <a:schemeClr val="bg1">
                    <a:alpha val="80000"/>
                  </a:schemeClr>
                </a:solidFill>
                <a:cs typeface="Calibri"/>
              </a:rPr>
              <a:t>Define object and audience </a:t>
            </a:r>
          </a:p>
          <a:p>
            <a:endParaRPr lang="en-US" sz="1800" dirty="0">
              <a:solidFill>
                <a:schemeClr val="bg1">
                  <a:alpha val="80000"/>
                </a:schemeClr>
              </a:solidFill>
              <a:cs typeface="Calibri"/>
            </a:endParaRPr>
          </a:p>
          <a:p>
            <a:r>
              <a:rPr lang="en-US" sz="1800" dirty="0">
                <a:solidFill>
                  <a:schemeClr val="bg1">
                    <a:alpha val="80000"/>
                  </a:schemeClr>
                </a:solidFill>
                <a:cs typeface="Calibri"/>
              </a:rPr>
              <a:t>Choose design tool </a:t>
            </a:r>
          </a:p>
          <a:p>
            <a:endParaRPr lang="en-US" sz="1800" dirty="0">
              <a:solidFill>
                <a:schemeClr val="bg1">
                  <a:alpha val="80000"/>
                </a:schemeClr>
              </a:solidFill>
              <a:cs typeface="Calibri"/>
            </a:endParaRPr>
          </a:p>
          <a:p>
            <a:r>
              <a:rPr lang="en-US" sz="1800" dirty="0">
                <a:solidFill>
                  <a:schemeClr val="bg1">
                    <a:alpha val="80000"/>
                  </a:schemeClr>
                </a:solidFill>
                <a:cs typeface="Calibri"/>
              </a:rPr>
              <a:t>Layout and size </a:t>
            </a:r>
          </a:p>
          <a:p>
            <a:endParaRPr lang="en-US" sz="1800" dirty="0">
              <a:solidFill>
                <a:schemeClr val="bg1">
                  <a:alpha val="80000"/>
                </a:schemeClr>
              </a:solidFill>
              <a:cs typeface="Calibri"/>
            </a:endParaRPr>
          </a:p>
          <a:p>
            <a:r>
              <a:rPr lang="en-US" sz="1800" dirty="0">
                <a:solidFill>
                  <a:schemeClr val="bg1">
                    <a:alpha val="80000"/>
                  </a:schemeClr>
                </a:solidFill>
                <a:cs typeface="Calibri"/>
              </a:rPr>
              <a:t>Branding element</a:t>
            </a:r>
          </a:p>
          <a:p>
            <a:endParaRPr lang="en-US" sz="1800" dirty="0">
              <a:solidFill>
                <a:schemeClr val="bg1">
                  <a:alpha val="80000"/>
                </a:schemeClr>
              </a:solidFill>
              <a:cs typeface="Calibri"/>
            </a:endParaRPr>
          </a:p>
          <a:p>
            <a:r>
              <a:rPr lang="en-US" sz="1800" dirty="0">
                <a:solidFill>
                  <a:schemeClr val="bg1">
                    <a:alpha val="80000"/>
                  </a:schemeClr>
                </a:solidFill>
                <a:cs typeface="Calibri"/>
              </a:rPr>
              <a:t>These are all methods used to help to create promotional flyers where  all the information is easy to access</a:t>
            </a:r>
          </a:p>
          <a:p>
            <a:endParaRPr lang="en-US" sz="1100">
              <a:solidFill>
                <a:schemeClr val="bg1">
                  <a:alpha val="80000"/>
                </a:schemeClr>
              </a:solidFill>
              <a:cs typeface="Calibri"/>
            </a:endParaRPr>
          </a:p>
        </p:txBody>
      </p:sp>
    </p:spTree>
    <p:extLst>
      <p:ext uri="{BB962C8B-B14F-4D97-AF65-F5344CB8AC3E}">
        <p14:creationId xmlns:p14="http://schemas.microsoft.com/office/powerpoint/2010/main" val="2703230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758CB-5AD9-7238-03D5-F3124772FA28}"/>
              </a:ext>
            </a:extLst>
          </p:cNvPr>
          <p:cNvSpPr>
            <a:spLocks noGrp="1"/>
          </p:cNvSpPr>
          <p:nvPr>
            <p:ph type="title"/>
          </p:nvPr>
        </p:nvSpPr>
        <p:spPr>
          <a:xfrm>
            <a:off x="838200" y="1641752"/>
            <a:ext cx="4391024" cy="1323439"/>
          </a:xfrm>
        </p:spPr>
        <p:txBody>
          <a:bodyPr anchor="t">
            <a:normAutofit/>
          </a:bodyPr>
          <a:lstStyle/>
          <a:p>
            <a:r>
              <a:rPr lang="en-US" sz="4000">
                <a:solidFill>
                  <a:schemeClr val="bg1"/>
                </a:solidFill>
                <a:cs typeface="Calibri Light"/>
              </a:rPr>
              <a:t>Digital tools </a:t>
            </a:r>
            <a:endParaRPr lang="en-US" sz="4000">
              <a:solidFill>
                <a:schemeClr val="bg1"/>
              </a:solidFill>
            </a:endParaRPr>
          </a:p>
        </p:txBody>
      </p:sp>
      <p:sp>
        <p:nvSpPr>
          <p:cNvPr id="9" name="Content Placeholder 8">
            <a:extLst>
              <a:ext uri="{FF2B5EF4-FFF2-40B4-BE49-F238E27FC236}">
                <a16:creationId xmlns:a16="http://schemas.microsoft.com/office/drawing/2014/main" id="{095F327E-CFCC-F6C3-B7DF-5A70EC281327}"/>
              </a:ext>
            </a:extLst>
          </p:cNvPr>
          <p:cNvSpPr>
            <a:spLocks noGrp="1"/>
          </p:cNvSpPr>
          <p:nvPr>
            <p:ph idx="1"/>
          </p:nvPr>
        </p:nvSpPr>
        <p:spPr>
          <a:xfrm>
            <a:off x="838201" y="3146400"/>
            <a:ext cx="4394200" cy="2454300"/>
          </a:xfrm>
        </p:spPr>
        <p:txBody>
          <a:bodyPr>
            <a:normAutofit/>
          </a:bodyPr>
          <a:lstStyle/>
          <a:p>
            <a:r>
              <a:rPr lang="en-US" sz="1500">
                <a:solidFill>
                  <a:schemeClr val="bg1">
                    <a:alpha val="80000"/>
                  </a:schemeClr>
                </a:solidFill>
                <a:cs typeface="Calibri"/>
              </a:rPr>
              <a:t>Productivity tools: project management, note taking, time management </a:t>
            </a:r>
          </a:p>
          <a:p>
            <a:endParaRPr lang="en-US" sz="1500">
              <a:solidFill>
                <a:schemeClr val="bg1">
                  <a:alpha val="80000"/>
                </a:schemeClr>
              </a:solidFill>
              <a:cs typeface="Calibri"/>
            </a:endParaRPr>
          </a:p>
          <a:p>
            <a:r>
              <a:rPr lang="en-US" sz="1500">
                <a:solidFill>
                  <a:schemeClr val="bg1">
                    <a:alpha val="80000"/>
                  </a:schemeClr>
                </a:solidFill>
                <a:cs typeface="Calibri"/>
              </a:rPr>
              <a:t>Communication tools: emailing, message platforms, video conferencing</a:t>
            </a:r>
          </a:p>
          <a:p>
            <a:endParaRPr lang="en-US" sz="1500">
              <a:solidFill>
                <a:schemeClr val="bg1">
                  <a:alpha val="80000"/>
                </a:schemeClr>
              </a:solidFill>
              <a:cs typeface="Calibri"/>
            </a:endParaRPr>
          </a:p>
          <a:p>
            <a:pPr marL="285750" indent="-285750"/>
            <a:r>
              <a:rPr lang="en-US" sz="1500">
                <a:solidFill>
                  <a:schemeClr val="bg1">
                    <a:alpha val="80000"/>
                  </a:schemeClr>
                </a:solidFill>
                <a:cs typeface="Calibri"/>
              </a:rPr>
              <a:t>Design and creativity tools: graphic design, video editing , 3d modeling </a:t>
            </a:r>
          </a:p>
        </p:txBody>
      </p:sp>
      <p:pic>
        <p:nvPicPr>
          <p:cNvPr id="4" name="Content Placeholder 3" descr="A person holding a tablet with icons flying out of it&#10;&#10;Description automatically generated">
            <a:extLst>
              <a:ext uri="{FF2B5EF4-FFF2-40B4-BE49-F238E27FC236}">
                <a16:creationId xmlns:a16="http://schemas.microsoft.com/office/drawing/2014/main" id="{DD521103-605C-241F-5C36-DE57AA747BA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565" r="19755"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34" name="Group 33">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35" name="Freeform: Shape 34">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660EE654-99B9-70E0-D1B6-7EA370D3F692}"/>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030906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FCA70E-7FB5-4C8A-1582-4AE2C2BFC4C3}"/>
              </a:ext>
            </a:extLst>
          </p:cNvPr>
          <p:cNvSpPr>
            <a:spLocks noGrp="1"/>
          </p:cNvSpPr>
          <p:nvPr>
            <p:ph type="title"/>
          </p:nvPr>
        </p:nvSpPr>
        <p:spPr>
          <a:xfrm>
            <a:off x="838200" y="1641752"/>
            <a:ext cx="4391024" cy="1323439"/>
          </a:xfrm>
        </p:spPr>
        <p:txBody>
          <a:bodyPr anchor="t">
            <a:normAutofit/>
          </a:bodyPr>
          <a:lstStyle/>
          <a:p>
            <a:r>
              <a:rPr lang="en-US" sz="2800">
                <a:solidFill>
                  <a:schemeClr val="bg1"/>
                </a:solidFill>
                <a:cs typeface="Calibri Light"/>
              </a:rPr>
              <a:t>Argument in a presentation </a:t>
            </a:r>
            <a:br>
              <a:rPr lang="en-US" sz="2800">
                <a:solidFill>
                  <a:schemeClr val="bg1"/>
                </a:solidFill>
                <a:cs typeface="Calibri Light"/>
              </a:rPr>
            </a:br>
            <a:endParaRPr lang="en-US" sz="2800">
              <a:solidFill>
                <a:schemeClr val="bg1"/>
              </a:solidFill>
            </a:endParaRPr>
          </a:p>
        </p:txBody>
      </p:sp>
      <p:sp>
        <p:nvSpPr>
          <p:cNvPr id="22" name="Content Placeholder 8">
            <a:extLst>
              <a:ext uri="{FF2B5EF4-FFF2-40B4-BE49-F238E27FC236}">
                <a16:creationId xmlns:a16="http://schemas.microsoft.com/office/drawing/2014/main" id="{4407CCCD-91A5-90EF-EDCB-C08BAF156A40}"/>
              </a:ext>
            </a:extLst>
          </p:cNvPr>
          <p:cNvSpPr>
            <a:spLocks noGrp="1"/>
          </p:cNvSpPr>
          <p:nvPr>
            <p:ph idx="1"/>
          </p:nvPr>
        </p:nvSpPr>
        <p:spPr>
          <a:xfrm>
            <a:off x="838200" y="3146400"/>
            <a:ext cx="4391024" cy="2862288"/>
          </a:xfrm>
        </p:spPr>
        <p:txBody>
          <a:bodyPr>
            <a:normAutofit/>
          </a:bodyPr>
          <a:lstStyle/>
          <a:p>
            <a:r>
              <a:rPr lang="en-US" sz="1500">
                <a:solidFill>
                  <a:schemeClr val="bg1">
                    <a:alpha val="80000"/>
                  </a:schemeClr>
                </a:solidFill>
                <a:cs typeface="Calibri"/>
              </a:rPr>
              <a:t>Clear object </a:t>
            </a:r>
          </a:p>
          <a:p>
            <a:r>
              <a:rPr lang="en-US" sz="1500">
                <a:solidFill>
                  <a:schemeClr val="bg1">
                    <a:alpha val="80000"/>
                  </a:schemeClr>
                </a:solidFill>
                <a:cs typeface="Calibri"/>
              </a:rPr>
              <a:t>Understanding your audience</a:t>
            </a:r>
          </a:p>
          <a:p>
            <a:r>
              <a:rPr lang="en-US" sz="1500">
                <a:solidFill>
                  <a:schemeClr val="bg1">
                    <a:alpha val="80000"/>
                  </a:schemeClr>
                </a:solidFill>
                <a:cs typeface="Calibri"/>
              </a:rPr>
              <a:t>Structure your argument </a:t>
            </a:r>
          </a:p>
          <a:p>
            <a:r>
              <a:rPr lang="en-US" sz="1500">
                <a:solidFill>
                  <a:schemeClr val="bg1">
                    <a:alpha val="80000"/>
                  </a:schemeClr>
                </a:solidFill>
                <a:cs typeface="Calibri"/>
              </a:rPr>
              <a:t>Introduction , main points </a:t>
            </a:r>
          </a:p>
          <a:p>
            <a:endParaRPr lang="en-US" sz="1500">
              <a:solidFill>
                <a:schemeClr val="bg1">
                  <a:alpha val="80000"/>
                </a:schemeClr>
              </a:solidFill>
              <a:cs typeface="Calibri"/>
            </a:endParaRPr>
          </a:p>
          <a:p>
            <a:r>
              <a:rPr lang="en-US" sz="1500">
                <a:solidFill>
                  <a:schemeClr val="bg1">
                    <a:alpha val="80000"/>
                  </a:schemeClr>
                </a:solidFill>
                <a:cs typeface="Calibri"/>
              </a:rPr>
              <a:t>An argument can be caused by anything that what you want to discuss , maybe you have different opinions in matters and use the above method to structure an argument in a presentation </a:t>
            </a:r>
          </a:p>
          <a:p>
            <a:endParaRPr lang="en-US" sz="1500">
              <a:solidFill>
                <a:schemeClr val="bg1">
                  <a:alpha val="80000"/>
                </a:schemeClr>
              </a:solidFill>
              <a:cs typeface="Calibri"/>
            </a:endParaRPr>
          </a:p>
          <a:p>
            <a:endParaRPr lang="en-US" sz="1500">
              <a:solidFill>
                <a:schemeClr val="bg1">
                  <a:alpha val="80000"/>
                </a:schemeClr>
              </a:solidFill>
              <a:cs typeface="Calibri"/>
            </a:endParaRPr>
          </a:p>
        </p:txBody>
      </p:sp>
      <p:pic>
        <p:nvPicPr>
          <p:cNvPr id="4" name="Content Placeholder 3" descr="A computer with colorful code on screen&#10;&#10;Description automatically generated">
            <a:extLst>
              <a:ext uri="{FF2B5EF4-FFF2-40B4-BE49-F238E27FC236}">
                <a16:creationId xmlns:a16="http://schemas.microsoft.com/office/drawing/2014/main" id="{C801CEEA-F078-FE08-B4B2-9E80A1E69F0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61" r="34277"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29" name="Group 28">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30" name="Freeform: Shape 29">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EAFA9405-68D5-6551-E185-CF01530D1F29}"/>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084488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8366F-B606-522A-67BE-554531E5F5C8}"/>
              </a:ext>
            </a:extLst>
          </p:cNvPr>
          <p:cNvSpPr>
            <a:spLocks noGrp="1"/>
          </p:cNvSpPr>
          <p:nvPr>
            <p:ph type="title"/>
          </p:nvPr>
        </p:nvSpPr>
        <p:spPr>
          <a:xfrm>
            <a:off x="6981825" y="1641752"/>
            <a:ext cx="4391024" cy="1323439"/>
          </a:xfrm>
        </p:spPr>
        <p:txBody>
          <a:bodyPr anchor="t">
            <a:normAutofit/>
          </a:bodyPr>
          <a:lstStyle/>
          <a:p>
            <a:r>
              <a:rPr lang="en-US" sz="4000">
                <a:solidFill>
                  <a:schemeClr val="bg1"/>
                </a:solidFill>
                <a:cs typeface="Calibri Light"/>
              </a:rPr>
              <a:t>Communication worldwide </a:t>
            </a:r>
          </a:p>
        </p:txBody>
      </p:sp>
      <p:pic>
        <p:nvPicPr>
          <p:cNvPr id="4" name="Content Placeholder 3" descr="A person touching a screen with icons&#10;&#10;Description automatically generated">
            <a:extLst>
              <a:ext uri="{FF2B5EF4-FFF2-40B4-BE49-F238E27FC236}">
                <a16:creationId xmlns:a16="http://schemas.microsoft.com/office/drawing/2014/main" id="{85BE7CE1-6E8E-17E9-1CD5-745BE6EF5DC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4912"/>
          <a:stretch/>
        </p:blipFill>
        <p:spPr>
          <a:xfrm>
            <a:off x="827088" y="1498600"/>
            <a:ext cx="5260975" cy="467677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34" name="Group 33">
            <a:extLst>
              <a:ext uri="{FF2B5EF4-FFF2-40B4-BE49-F238E27FC236}">
                <a16:creationId xmlns:a16="http://schemas.microsoft.com/office/drawing/2014/main" id="{0EAC7AFE-68C0-41EB-A1C7-108E60D7C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8" y="4795537"/>
            <a:ext cx="5260975" cy="1410656"/>
            <a:chOff x="827088" y="4795537"/>
            <a:chExt cx="5260975" cy="1410656"/>
          </a:xfrm>
        </p:grpSpPr>
        <p:sp>
          <p:nvSpPr>
            <p:cNvPr id="35" name="Freeform: Shape 34">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9DCF69C4-A18A-1179-2D8B-D534A15C2FB6}"/>
              </a:ext>
            </a:extLst>
          </p:cNvPr>
          <p:cNvSpPr>
            <a:spLocks noGrp="1"/>
          </p:cNvSpPr>
          <p:nvPr>
            <p:ph idx="1"/>
          </p:nvPr>
        </p:nvSpPr>
        <p:spPr>
          <a:xfrm>
            <a:off x="6981826" y="3146400"/>
            <a:ext cx="4391024" cy="2682000"/>
          </a:xfrm>
        </p:spPr>
        <p:txBody>
          <a:bodyPr>
            <a:normAutofit/>
          </a:bodyPr>
          <a:lstStyle/>
          <a:p>
            <a:pPr marL="457200" lvl="1" indent="0">
              <a:buNone/>
            </a:pPr>
            <a:r>
              <a:rPr lang="en-US" sz="1700">
                <a:solidFill>
                  <a:schemeClr val="bg1">
                    <a:alpha val="80000"/>
                  </a:schemeClr>
                </a:solidFill>
                <a:cs typeface="Calibri"/>
              </a:rPr>
              <a:t>Researching in many aspects there is a large number  for global communications using many different forms and technologies to keep in contact with each other. Where it is business related or family communication it can be done worldwide. Using various devices such as phones, tablets , laptops , computers</a:t>
            </a:r>
          </a:p>
          <a:p>
            <a:pPr marL="457200" lvl="1" indent="0">
              <a:buNone/>
            </a:pPr>
            <a:endParaRPr lang="en-US" sz="1700">
              <a:solidFill>
                <a:schemeClr val="bg1">
                  <a:alpha val="80000"/>
                </a:schemeClr>
              </a:solidFill>
              <a:cs typeface="Calibri"/>
            </a:endParaRPr>
          </a:p>
          <a:p>
            <a:pPr marL="457200" lvl="1" indent="0">
              <a:buNone/>
            </a:pPr>
            <a:endParaRPr lang="en-US" sz="1700">
              <a:solidFill>
                <a:schemeClr val="bg1">
                  <a:alpha val="80000"/>
                </a:schemeClr>
              </a:solidFill>
              <a:cs typeface="Calibri"/>
            </a:endParaRPr>
          </a:p>
          <a:p>
            <a:pPr marL="0" indent="0">
              <a:buNone/>
            </a:pPr>
            <a:endParaRPr lang="en-US" sz="1700">
              <a:solidFill>
                <a:schemeClr val="bg1">
                  <a:alpha val="80000"/>
                </a:schemeClr>
              </a:solidFill>
              <a:cs typeface="Calibri"/>
            </a:endParaRPr>
          </a:p>
        </p:txBody>
      </p:sp>
      <p:sp>
        <p:nvSpPr>
          <p:cNvPr id="5" name="TextBox 4">
            <a:extLst>
              <a:ext uri="{FF2B5EF4-FFF2-40B4-BE49-F238E27FC236}">
                <a16:creationId xmlns:a16="http://schemas.microsoft.com/office/drawing/2014/main" id="{4E6E3AFD-4EB1-8F1E-BBF0-E7E15B50D53A}"/>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01370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C9CC3-22CE-2DB3-C0E2-F3D5B9A30A9B}"/>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Working with computers</a:t>
            </a:r>
            <a:endParaRPr lang="en-US" sz="4000" dirty="0">
              <a:solidFill>
                <a:schemeClr val="bg1"/>
              </a:solidFill>
            </a:endParaRPr>
          </a:p>
        </p:txBody>
      </p:sp>
      <p:sp>
        <p:nvSpPr>
          <p:cNvPr id="8" name="Content Placeholder 7">
            <a:extLst>
              <a:ext uri="{FF2B5EF4-FFF2-40B4-BE49-F238E27FC236}">
                <a16:creationId xmlns:a16="http://schemas.microsoft.com/office/drawing/2014/main" id="{61E5AC6F-BBC6-B17E-3CD3-D9F9183083A8}"/>
              </a:ext>
            </a:extLst>
          </p:cNvPr>
          <p:cNvSpPr>
            <a:spLocks noGrp="1"/>
          </p:cNvSpPr>
          <p:nvPr>
            <p:ph idx="1"/>
          </p:nvPr>
        </p:nvSpPr>
        <p:spPr>
          <a:xfrm>
            <a:off x="838200" y="3146400"/>
            <a:ext cx="4391024" cy="2862288"/>
          </a:xfrm>
        </p:spPr>
        <p:txBody>
          <a:bodyPr vert="horz" lIns="91440" tIns="45720" rIns="91440" bIns="45720" rtlCol="0" anchor="t">
            <a:normAutofit lnSpcReduction="10000"/>
          </a:bodyPr>
          <a:lstStyle/>
          <a:p>
            <a:r>
              <a:rPr lang="en-US" sz="2400" dirty="0">
                <a:solidFill>
                  <a:schemeClr val="bg1">
                    <a:alpha val="80000"/>
                  </a:schemeClr>
                </a:solidFill>
                <a:cs typeface="Calibri"/>
              </a:rPr>
              <a:t>Basic computers skills are required in most working environment.</a:t>
            </a:r>
          </a:p>
          <a:p>
            <a:r>
              <a:rPr lang="en-US" sz="2400" dirty="0">
                <a:solidFill>
                  <a:schemeClr val="bg1">
                    <a:alpha val="80000"/>
                  </a:schemeClr>
                </a:solidFill>
                <a:cs typeface="Calibri"/>
              </a:rPr>
              <a:t>Understanding your way around basic computer skills and the functions of a keyboard.</a:t>
            </a:r>
          </a:p>
          <a:p>
            <a:r>
              <a:rPr lang="en-US" sz="2400" dirty="0">
                <a:solidFill>
                  <a:schemeClr val="bg1">
                    <a:alpha val="80000"/>
                  </a:schemeClr>
                </a:solidFill>
                <a:cs typeface="Calibri"/>
              </a:rPr>
              <a:t>Using a mouse and learning the tool bar functions</a:t>
            </a:r>
          </a:p>
          <a:p>
            <a:endParaRPr lang="en-US" sz="2400" dirty="0">
              <a:solidFill>
                <a:srgbClr val="FFFFFF">
                  <a:alpha val="80000"/>
                </a:srgbClr>
              </a:solidFill>
              <a:cs typeface="Calibri"/>
            </a:endParaRPr>
          </a:p>
        </p:txBody>
      </p:sp>
      <p:pic>
        <p:nvPicPr>
          <p:cNvPr id="4" name="Content Placeholder 3" descr="Computer screen mockup | Royalty free psd mockup - 1209082">
            <a:extLst>
              <a:ext uri="{FF2B5EF4-FFF2-40B4-BE49-F238E27FC236}">
                <a16:creationId xmlns:a16="http://schemas.microsoft.com/office/drawing/2014/main" id="{748DD7E5-7AFD-98F9-CE23-4E1D5436C086}"/>
              </a:ext>
            </a:extLst>
          </p:cNvPr>
          <p:cNvPicPr>
            <a:picLocks noChangeAspect="1"/>
          </p:cNvPicPr>
          <p:nvPr/>
        </p:nvPicPr>
        <p:blipFill rotWithShape="1">
          <a:blip r:embed="rId2"/>
          <a:srcRect l="18065" r="18228" b="2"/>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3" name="Group 12">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52472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D0F11-B099-5D5A-18EA-A27D9EA5760A}"/>
              </a:ext>
            </a:extLst>
          </p:cNvPr>
          <p:cNvSpPr>
            <a:spLocks noGrp="1"/>
          </p:cNvSpPr>
          <p:nvPr>
            <p:ph type="title"/>
          </p:nvPr>
        </p:nvSpPr>
        <p:spPr>
          <a:xfrm>
            <a:off x="838200" y="1641752"/>
            <a:ext cx="4391025" cy="1323439"/>
          </a:xfrm>
        </p:spPr>
        <p:txBody>
          <a:bodyPr anchor="t">
            <a:normAutofit/>
          </a:bodyPr>
          <a:lstStyle/>
          <a:p>
            <a:r>
              <a:rPr lang="en-US" sz="4000">
                <a:solidFill>
                  <a:schemeClr val="bg1"/>
                </a:solidFill>
                <a:cs typeface="Calibri Light"/>
              </a:rPr>
              <a:t>Basic function of keyboard </a:t>
            </a:r>
            <a:endParaRPr lang="en-US" sz="4000">
              <a:solidFill>
                <a:schemeClr val="bg1"/>
              </a:solidFill>
            </a:endParaRPr>
          </a:p>
        </p:txBody>
      </p:sp>
      <p:sp>
        <p:nvSpPr>
          <p:cNvPr id="35" name="Content Placeholder 23">
            <a:extLst>
              <a:ext uri="{FF2B5EF4-FFF2-40B4-BE49-F238E27FC236}">
                <a16:creationId xmlns:a16="http://schemas.microsoft.com/office/drawing/2014/main" id="{CCE81CB0-746D-8350-A6CE-F799A146AD44}"/>
              </a:ext>
            </a:extLst>
          </p:cNvPr>
          <p:cNvSpPr>
            <a:spLocks noGrp="1"/>
          </p:cNvSpPr>
          <p:nvPr>
            <p:ph idx="1"/>
          </p:nvPr>
        </p:nvSpPr>
        <p:spPr>
          <a:xfrm>
            <a:off x="838201" y="3146400"/>
            <a:ext cx="4394200" cy="2454300"/>
          </a:xfrm>
        </p:spPr>
        <p:txBody>
          <a:bodyPr vert="horz" lIns="91440" tIns="45720" rIns="91440" bIns="45720" rtlCol="0">
            <a:normAutofit/>
          </a:bodyPr>
          <a:lstStyle/>
          <a:p>
            <a:r>
              <a:rPr lang="en-US" sz="2400" dirty="0">
                <a:solidFill>
                  <a:schemeClr val="bg1">
                    <a:alpha val="80000"/>
                  </a:schemeClr>
                </a:solidFill>
                <a:cs typeface="Calibri"/>
              </a:rPr>
              <a:t>Typing </a:t>
            </a:r>
          </a:p>
          <a:p>
            <a:r>
              <a:rPr lang="en-US" sz="2400" dirty="0">
                <a:solidFill>
                  <a:schemeClr val="bg1">
                    <a:alpha val="80000"/>
                  </a:schemeClr>
                </a:solidFill>
                <a:cs typeface="Calibri"/>
              </a:rPr>
              <a:t>Function keys </a:t>
            </a:r>
          </a:p>
          <a:p>
            <a:r>
              <a:rPr lang="en-US" sz="2400" dirty="0">
                <a:solidFill>
                  <a:schemeClr val="bg1">
                    <a:alpha val="80000"/>
                  </a:schemeClr>
                </a:solidFill>
                <a:cs typeface="Calibri"/>
              </a:rPr>
              <a:t>Special keys </a:t>
            </a:r>
            <a:r>
              <a:rPr lang="en-US" sz="2400">
                <a:solidFill>
                  <a:schemeClr val="bg1">
                    <a:alpha val="80000"/>
                  </a:schemeClr>
                </a:solidFill>
                <a:cs typeface="Calibri"/>
              </a:rPr>
              <a:t>eg</a:t>
            </a:r>
            <a:r>
              <a:rPr lang="en-US" sz="2400" dirty="0">
                <a:solidFill>
                  <a:schemeClr val="bg1">
                    <a:alpha val="80000"/>
                  </a:schemeClr>
                </a:solidFill>
                <a:cs typeface="Calibri"/>
              </a:rPr>
              <a:t>, caps lock </a:t>
            </a:r>
          </a:p>
          <a:p>
            <a:r>
              <a:rPr lang="en-US" sz="2400" dirty="0">
                <a:solidFill>
                  <a:schemeClr val="bg1">
                    <a:alpha val="80000"/>
                  </a:schemeClr>
                </a:solidFill>
                <a:cs typeface="Calibri"/>
              </a:rPr>
              <a:t>Numeric keypad </a:t>
            </a:r>
          </a:p>
          <a:p>
            <a:r>
              <a:rPr lang="en-US" sz="2400" dirty="0">
                <a:solidFill>
                  <a:schemeClr val="bg1">
                    <a:alpha val="80000"/>
                  </a:schemeClr>
                </a:solidFill>
                <a:cs typeface="Calibri"/>
              </a:rPr>
              <a:t>Arrow keys </a:t>
            </a:r>
          </a:p>
          <a:p>
            <a:endParaRPr lang="en-US" sz="2400" dirty="0">
              <a:solidFill>
                <a:schemeClr val="bg1">
                  <a:alpha val="80000"/>
                </a:schemeClr>
              </a:solidFill>
              <a:cs typeface="Calibri"/>
            </a:endParaRPr>
          </a:p>
          <a:p>
            <a:endParaRPr lang="en-US" sz="2400">
              <a:solidFill>
                <a:schemeClr val="bg1">
                  <a:alpha val="80000"/>
                </a:schemeClr>
              </a:solidFill>
              <a:cs typeface="Calibri"/>
            </a:endParaRPr>
          </a:p>
        </p:txBody>
      </p:sp>
      <p:pic>
        <p:nvPicPr>
          <p:cNvPr id="8" name="Content Placeholder 7" descr="A computer keyboard with text&#10;&#10;Description automatically generated">
            <a:extLst>
              <a:ext uri="{FF2B5EF4-FFF2-40B4-BE49-F238E27FC236}">
                <a16:creationId xmlns:a16="http://schemas.microsoft.com/office/drawing/2014/main" id="{8CE84821-7388-D7B0-3680-F9E1AACF365C}"/>
              </a:ext>
            </a:extLst>
          </p:cNvPr>
          <p:cNvPicPr>
            <a:picLocks noChangeAspect="1"/>
          </p:cNvPicPr>
          <p:nvPr/>
        </p:nvPicPr>
        <p:blipFill rotWithShape="1">
          <a:blip r:embed="rId2"/>
          <a:srcRect l="7852" r="37450"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63" name="Group 62">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64" name="Freeform: Shape 63">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Shape 64">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33718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57271-CF82-2EFC-235B-109643319C0D}"/>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The use of the mouse </a:t>
            </a:r>
            <a:endParaRPr lang="en-US" sz="4000" dirty="0">
              <a:solidFill>
                <a:schemeClr val="bg1"/>
              </a:solidFill>
            </a:endParaRPr>
          </a:p>
        </p:txBody>
      </p:sp>
      <p:sp>
        <p:nvSpPr>
          <p:cNvPr id="17" name="Content Placeholder 7">
            <a:extLst>
              <a:ext uri="{FF2B5EF4-FFF2-40B4-BE49-F238E27FC236}">
                <a16:creationId xmlns:a16="http://schemas.microsoft.com/office/drawing/2014/main" id="{4DED5A28-FCDD-B8C9-D47B-6AD8E743CCAB}"/>
              </a:ext>
            </a:extLst>
          </p:cNvPr>
          <p:cNvSpPr>
            <a:spLocks noGrp="1"/>
          </p:cNvSpPr>
          <p:nvPr>
            <p:ph idx="1"/>
          </p:nvPr>
        </p:nvSpPr>
        <p:spPr>
          <a:xfrm>
            <a:off x="838201" y="3146400"/>
            <a:ext cx="4394200" cy="2454300"/>
          </a:xfrm>
        </p:spPr>
        <p:txBody>
          <a:bodyPr vert="horz" lIns="91440" tIns="45720" rIns="91440" bIns="45720" rtlCol="0">
            <a:normAutofit/>
          </a:bodyPr>
          <a:lstStyle/>
          <a:p>
            <a:r>
              <a:rPr lang="en-US" sz="2000">
                <a:solidFill>
                  <a:schemeClr val="bg1">
                    <a:alpha val="80000"/>
                  </a:schemeClr>
                </a:solidFill>
                <a:cs typeface="Calibri"/>
              </a:rPr>
              <a:t>Pointer movements </a:t>
            </a:r>
          </a:p>
          <a:p>
            <a:r>
              <a:rPr lang="en-US" sz="2000">
                <a:solidFill>
                  <a:schemeClr val="bg1">
                    <a:alpha val="80000"/>
                  </a:schemeClr>
                </a:solidFill>
                <a:cs typeface="Calibri"/>
              </a:rPr>
              <a:t>Scrolling </a:t>
            </a:r>
          </a:p>
          <a:p>
            <a:r>
              <a:rPr lang="en-US" sz="2000">
                <a:solidFill>
                  <a:schemeClr val="bg1">
                    <a:alpha val="80000"/>
                  </a:schemeClr>
                </a:solidFill>
                <a:cs typeface="Calibri"/>
              </a:rPr>
              <a:t>Click and drag </a:t>
            </a:r>
          </a:p>
          <a:p>
            <a:r>
              <a:rPr lang="en-US" sz="2000">
                <a:solidFill>
                  <a:schemeClr val="bg1">
                    <a:alpha val="80000"/>
                  </a:schemeClr>
                </a:solidFill>
                <a:cs typeface="Calibri"/>
              </a:rPr>
              <a:t>Buttons </a:t>
            </a:r>
          </a:p>
          <a:p>
            <a:r>
              <a:rPr lang="en-US" sz="2000">
                <a:solidFill>
                  <a:schemeClr val="bg1">
                    <a:alpha val="80000"/>
                  </a:schemeClr>
                </a:solidFill>
                <a:cs typeface="Calibri"/>
              </a:rPr>
              <a:t>Wireless optional available ot wired </a:t>
            </a:r>
          </a:p>
          <a:p>
            <a:r>
              <a:rPr lang="en-US" sz="2000">
                <a:solidFill>
                  <a:schemeClr val="bg1">
                    <a:alpha val="80000"/>
                  </a:schemeClr>
                </a:solidFill>
                <a:cs typeface="Calibri"/>
              </a:rPr>
              <a:t>Key part of using a computer </a:t>
            </a:r>
          </a:p>
        </p:txBody>
      </p:sp>
      <p:pic>
        <p:nvPicPr>
          <p:cNvPr id="4" name="Content Placeholder 3" descr="A screenshot of a computer&#10;&#10;Description automatically generated">
            <a:extLst>
              <a:ext uri="{FF2B5EF4-FFF2-40B4-BE49-F238E27FC236}">
                <a16:creationId xmlns:a16="http://schemas.microsoft.com/office/drawing/2014/main" id="{F4B5CE6C-4A07-4302-F8C0-BC1B211309BD}"/>
              </a:ext>
            </a:extLst>
          </p:cNvPr>
          <p:cNvPicPr>
            <a:picLocks noChangeAspect="1"/>
          </p:cNvPicPr>
          <p:nvPr/>
        </p:nvPicPr>
        <p:blipFill rotWithShape="1">
          <a:blip r:embed="rId2"/>
          <a:srcRect r="44364"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38" name="Group 37">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39" name="Freeform: Shape 38">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907277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848F4-791B-F483-053C-D1D39F5BCC8C}"/>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Toolbar and it purpose </a:t>
            </a:r>
          </a:p>
        </p:txBody>
      </p:sp>
      <p:sp>
        <p:nvSpPr>
          <p:cNvPr id="11" name="Content Placeholder 10">
            <a:extLst>
              <a:ext uri="{FF2B5EF4-FFF2-40B4-BE49-F238E27FC236}">
                <a16:creationId xmlns:a16="http://schemas.microsoft.com/office/drawing/2014/main" id="{C5B5722A-EAA4-9793-489E-2E4C46AA5DE3}"/>
              </a:ext>
            </a:extLst>
          </p:cNvPr>
          <p:cNvSpPr>
            <a:spLocks noGrp="1"/>
          </p:cNvSpPr>
          <p:nvPr>
            <p:ph idx="1"/>
          </p:nvPr>
        </p:nvSpPr>
        <p:spPr>
          <a:xfrm>
            <a:off x="838200" y="3146400"/>
            <a:ext cx="4391024" cy="2454300"/>
          </a:xfrm>
        </p:spPr>
        <p:txBody>
          <a:bodyPr vert="horz" lIns="91440" tIns="45720" rIns="91440" bIns="45720" rtlCol="0" anchor="t">
            <a:normAutofit/>
          </a:bodyPr>
          <a:lstStyle/>
          <a:p>
            <a:r>
              <a:rPr lang="en-US" sz="2400" dirty="0">
                <a:solidFill>
                  <a:schemeClr val="bg1">
                    <a:alpha val="80000"/>
                  </a:schemeClr>
                </a:solidFill>
                <a:cs typeface="Calibri"/>
              </a:rPr>
              <a:t>Easy access</a:t>
            </a:r>
          </a:p>
          <a:p>
            <a:r>
              <a:rPr lang="en-US" sz="2400" dirty="0">
                <a:solidFill>
                  <a:schemeClr val="bg1">
                    <a:alpha val="80000"/>
                  </a:schemeClr>
                </a:solidFill>
                <a:cs typeface="Calibri"/>
              </a:rPr>
              <a:t>Visual key features </a:t>
            </a:r>
          </a:p>
          <a:p>
            <a:r>
              <a:rPr lang="en-US" sz="2400" dirty="0">
                <a:solidFill>
                  <a:schemeClr val="bg1">
                    <a:alpha val="80000"/>
                  </a:schemeClr>
                </a:solidFill>
                <a:cs typeface="Calibri"/>
              </a:rPr>
              <a:t>Streamlining workflow</a:t>
            </a:r>
          </a:p>
          <a:p>
            <a:r>
              <a:rPr lang="en-US" sz="2400" dirty="0">
                <a:solidFill>
                  <a:schemeClr val="bg1">
                    <a:alpha val="80000"/>
                  </a:schemeClr>
                </a:solidFill>
                <a:cs typeface="Calibri"/>
              </a:rPr>
              <a:t>Contextual toolbar </a:t>
            </a:r>
          </a:p>
          <a:p>
            <a:endParaRPr lang="en-US" sz="2400" dirty="0">
              <a:solidFill>
                <a:schemeClr val="bg1">
                  <a:alpha val="80000"/>
                </a:schemeClr>
              </a:solidFill>
              <a:cs typeface="Calibri"/>
            </a:endParaRPr>
          </a:p>
          <a:p>
            <a:pPr marL="0" indent="0">
              <a:buNone/>
            </a:pPr>
            <a:endParaRPr lang="en-US" sz="2400" dirty="0">
              <a:solidFill>
                <a:srgbClr val="FFFFFF">
                  <a:alpha val="80000"/>
                </a:srgbClr>
              </a:solidFill>
              <a:cs typeface="Calibri"/>
            </a:endParaRPr>
          </a:p>
          <a:p>
            <a:endParaRPr lang="en-US" sz="2400" dirty="0">
              <a:solidFill>
                <a:srgbClr val="FFFFFF">
                  <a:alpha val="80000"/>
                </a:srgbClr>
              </a:solidFill>
              <a:cs typeface="Calibri"/>
            </a:endParaRPr>
          </a:p>
          <a:p>
            <a:endParaRPr lang="en-US" dirty="0">
              <a:solidFill>
                <a:srgbClr val="FFFFFF">
                  <a:alpha val="80000"/>
                </a:srgbClr>
              </a:solidFill>
              <a:cs typeface="Calibri"/>
            </a:endParaRPr>
          </a:p>
          <a:p>
            <a:endParaRPr lang="en-US" sz="2400" dirty="0">
              <a:solidFill>
                <a:srgbClr val="FFFFFF">
                  <a:alpha val="80000"/>
                </a:srgbClr>
              </a:solidFill>
              <a:cs typeface="Calibri"/>
            </a:endParaRPr>
          </a:p>
        </p:txBody>
      </p:sp>
      <p:grpSp>
        <p:nvGrpSpPr>
          <p:cNvPr id="16" name="Group 15">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7" name="Group 16">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1" name="Freeform: Shape 20">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8" name="Group 17">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9" name="Freeform: Shape 18">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Content Placeholder 6" descr="A screenshot of a computer&#10;&#10;Description automatically generated">
            <a:extLst>
              <a:ext uri="{FF2B5EF4-FFF2-40B4-BE49-F238E27FC236}">
                <a16:creationId xmlns:a16="http://schemas.microsoft.com/office/drawing/2014/main" id="{CCB34A9D-102B-5DE0-BC52-81F4EBDE0458}"/>
              </a:ext>
            </a:extLst>
          </p:cNvPr>
          <p:cNvPicPr>
            <a:picLocks noChangeAspect="1"/>
          </p:cNvPicPr>
          <p:nvPr/>
        </p:nvPicPr>
        <p:blipFill>
          <a:blip r:embed="rId3"/>
          <a:stretch>
            <a:fillRect/>
          </a:stretch>
        </p:blipFill>
        <p:spPr>
          <a:xfrm>
            <a:off x="7084622" y="1350833"/>
            <a:ext cx="3283731" cy="3063347"/>
          </a:xfrm>
          <a:prstGeom prst="rect">
            <a:avLst/>
          </a:prstGeom>
        </p:spPr>
      </p:pic>
    </p:spTree>
    <p:extLst>
      <p:ext uri="{BB962C8B-B14F-4D97-AF65-F5344CB8AC3E}">
        <p14:creationId xmlns:p14="http://schemas.microsoft.com/office/powerpoint/2010/main" val="1289011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mputer and keyboard with a blue screen&#10;&#10;Description automatically generated">
            <a:extLst>
              <a:ext uri="{FF2B5EF4-FFF2-40B4-BE49-F238E27FC236}">
                <a16:creationId xmlns:a16="http://schemas.microsoft.com/office/drawing/2014/main" id="{CFF0E566-100F-87A0-C1DA-1A977310B8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302" t="6592" r="19336" b="-3"/>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D205C-456A-F0F1-B2EB-3C0D12FF4683}"/>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cs typeface="Calibri Light"/>
              </a:rPr>
              <a:t>Types of computers and devices </a:t>
            </a:r>
            <a:endParaRPr lang="en-US" sz="2800">
              <a:solidFill>
                <a:schemeClr val="bg1"/>
              </a:solidFill>
            </a:endParaRPr>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D5B299E-1204-B8BD-AB8E-7C4F515F3FFB}"/>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a:solidFill>
                  <a:schemeClr val="bg1"/>
                </a:solidFill>
                <a:cs typeface="Calibri"/>
              </a:rPr>
              <a:t>Personal computers : laptops, desktop computers, tablets </a:t>
            </a:r>
          </a:p>
          <a:p>
            <a:r>
              <a:rPr lang="en-US" sz="1700">
                <a:solidFill>
                  <a:schemeClr val="bg1"/>
                </a:solidFill>
                <a:cs typeface="Calibri"/>
              </a:rPr>
              <a:t>Smart phones </a:t>
            </a:r>
          </a:p>
          <a:p>
            <a:r>
              <a:rPr lang="en-US" sz="1700">
                <a:solidFill>
                  <a:schemeClr val="bg1"/>
                </a:solidFill>
                <a:cs typeface="Calibri"/>
              </a:rPr>
              <a:t>Gaming consoles </a:t>
            </a:r>
          </a:p>
          <a:p>
            <a:r>
              <a:rPr lang="en-US" sz="1700">
                <a:solidFill>
                  <a:schemeClr val="bg1"/>
                </a:solidFill>
                <a:cs typeface="Calibri"/>
              </a:rPr>
              <a:t>Wearable devices : smartwatches </a:t>
            </a:r>
          </a:p>
          <a:p>
            <a:endParaRPr lang="en-US" sz="1700">
              <a:solidFill>
                <a:schemeClr val="bg1"/>
              </a:solidFill>
              <a:cs typeface="Calibri"/>
            </a:endParaRPr>
          </a:p>
        </p:txBody>
      </p:sp>
      <p:sp>
        <p:nvSpPr>
          <p:cNvPr id="5" name="TextBox 4">
            <a:extLst>
              <a:ext uri="{FF2B5EF4-FFF2-40B4-BE49-F238E27FC236}">
                <a16:creationId xmlns:a16="http://schemas.microsoft.com/office/drawing/2014/main" id="{A0EDB197-4042-1629-C911-84237D7BB2C7}"/>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197987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4D21B-52E0-F0CC-C982-8EF21C743B5D}"/>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365 essentials </a:t>
            </a:r>
            <a:endParaRPr lang="en-US" sz="4000" dirty="0">
              <a:solidFill>
                <a:schemeClr val="bg1"/>
              </a:solidFill>
            </a:endParaRPr>
          </a:p>
        </p:txBody>
      </p:sp>
      <p:sp>
        <p:nvSpPr>
          <p:cNvPr id="20" name="Content Placeholder 7">
            <a:extLst>
              <a:ext uri="{FF2B5EF4-FFF2-40B4-BE49-F238E27FC236}">
                <a16:creationId xmlns:a16="http://schemas.microsoft.com/office/drawing/2014/main" id="{DF95B2B4-C7E8-7E61-83EB-F17774C922DB}"/>
              </a:ext>
            </a:extLst>
          </p:cNvPr>
          <p:cNvSpPr>
            <a:spLocks noGrp="1"/>
          </p:cNvSpPr>
          <p:nvPr>
            <p:ph idx="1"/>
          </p:nvPr>
        </p:nvSpPr>
        <p:spPr>
          <a:xfrm>
            <a:off x="838200" y="3146400"/>
            <a:ext cx="4391025" cy="2454300"/>
          </a:xfrm>
        </p:spPr>
        <p:txBody>
          <a:bodyPr vert="horz" lIns="91440" tIns="45720" rIns="91440" bIns="45720" rtlCol="0">
            <a:normAutofit/>
          </a:bodyPr>
          <a:lstStyle/>
          <a:p>
            <a:r>
              <a:rPr lang="en-US" sz="2400" dirty="0">
                <a:solidFill>
                  <a:schemeClr val="bg1">
                    <a:alpha val="80000"/>
                  </a:schemeClr>
                </a:solidFill>
                <a:cs typeface="Calibri"/>
              </a:rPr>
              <a:t>Email and calendar </a:t>
            </a:r>
          </a:p>
          <a:p>
            <a:r>
              <a:rPr lang="en-US" sz="2400" dirty="0">
                <a:solidFill>
                  <a:schemeClr val="bg1">
                    <a:alpha val="80000"/>
                  </a:schemeClr>
                </a:solidFill>
                <a:cs typeface="Calibri"/>
              </a:rPr>
              <a:t>Key features </a:t>
            </a:r>
          </a:p>
          <a:p>
            <a:r>
              <a:rPr lang="en-US" sz="2400" dirty="0">
                <a:solidFill>
                  <a:schemeClr val="bg1">
                    <a:alpha val="80000"/>
                  </a:schemeClr>
                </a:solidFill>
                <a:cs typeface="Calibri"/>
              </a:rPr>
              <a:t>File and storage</a:t>
            </a:r>
          </a:p>
          <a:p>
            <a:r>
              <a:rPr lang="en-US" sz="2400" dirty="0">
                <a:solidFill>
                  <a:schemeClr val="bg1">
                    <a:alpha val="80000"/>
                  </a:schemeClr>
                </a:solidFill>
                <a:cs typeface="Calibri"/>
              </a:rPr>
              <a:t>Online meetings </a:t>
            </a:r>
          </a:p>
          <a:p>
            <a:r>
              <a:rPr lang="en-US" sz="2400" dirty="0">
                <a:solidFill>
                  <a:schemeClr val="bg1">
                    <a:alpha val="80000"/>
                  </a:schemeClr>
                </a:solidFill>
                <a:cs typeface="Calibri"/>
              </a:rPr>
              <a:t>Support and updates </a:t>
            </a:r>
          </a:p>
          <a:p>
            <a:endParaRPr lang="en-US" sz="2400" dirty="0">
              <a:solidFill>
                <a:schemeClr val="bg1">
                  <a:alpha val="80000"/>
                </a:schemeClr>
              </a:solidFill>
              <a:cs typeface="Calibri"/>
            </a:endParaRPr>
          </a:p>
        </p:txBody>
      </p:sp>
      <p:pic>
        <p:nvPicPr>
          <p:cNvPr id="5" name="Picture 4" descr="A black and grey logo&#10;&#10;Description automatically generated">
            <a:extLst>
              <a:ext uri="{FF2B5EF4-FFF2-40B4-BE49-F238E27FC236}">
                <a16:creationId xmlns:a16="http://schemas.microsoft.com/office/drawing/2014/main" id="{46B9AE67-68E1-620B-E589-2F9EFB820C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9" y="2975458"/>
            <a:ext cx="5260976" cy="868059"/>
          </a:xfrm>
          <a:prstGeom prst="rect">
            <a:avLst/>
          </a:prstGeom>
        </p:spPr>
      </p:pic>
      <p:sp>
        <p:nvSpPr>
          <p:cNvPr id="6" name="TextBox 5">
            <a:extLst>
              <a:ext uri="{FF2B5EF4-FFF2-40B4-BE49-F238E27FC236}">
                <a16:creationId xmlns:a16="http://schemas.microsoft.com/office/drawing/2014/main" id="{D0E12DD7-DCD9-05BC-2DD1-0DB1ABCFD477}"/>
              </a:ext>
            </a:extLst>
          </p:cNvPr>
          <p:cNvSpPr txBox="1"/>
          <p:nvPr/>
        </p:nvSpPr>
        <p:spPr>
          <a:xfrm>
            <a:off x="9035507" y="3643462"/>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737738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DB277-DF0A-B034-3DB3-8582B2236FE2}"/>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Office 365 screen </a:t>
            </a:r>
            <a:endParaRPr lang="en-US" sz="4000" dirty="0">
              <a:solidFill>
                <a:schemeClr val="bg1"/>
              </a:solidFill>
            </a:endParaRPr>
          </a:p>
        </p:txBody>
      </p:sp>
      <p:sp>
        <p:nvSpPr>
          <p:cNvPr id="8" name="Content Placeholder 7">
            <a:extLst>
              <a:ext uri="{FF2B5EF4-FFF2-40B4-BE49-F238E27FC236}">
                <a16:creationId xmlns:a16="http://schemas.microsoft.com/office/drawing/2014/main" id="{9044E4B1-7890-B8CA-B59F-1FE2BC349BFA}"/>
              </a:ext>
            </a:extLst>
          </p:cNvPr>
          <p:cNvSpPr>
            <a:spLocks noGrp="1"/>
          </p:cNvSpPr>
          <p:nvPr>
            <p:ph idx="1"/>
          </p:nvPr>
        </p:nvSpPr>
        <p:spPr>
          <a:xfrm>
            <a:off x="838200" y="3146400"/>
            <a:ext cx="4391024" cy="2862288"/>
          </a:xfrm>
        </p:spPr>
        <p:txBody>
          <a:bodyPr vert="horz" lIns="91440" tIns="45720" rIns="91440" bIns="45720" rtlCol="0" anchor="t">
            <a:normAutofit fontScale="92500" lnSpcReduction="10000"/>
          </a:bodyPr>
          <a:lstStyle/>
          <a:p>
            <a:r>
              <a:rPr lang="en-US" sz="2400">
                <a:solidFill>
                  <a:schemeClr val="bg1">
                    <a:alpha val="80000"/>
                  </a:schemeClr>
                </a:solidFill>
                <a:cs typeface="Calibri"/>
              </a:rPr>
              <a:t>App launcher </a:t>
            </a:r>
          </a:p>
          <a:p>
            <a:r>
              <a:rPr lang="en-US" sz="2400" dirty="0">
                <a:solidFill>
                  <a:schemeClr val="bg1">
                    <a:alpha val="80000"/>
                  </a:schemeClr>
                </a:solidFill>
                <a:cs typeface="Calibri"/>
              </a:rPr>
              <a:t>Navigation bars </a:t>
            </a:r>
          </a:p>
          <a:p>
            <a:r>
              <a:rPr lang="en-US" sz="2400" dirty="0">
                <a:solidFill>
                  <a:schemeClr val="bg1">
                    <a:alpha val="80000"/>
                  </a:schemeClr>
                </a:solidFill>
                <a:cs typeface="Calibri"/>
              </a:rPr>
              <a:t>Tools / features </a:t>
            </a:r>
          </a:p>
          <a:p>
            <a:r>
              <a:rPr lang="en-US" sz="2400">
                <a:solidFill>
                  <a:schemeClr val="bg1">
                    <a:alpha val="80000"/>
                  </a:schemeClr>
                </a:solidFill>
                <a:cs typeface="Calibri"/>
              </a:rPr>
              <a:t>Document area </a:t>
            </a:r>
          </a:p>
          <a:p>
            <a:r>
              <a:rPr lang="en-US" sz="2400" dirty="0">
                <a:solidFill>
                  <a:schemeClr val="bg1">
                    <a:alpha val="80000"/>
                  </a:schemeClr>
                </a:solidFill>
                <a:cs typeface="Calibri"/>
              </a:rPr>
              <a:t>User icon </a:t>
            </a:r>
          </a:p>
          <a:p>
            <a:r>
              <a:rPr lang="en-US" sz="2400" dirty="0">
                <a:solidFill>
                  <a:schemeClr val="bg1">
                    <a:alpha val="80000"/>
                  </a:schemeClr>
                </a:solidFill>
                <a:cs typeface="Calibri"/>
              </a:rPr>
              <a:t>Search filed </a:t>
            </a:r>
          </a:p>
          <a:p>
            <a:r>
              <a:rPr lang="en-US" sz="2400">
                <a:solidFill>
                  <a:schemeClr val="bg1">
                    <a:alpha val="80000"/>
                  </a:schemeClr>
                </a:solidFill>
                <a:cs typeface="Calibri"/>
              </a:rPr>
              <a:t>References </a:t>
            </a:r>
          </a:p>
          <a:p>
            <a:endParaRPr lang="en-US" sz="2400" dirty="0">
              <a:solidFill>
                <a:schemeClr val="bg1">
                  <a:alpha val="80000"/>
                </a:schemeClr>
              </a:solidFill>
              <a:cs typeface="Calibri"/>
            </a:endParaRPr>
          </a:p>
        </p:txBody>
      </p:sp>
      <p:pic>
        <p:nvPicPr>
          <p:cNvPr id="4" name="Content Placeholder 3" descr="A screenshot of a computer program&#10;&#10;Description automatically generated">
            <a:extLst>
              <a:ext uri="{FF2B5EF4-FFF2-40B4-BE49-F238E27FC236}">
                <a16:creationId xmlns:a16="http://schemas.microsoft.com/office/drawing/2014/main" id="{7B6A75A2-D390-E3CC-9018-5A4E90472A75}"/>
              </a:ext>
            </a:extLst>
          </p:cNvPr>
          <p:cNvPicPr>
            <a:picLocks noChangeAspect="1"/>
          </p:cNvPicPr>
          <p:nvPr/>
        </p:nvPicPr>
        <p:blipFill rotWithShape="1">
          <a:blip r:embed="rId2"/>
          <a:srcRect l="5169" r="28575" b="2"/>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3" name="Group 12">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9922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B4C84-1AAF-83D4-A3EB-AEE2DE2E6CD3}"/>
              </a:ext>
            </a:extLst>
          </p:cNvPr>
          <p:cNvSpPr>
            <a:spLocks noGrp="1"/>
          </p:cNvSpPr>
          <p:nvPr>
            <p:ph type="title"/>
          </p:nvPr>
        </p:nvSpPr>
        <p:spPr>
          <a:xfrm>
            <a:off x="838200" y="1641752"/>
            <a:ext cx="4391024" cy="1323439"/>
          </a:xfrm>
        </p:spPr>
        <p:txBody>
          <a:bodyPr anchor="t">
            <a:normAutofit/>
          </a:bodyPr>
          <a:lstStyle/>
          <a:p>
            <a:r>
              <a:rPr lang="en-US" sz="3100">
                <a:solidFill>
                  <a:schemeClr val="bg1"/>
                </a:solidFill>
                <a:cs typeface="Calibri Light"/>
              </a:rPr>
              <a:t>Features of a documents for 356 application </a:t>
            </a:r>
            <a:endParaRPr lang="en-US" sz="3100">
              <a:solidFill>
                <a:schemeClr val="bg1"/>
              </a:solidFill>
            </a:endParaRPr>
          </a:p>
        </p:txBody>
      </p:sp>
      <p:sp>
        <p:nvSpPr>
          <p:cNvPr id="8" name="Content Placeholder 7">
            <a:extLst>
              <a:ext uri="{FF2B5EF4-FFF2-40B4-BE49-F238E27FC236}">
                <a16:creationId xmlns:a16="http://schemas.microsoft.com/office/drawing/2014/main" id="{01D3242F-2D39-9D61-337A-34DD41CE7265}"/>
              </a:ext>
            </a:extLst>
          </p:cNvPr>
          <p:cNvSpPr>
            <a:spLocks noGrp="1"/>
          </p:cNvSpPr>
          <p:nvPr>
            <p:ph idx="1"/>
          </p:nvPr>
        </p:nvSpPr>
        <p:spPr>
          <a:xfrm>
            <a:off x="838200" y="3146400"/>
            <a:ext cx="4391025" cy="2454300"/>
          </a:xfrm>
        </p:spPr>
        <p:txBody>
          <a:bodyPr vert="horz" lIns="91440" tIns="45720" rIns="91440" bIns="45720" rtlCol="0">
            <a:normAutofit/>
          </a:bodyPr>
          <a:lstStyle/>
          <a:p>
            <a:endParaRPr lang="en-US" sz="1500">
              <a:solidFill>
                <a:schemeClr val="bg1">
                  <a:alpha val="80000"/>
                </a:schemeClr>
              </a:solidFill>
            </a:endParaRPr>
          </a:p>
          <a:p>
            <a:r>
              <a:rPr lang="en-US" sz="1500">
                <a:solidFill>
                  <a:schemeClr val="bg1">
                    <a:alpha val="80000"/>
                  </a:schemeClr>
                </a:solidFill>
                <a:cs typeface="Calibri"/>
              </a:rPr>
              <a:t>Texting </a:t>
            </a:r>
          </a:p>
          <a:p>
            <a:r>
              <a:rPr lang="en-US" sz="1500">
                <a:solidFill>
                  <a:schemeClr val="bg1">
                    <a:alpha val="80000"/>
                  </a:schemeClr>
                </a:solidFill>
                <a:cs typeface="Calibri"/>
              </a:rPr>
              <a:t>Formatting </a:t>
            </a:r>
          </a:p>
          <a:p>
            <a:r>
              <a:rPr lang="en-US" sz="1500">
                <a:solidFill>
                  <a:schemeClr val="bg1">
                    <a:alpha val="80000"/>
                  </a:schemeClr>
                </a:solidFill>
                <a:cs typeface="Calibri"/>
              </a:rPr>
              <a:t>Open files and saving them </a:t>
            </a:r>
          </a:p>
          <a:p>
            <a:r>
              <a:rPr lang="en-US" sz="1500">
                <a:solidFill>
                  <a:schemeClr val="bg1">
                    <a:alpha val="80000"/>
                  </a:schemeClr>
                </a:solidFill>
                <a:cs typeface="Calibri"/>
              </a:rPr>
              <a:t>Creating a blank document </a:t>
            </a:r>
          </a:p>
          <a:p>
            <a:r>
              <a:rPr lang="en-US" sz="1500">
                <a:solidFill>
                  <a:schemeClr val="bg1">
                    <a:alpha val="80000"/>
                  </a:schemeClr>
                </a:solidFill>
                <a:cs typeface="Calibri"/>
              </a:rPr>
              <a:t>Copy , cut and paste </a:t>
            </a:r>
          </a:p>
          <a:p>
            <a:r>
              <a:rPr lang="en-US" sz="1500">
                <a:solidFill>
                  <a:schemeClr val="bg1">
                    <a:alpha val="80000"/>
                  </a:schemeClr>
                </a:solidFill>
                <a:cs typeface="Calibri"/>
              </a:rPr>
              <a:t>Change font , size , add images </a:t>
            </a:r>
          </a:p>
        </p:txBody>
      </p:sp>
      <p:pic>
        <p:nvPicPr>
          <p:cNvPr id="4" name="Content Placeholder 3" descr="A screenshot of a computer program&#10;&#10;Description automatically generated">
            <a:extLst>
              <a:ext uri="{FF2B5EF4-FFF2-40B4-BE49-F238E27FC236}">
                <a16:creationId xmlns:a16="http://schemas.microsoft.com/office/drawing/2014/main" id="{7AF1FB79-8195-A509-F0D3-DCD451D16C21}"/>
              </a:ext>
            </a:extLst>
          </p:cNvPr>
          <p:cNvPicPr>
            <a:picLocks noChangeAspect="1"/>
          </p:cNvPicPr>
          <p:nvPr/>
        </p:nvPicPr>
        <p:blipFill rotWithShape="1">
          <a:blip r:embed="rId2"/>
          <a:srcRect l="10271" r="20640"/>
          <a:stretch/>
        </p:blipFill>
        <p:spPr>
          <a:xfrm>
            <a:off x="6483925" y="1429488"/>
            <a:ext cx="4485123" cy="3960000"/>
          </a:xfrm>
          <a:prstGeom prst="rect">
            <a:avLst/>
          </a:prstGeom>
        </p:spPr>
      </p:pic>
    </p:spTree>
    <p:extLst>
      <p:ext uri="{BB962C8B-B14F-4D97-AF65-F5344CB8AC3E}">
        <p14:creationId xmlns:p14="http://schemas.microsoft.com/office/powerpoint/2010/main" val="2388205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3B7FB-B92E-C8D7-3ED3-61199DEEFE16}"/>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Word document screen </a:t>
            </a:r>
            <a:endParaRPr lang="en-US" sz="4000" dirty="0">
              <a:solidFill>
                <a:schemeClr val="bg1"/>
              </a:solidFill>
            </a:endParaRPr>
          </a:p>
        </p:txBody>
      </p:sp>
      <p:sp>
        <p:nvSpPr>
          <p:cNvPr id="18" name="Content Placeholder 8">
            <a:extLst>
              <a:ext uri="{FF2B5EF4-FFF2-40B4-BE49-F238E27FC236}">
                <a16:creationId xmlns:a16="http://schemas.microsoft.com/office/drawing/2014/main" id="{0A71AE25-8C17-4314-196B-7E1715A09C3B}"/>
              </a:ext>
            </a:extLst>
          </p:cNvPr>
          <p:cNvSpPr>
            <a:spLocks noGrp="1"/>
          </p:cNvSpPr>
          <p:nvPr>
            <p:ph idx="1"/>
          </p:nvPr>
        </p:nvSpPr>
        <p:spPr>
          <a:xfrm>
            <a:off x="838200" y="3146400"/>
            <a:ext cx="4391024" cy="2862288"/>
          </a:xfrm>
        </p:spPr>
        <p:txBody>
          <a:bodyPr vert="horz" lIns="91440" tIns="45720" rIns="91440" bIns="45720" rtlCol="0" anchor="t">
            <a:normAutofit fontScale="92500" lnSpcReduction="10000"/>
          </a:bodyPr>
          <a:lstStyle/>
          <a:p>
            <a:r>
              <a:rPr lang="en-US" sz="2400">
                <a:solidFill>
                  <a:schemeClr val="bg1">
                    <a:alpha val="80000"/>
                  </a:schemeClr>
                </a:solidFill>
                <a:cs typeface="Calibri"/>
              </a:rPr>
              <a:t>Title bar </a:t>
            </a:r>
          </a:p>
          <a:p>
            <a:r>
              <a:rPr lang="en-US" sz="2400" dirty="0">
                <a:solidFill>
                  <a:schemeClr val="bg1">
                    <a:alpha val="80000"/>
                  </a:schemeClr>
                </a:solidFill>
                <a:cs typeface="Calibri"/>
              </a:rPr>
              <a:t>Ribbons </a:t>
            </a:r>
          </a:p>
          <a:p>
            <a:r>
              <a:rPr lang="en-US" sz="2400" dirty="0">
                <a:solidFill>
                  <a:schemeClr val="bg1">
                    <a:alpha val="80000"/>
                  </a:schemeClr>
                </a:solidFill>
                <a:cs typeface="Calibri"/>
              </a:rPr>
              <a:t>Quick access toolbar </a:t>
            </a:r>
          </a:p>
          <a:p>
            <a:r>
              <a:rPr lang="en-US" sz="2400" dirty="0">
                <a:solidFill>
                  <a:schemeClr val="bg1">
                    <a:alpha val="80000"/>
                  </a:schemeClr>
                </a:solidFill>
                <a:cs typeface="Calibri"/>
              </a:rPr>
              <a:t>Fonts features , add images</a:t>
            </a:r>
          </a:p>
          <a:p>
            <a:r>
              <a:rPr lang="en-US" sz="2400" dirty="0">
                <a:solidFill>
                  <a:schemeClr val="bg1">
                    <a:alpha val="80000"/>
                  </a:schemeClr>
                </a:solidFill>
                <a:cs typeface="Calibri"/>
              </a:rPr>
              <a:t>Scroll bar </a:t>
            </a:r>
          </a:p>
          <a:p>
            <a:r>
              <a:rPr lang="en-US" sz="2400" dirty="0">
                <a:solidFill>
                  <a:schemeClr val="bg1">
                    <a:alpha val="80000"/>
                  </a:schemeClr>
                </a:solidFill>
                <a:cs typeface="Calibri"/>
              </a:rPr>
              <a:t>Header and footer </a:t>
            </a:r>
          </a:p>
          <a:p>
            <a:r>
              <a:rPr lang="en-US" sz="2400" dirty="0">
                <a:solidFill>
                  <a:schemeClr val="bg1">
                    <a:alpha val="80000"/>
                  </a:schemeClr>
                </a:solidFill>
                <a:cs typeface="Calibri"/>
              </a:rPr>
              <a:t>Page numbers </a:t>
            </a:r>
          </a:p>
          <a:p>
            <a:endParaRPr lang="en-US" sz="2400" dirty="0">
              <a:solidFill>
                <a:srgbClr val="FFFFFF">
                  <a:alpha val="80000"/>
                </a:srgbClr>
              </a:solidFill>
              <a:cs typeface="Calibri"/>
            </a:endParaRPr>
          </a:p>
        </p:txBody>
      </p:sp>
      <p:pic>
        <p:nvPicPr>
          <p:cNvPr id="4" name="Content Placeholder 3" descr="A screenshot of a computer&#10;&#10;Description automatically generated">
            <a:extLst>
              <a:ext uri="{FF2B5EF4-FFF2-40B4-BE49-F238E27FC236}">
                <a16:creationId xmlns:a16="http://schemas.microsoft.com/office/drawing/2014/main" id="{11456AEC-763E-E599-3FCC-29CA9B5996D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296" r="18562"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4" name="Group 13">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5E0CADCA-0052-BA77-1E65-36F5AAFE564C}"/>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18401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EF1FB-1D99-B001-4340-7458F37077F9}"/>
              </a:ext>
            </a:extLst>
          </p:cNvPr>
          <p:cNvSpPr>
            <a:spLocks noGrp="1"/>
          </p:cNvSpPr>
          <p:nvPr>
            <p:ph type="title"/>
          </p:nvPr>
        </p:nvSpPr>
        <p:spPr>
          <a:xfrm>
            <a:off x="838200" y="1641752"/>
            <a:ext cx="6143625" cy="1323439"/>
          </a:xfrm>
        </p:spPr>
        <p:txBody>
          <a:bodyPr anchor="t">
            <a:normAutofit/>
          </a:bodyPr>
          <a:lstStyle/>
          <a:p>
            <a:r>
              <a:rPr lang="en-US" sz="4000">
                <a:solidFill>
                  <a:schemeClr val="bg1"/>
                </a:solidFill>
                <a:cs typeface="Calibri Light"/>
              </a:rPr>
              <a:t>Excel program </a:t>
            </a:r>
          </a:p>
        </p:txBody>
      </p:sp>
      <p:sp>
        <p:nvSpPr>
          <p:cNvPr id="8" name="Content Placeholder 7">
            <a:extLst>
              <a:ext uri="{FF2B5EF4-FFF2-40B4-BE49-F238E27FC236}">
                <a16:creationId xmlns:a16="http://schemas.microsoft.com/office/drawing/2014/main" id="{DEF96111-5C8C-8E11-BE64-AE13884357FE}"/>
              </a:ext>
            </a:extLst>
          </p:cNvPr>
          <p:cNvSpPr>
            <a:spLocks noGrp="1"/>
          </p:cNvSpPr>
          <p:nvPr>
            <p:ph idx="1"/>
          </p:nvPr>
        </p:nvSpPr>
        <p:spPr>
          <a:xfrm>
            <a:off x="838200" y="3146400"/>
            <a:ext cx="6143625" cy="2454300"/>
          </a:xfrm>
        </p:spPr>
        <p:txBody>
          <a:bodyPr vert="horz" lIns="91440" tIns="45720" rIns="91440" bIns="45720" rtlCol="0">
            <a:normAutofit/>
          </a:bodyPr>
          <a:lstStyle/>
          <a:p>
            <a:r>
              <a:rPr lang="en-US" sz="2000">
                <a:solidFill>
                  <a:schemeClr val="bg1">
                    <a:alpha val="80000"/>
                  </a:schemeClr>
                </a:solidFill>
                <a:cs typeface="Calibri"/>
              </a:rPr>
              <a:t>Spreadsheets </a:t>
            </a:r>
          </a:p>
          <a:p>
            <a:r>
              <a:rPr lang="en-US" sz="2000">
                <a:solidFill>
                  <a:schemeClr val="bg1">
                    <a:alpha val="80000"/>
                  </a:schemeClr>
                </a:solidFill>
                <a:cs typeface="Calibri"/>
              </a:rPr>
              <a:t>Formulars </a:t>
            </a:r>
          </a:p>
          <a:p>
            <a:r>
              <a:rPr lang="en-US" sz="2000">
                <a:solidFill>
                  <a:schemeClr val="bg1">
                    <a:alpha val="80000"/>
                  </a:schemeClr>
                </a:solidFill>
                <a:cs typeface="Calibri"/>
              </a:rPr>
              <a:t>Charts/graphs </a:t>
            </a:r>
          </a:p>
          <a:p>
            <a:r>
              <a:rPr lang="en-US" sz="2000">
                <a:solidFill>
                  <a:schemeClr val="bg1">
                    <a:alpha val="80000"/>
                  </a:schemeClr>
                </a:solidFill>
                <a:cs typeface="Calibri"/>
              </a:rPr>
              <a:t>Columns </a:t>
            </a:r>
          </a:p>
          <a:p>
            <a:r>
              <a:rPr lang="en-US" sz="2000">
                <a:solidFill>
                  <a:schemeClr val="bg1">
                    <a:alpha val="80000"/>
                  </a:schemeClr>
                </a:solidFill>
                <a:cs typeface="Calibri"/>
              </a:rPr>
              <a:t>Formula bar </a:t>
            </a:r>
          </a:p>
          <a:p>
            <a:r>
              <a:rPr lang="en-US" sz="2000">
                <a:solidFill>
                  <a:schemeClr val="bg1">
                    <a:alpha val="80000"/>
                  </a:schemeClr>
                </a:solidFill>
                <a:cs typeface="Calibri"/>
              </a:rPr>
              <a:t>Cells</a:t>
            </a:r>
          </a:p>
          <a:p>
            <a:endParaRPr lang="en-US" sz="2000">
              <a:solidFill>
                <a:schemeClr val="bg1">
                  <a:alpha val="80000"/>
                </a:schemeClr>
              </a:solidFill>
              <a:cs typeface="Calibri"/>
            </a:endParaRPr>
          </a:p>
          <a:p>
            <a:endParaRPr lang="en-US" sz="2000">
              <a:solidFill>
                <a:schemeClr val="bg1">
                  <a:alpha val="80000"/>
                </a:schemeClr>
              </a:solidFill>
              <a:cs typeface="Calibri"/>
            </a:endParaRPr>
          </a:p>
        </p:txBody>
      </p:sp>
      <p:pic>
        <p:nvPicPr>
          <p:cNvPr id="4" name="Content Placeholder 3" descr="A screenshot of a computer&#10;&#10;Description automatically generated">
            <a:extLst>
              <a:ext uri="{FF2B5EF4-FFF2-40B4-BE49-F238E27FC236}">
                <a16:creationId xmlns:a16="http://schemas.microsoft.com/office/drawing/2014/main" id="{94F2EDB0-FFA0-3D48-F9FB-DBCB0F63E146}"/>
              </a:ext>
            </a:extLst>
          </p:cNvPr>
          <p:cNvPicPr>
            <a:picLocks noChangeAspect="1"/>
          </p:cNvPicPr>
          <p:nvPr/>
        </p:nvPicPr>
        <p:blipFill rotWithShape="1">
          <a:blip r:embed="rId2"/>
          <a:srcRect l="14650" r="22491" b="2"/>
          <a:stretch/>
        </p:blipFill>
        <p:spPr>
          <a:xfrm>
            <a:off x="7859713" y="1865604"/>
            <a:ext cx="3497262" cy="3087768"/>
          </a:xfrm>
          <a:prstGeom prst="rect">
            <a:avLst/>
          </a:prstGeom>
        </p:spPr>
      </p:pic>
    </p:spTree>
    <p:extLst>
      <p:ext uri="{BB962C8B-B14F-4D97-AF65-F5344CB8AC3E}">
        <p14:creationId xmlns:p14="http://schemas.microsoft.com/office/powerpoint/2010/main" val="4290471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55D15-03C4-4BD2-F7DB-16540CF8EC6F}"/>
              </a:ext>
            </a:extLst>
          </p:cNvPr>
          <p:cNvSpPr>
            <a:spLocks noGrp="1"/>
          </p:cNvSpPr>
          <p:nvPr>
            <p:ph type="title"/>
          </p:nvPr>
        </p:nvSpPr>
        <p:spPr>
          <a:xfrm>
            <a:off x="838200" y="1641752"/>
            <a:ext cx="4391024" cy="1323439"/>
          </a:xfrm>
        </p:spPr>
        <p:txBody>
          <a:bodyPr anchor="t">
            <a:normAutofit/>
          </a:bodyPr>
          <a:lstStyle/>
          <a:p>
            <a:r>
              <a:rPr lang="en-US" sz="4000" dirty="0" err="1">
                <a:solidFill>
                  <a:schemeClr val="bg1"/>
                </a:solidFill>
                <a:cs typeface="Calibri Light"/>
              </a:rPr>
              <a:t>Powerpoint</a:t>
            </a:r>
            <a:r>
              <a:rPr lang="en-US" sz="4000" dirty="0">
                <a:solidFill>
                  <a:schemeClr val="bg1"/>
                </a:solidFill>
                <a:cs typeface="Calibri Light"/>
              </a:rPr>
              <a:t> program</a:t>
            </a:r>
            <a:endParaRPr lang="en-US" sz="4000" dirty="0">
              <a:solidFill>
                <a:schemeClr val="bg1"/>
              </a:solidFill>
            </a:endParaRPr>
          </a:p>
        </p:txBody>
      </p:sp>
      <p:sp>
        <p:nvSpPr>
          <p:cNvPr id="8" name="Content Placeholder 7">
            <a:extLst>
              <a:ext uri="{FF2B5EF4-FFF2-40B4-BE49-F238E27FC236}">
                <a16:creationId xmlns:a16="http://schemas.microsoft.com/office/drawing/2014/main" id="{98BCEC11-0CE7-33B3-CC8B-EB3C3AD7B2A9}"/>
              </a:ext>
            </a:extLst>
          </p:cNvPr>
          <p:cNvSpPr>
            <a:spLocks noGrp="1"/>
          </p:cNvSpPr>
          <p:nvPr>
            <p:ph idx="1"/>
          </p:nvPr>
        </p:nvSpPr>
        <p:spPr>
          <a:xfrm>
            <a:off x="838200" y="3146400"/>
            <a:ext cx="4391024" cy="2862288"/>
          </a:xfrm>
        </p:spPr>
        <p:txBody>
          <a:bodyPr vert="horz" lIns="91440" tIns="45720" rIns="91440" bIns="45720" rtlCol="0" anchor="t">
            <a:normAutofit fontScale="92500" lnSpcReduction="20000"/>
          </a:bodyPr>
          <a:lstStyle/>
          <a:p>
            <a:r>
              <a:rPr lang="en-US" sz="2400" dirty="0">
                <a:solidFill>
                  <a:schemeClr val="bg1">
                    <a:alpha val="80000"/>
                  </a:schemeClr>
                </a:solidFill>
                <a:cs typeface="Calibri"/>
              </a:rPr>
              <a:t>New slide </a:t>
            </a:r>
          </a:p>
          <a:p>
            <a:r>
              <a:rPr lang="en-US" sz="2400">
                <a:solidFill>
                  <a:schemeClr val="bg1">
                    <a:alpha val="80000"/>
                  </a:schemeClr>
                </a:solidFill>
                <a:cs typeface="Calibri"/>
              </a:rPr>
              <a:t>Draw , design </a:t>
            </a:r>
          </a:p>
          <a:p>
            <a:r>
              <a:rPr lang="en-US" sz="2400">
                <a:solidFill>
                  <a:schemeClr val="bg1">
                    <a:alpha val="80000"/>
                  </a:schemeClr>
                </a:solidFill>
                <a:cs typeface="Calibri"/>
              </a:rPr>
              <a:t>Change slide layout </a:t>
            </a:r>
          </a:p>
          <a:p>
            <a:r>
              <a:rPr lang="en-US" sz="2400" dirty="0">
                <a:solidFill>
                  <a:schemeClr val="bg1">
                    <a:alpha val="80000"/>
                  </a:schemeClr>
                </a:solidFill>
                <a:cs typeface="Calibri"/>
              </a:rPr>
              <a:t>Add pictures , images  from  computer or web </a:t>
            </a:r>
          </a:p>
          <a:p>
            <a:r>
              <a:rPr lang="en-US" sz="2400" dirty="0">
                <a:solidFill>
                  <a:schemeClr val="bg1">
                    <a:alpha val="80000"/>
                  </a:schemeClr>
                </a:solidFill>
                <a:cs typeface="Calibri"/>
              </a:rPr>
              <a:t>Templates </a:t>
            </a:r>
          </a:p>
          <a:p>
            <a:r>
              <a:rPr lang="en-US" sz="2400">
                <a:solidFill>
                  <a:schemeClr val="bg1">
                    <a:alpha val="80000"/>
                  </a:schemeClr>
                </a:solidFill>
                <a:cs typeface="Calibri"/>
              </a:rPr>
              <a:t>Animations </a:t>
            </a:r>
          </a:p>
          <a:p>
            <a:r>
              <a:rPr lang="en-US" sz="2400">
                <a:solidFill>
                  <a:schemeClr val="bg1">
                    <a:alpha val="80000"/>
                  </a:schemeClr>
                </a:solidFill>
                <a:cs typeface="Calibri"/>
              </a:rPr>
              <a:t>Design and format tools </a:t>
            </a:r>
          </a:p>
          <a:p>
            <a:endParaRPr lang="en-US" sz="2400" dirty="0">
              <a:solidFill>
                <a:schemeClr val="bg1">
                  <a:alpha val="80000"/>
                </a:schemeClr>
              </a:solidFill>
              <a:cs typeface="Calibri"/>
            </a:endParaRPr>
          </a:p>
        </p:txBody>
      </p:sp>
      <p:pic>
        <p:nvPicPr>
          <p:cNvPr id="4" name="Content Placeholder 3" descr="A screenshot of a computer&#10;&#10;Description automatically generated">
            <a:extLst>
              <a:ext uri="{FF2B5EF4-FFF2-40B4-BE49-F238E27FC236}">
                <a16:creationId xmlns:a16="http://schemas.microsoft.com/office/drawing/2014/main" id="{D7F47F92-F86F-4715-26AB-0AC6B0A1768E}"/>
              </a:ext>
            </a:extLst>
          </p:cNvPr>
          <p:cNvPicPr>
            <a:picLocks noChangeAspect="1"/>
          </p:cNvPicPr>
          <p:nvPr/>
        </p:nvPicPr>
        <p:blipFill rotWithShape="1">
          <a:blip r:embed="rId2"/>
          <a:srcRect l="16185" r="22372" b="2"/>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3" name="Group 12">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53374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F745C-F3EB-03DC-1528-4E8B91F9999B}"/>
              </a:ext>
            </a:extLst>
          </p:cNvPr>
          <p:cNvSpPr>
            <a:spLocks noGrp="1"/>
          </p:cNvSpPr>
          <p:nvPr>
            <p:ph type="title"/>
          </p:nvPr>
        </p:nvSpPr>
        <p:spPr>
          <a:xfrm>
            <a:off x="838200" y="1641752"/>
            <a:ext cx="6140449" cy="1323439"/>
          </a:xfrm>
        </p:spPr>
        <p:txBody>
          <a:bodyPr anchor="t">
            <a:normAutofit/>
          </a:bodyPr>
          <a:lstStyle/>
          <a:p>
            <a:r>
              <a:rPr lang="en-US" sz="4000" dirty="0">
                <a:solidFill>
                  <a:schemeClr val="bg1"/>
                </a:solidFill>
                <a:cs typeface="Calibri Light"/>
              </a:rPr>
              <a:t>Creating a poster </a:t>
            </a:r>
            <a:endParaRPr lang="en-US" sz="4000" dirty="0">
              <a:solidFill>
                <a:schemeClr val="bg1"/>
              </a:solidFill>
            </a:endParaRPr>
          </a:p>
        </p:txBody>
      </p:sp>
      <p:sp>
        <p:nvSpPr>
          <p:cNvPr id="8" name="Content Placeholder 7">
            <a:extLst>
              <a:ext uri="{FF2B5EF4-FFF2-40B4-BE49-F238E27FC236}">
                <a16:creationId xmlns:a16="http://schemas.microsoft.com/office/drawing/2014/main" id="{91683E24-7ABF-120B-81EB-143A0D471AE1}"/>
              </a:ext>
            </a:extLst>
          </p:cNvPr>
          <p:cNvSpPr>
            <a:spLocks noGrp="1"/>
          </p:cNvSpPr>
          <p:nvPr>
            <p:ph idx="1"/>
          </p:nvPr>
        </p:nvSpPr>
        <p:spPr>
          <a:xfrm>
            <a:off x="838200" y="3146400"/>
            <a:ext cx="6140449" cy="2862288"/>
          </a:xfrm>
        </p:spPr>
        <p:txBody>
          <a:bodyPr vert="horz" lIns="91440" tIns="45720" rIns="91440" bIns="45720" rtlCol="0">
            <a:normAutofit/>
          </a:bodyPr>
          <a:lstStyle/>
          <a:p>
            <a:r>
              <a:rPr lang="en-US" sz="2400" dirty="0">
                <a:solidFill>
                  <a:schemeClr val="bg1">
                    <a:alpha val="80000"/>
                  </a:schemeClr>
                </a:solidFill>
                <a:cs typeface="Calibri"/>
              </a:rPr>
              <a:t>Purpose </a:t>
            </a:r>
          </a:p>
          <a:p>
            <a:r>
              <a:rPr lang="en-US" sz="2400" dirty="0">
                <a:solidFill>
                  <a:schemeClr val="bg1">
                    <a:alpha val="80000"/>
                  </a:schemeClr>
                </a:solidFill>
                <a:cs typeface="Calibri"/>
              </a:rPr>
              <a:t>Choose software </a:t>
            </a:r>
          </a:p>
          <a:p>
            <a:r>
              <a:rPr lang="en-US" sz="2400" dirty="0">
                <a:solidFill>
                  <a:schemeClr val="bg1">
                    <a:alpha val="80000"/>
                  </a:schemeClr>
                </a:solidFill>
                <a:cs typeface="Calibri"/>
              </a:rPr>
              <a:t>Layout </a:t>
            </a:r>
          </a:p>
          <a:p>
            <a:r>
              <a:rPr lang="en-US" sz="2400" dirty="0">
                <a:solidFill>
                  <a:schemeClr val="bg1">
                    <a:alpha val="80000"/>
                  </a:schemeClr>
                </a:solidFill>
                <a:cs typeface="Calibri"/>
              </a:rPr>
              <a:t>Key features in poster </a:t>
            </a:r>
          </a:p>
          <a:p>
            <a:r>
              <a:rPr lang="en-US" sz="2400" dirty="0">
                <a:solidFill>
                  <a:schemeClr val="bg1">
                    <a:alpha val="80000"/>
                  </a:schemeClr>
                </a:solidFill>
                <a:cs typeface="Calibri"/>
              </a:rPr>
              <a:t>Design </a:t>
            </a:r>
            <a:r>
              <a:rPr lang="en-US" sz="2400">
                <a:solidFill>
                  <a:schemeClr val="bg1">
                    <a:alpha val="80000"/>
                  </a:schemeClr>
                </a:solidFill>
                <a:cs typeface="Calibri"/>
              </a:rPr>
              <a:t>eliments</a:t>
            </a:r>
            <a:r>
              <a:rPr lang="en-US" sz="2400" dirty="0">
                <a:solidFill>
                  <a:schemeClr val="bg1">
                    <a:alpha val="80000"/>
                  </a:schemeClr>
                </a:solidFill>
                <a:cs typeface="Calibri"/>
              </a:rPr>
              <a:t> </a:t>
            </a:r>
          </a:p>
          <a:p>
            <a:r>
              <a:rPr lang="en-US" sz="2400" dirty="0">
                <a:solidFill>
                  <a:schemeClr val="bg1">
                    <a:alpha val="80000"/>
                  </a:schemeClr>
                </a:solidFill>
                <a:cs typeface="Calibri"/>
              </a:rPr>
              <a:t>Poster dimension </a:t>
            </a:r>
          </a:p>
          <a:p>
            <a:endParaRPr lang="en-US" sz="2400" dirty="0">
              <a:solidFill>
                <a:schemeClr val="bg1">
                  <a:alpha val="80000"/>
                </a:schemeClr>
              </a:solidFill>
              <a:cs typeface="Calibri"/>
            </a:endParaRPr>
          </a:p>
        </p:txBody>
      </p:sp>
      <p:grpSp>
        <p:nvGrpSpPr>
          <p:cNvPr id="22" name="Group 21">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23" name="Group 22">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7" name="Freeform: Shape 26">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5" name="Freeform: Shape 24">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4" name="Content Placeholder 3" descr="A poster with text overlay&#10;&#10;Description automatically generated">
            <a:extLst>
              <a:ext uri="{FF2B5EF4-FFF2-40B4-BE49-F238E27FC236}">
                <a16:creationId xmlns:a16="http://schemas.microsoft.com/office/drawing/2014/main" id="{971B1F29-1D55-3DA4-3203-C92E94E55570}"/>
              </a:ext>
            </a:extLst>
          </p:cNvPr>
          <p:cNvPicPr>
            <a:picLocks noChangeAspect="1"/>
          </p:cNvPicPr>
          <p:nvPr/>
        </p:nvPicPr>
        <p:blipFill rotWithShape="1">
          <a:blip r:embed="rId3"/>
          <a:srcRect l="9454" r="33349" b="-1"/>
          <a:stretch/>
        </p:blipFill>
        <p:spPr>
          <a:xfrm>
            <a:off x="8709025" y="2285597"/>
            <a:ext cx="2663825" cy="2351950"/>
          </a:xfrm>
          <a:prstGeom prst="rect">
            <a:avLst/>
          </a:prstGeom>
        </p:spPr>
      </p:pic>
    </p:spTree>
    <p:extLst>
      <p:ext uri="{BB962C8B-B14F-4D97-AF65-F5344CB8AC3E}">
        <p14:creationId xmlns:p14="http://schemas.microsoft.com/office/powerpoint/2010/main" val="1069643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317F76-BA48-8AF1-7C57-CBDB9C3C386F}"/>
              </a:ext>
            </a:extLst>
          </p:cNvPr>
          <p:cNvSpPr>
            <a:spLocks noGrp="1"/>
          </p:cNvSpPr>
          <p:nvPr>
            <p:ph type="title"/>
          </p:nvPr>
        </p:nvSpPr>
        <p:spPr>
          <a:xfrm>
            <a:off x="838200" y="1641752"/>
            <a:ext cx="4391024" cy="1323439"/>
          </a:xfrm>
        </p:spPr>
        <p:txBody>
          <a:bodyPr anchor="t">
            <a:normAutofit/>
          </a:bodyPr>
          <a:lstStyle/>
          <a:p>
            <a:r>
              <a:rPr lang="en-US" sz="4000" dirty="0">
                <a:solidFill>
                  <a:schemeClr val="bg1"/>
                </a:solidFill>
                <a:cs typeface="Calibri Light"/>
              </a:rPr>
              <a:t> internet web and technology</a:t>
            </a:r>
            <a:endParaRPr lang="en-US" sz="4000" dirty="0">
              <a:solidFill>
                <a:schemeClr val="bg1"/>
              </a:solidFill>
            </a:endParaRPr>
          </a:p>
        </p:txBody>
      </p:sp>
      <p:sp>
        <p:nvSpPr>
          <p:cNvPr id="9" name="Content Placeholder 8">
            <a:extLst>
              <a:ext uri="{FF2B5EF4-FFF2-40B4-BE49-F238E27FC236}">
                <a16:creationId xmlns:a16="http://schemas.microsoft.com/office/drawing/2014/main" id="{BD20666A-F02B-D0DF-F10C-AE3CBB7D5ECD}"/>
              </a:ext>
            </a:extLst>
          </p:cNvPr>
          <p:cNvSpPr>
            <a:spLocks noGrp="1"/>
          </p:cNvSpPr>
          <p:nvPr>
            <p:ph idx="1"/>
          </p:nvPr>
        </p:nvSpPr>
        <p:spPr>
          <a:xfrm>
            <a:off x="838201" y="3146400"/>
            <a:ext cx="4394200" cy="2454300"/>
          </a:xfrm>
        </p:spPr>
        <p:txBody>
          <a:bodyPr vert="horz" lIns="91440" tIns="45720" rIns="91440" bIns="45720" rtlCol="0">
            <a:normAutofit/>
          </a:bodyPr>
          <a:lstStyle/>
          <a:p>
            <a:r>
              <a:rPr lang="en-US" sz="1700">
                <a:solidFill>
                  <a:schemeClr val="bg1">
                    <a:alpha val="80000"/>
                  </a:schemeClr>
                </a:solidFill>
                <a:cs typeface="Calibri"/>
              </a:rPr>
              <a:t>Internet: global network of interconnected devices </a:t>
            </a:r>
          </a:p>
          <a:p>
            <a:endParaRPr lang="en-US" sz="1700">
              <a:solidFill>
                <a:schemeClr val="bg1">
                  <a:alpha val="80000"/>
                </a:schemeClr>
              </a:solidFill>
              <a:cs typeface="Calibri"/>
            </a:endParaRPr>
          </a:p>
          <a:p>
            <a:r>
              <a:rPr lang="en-US" sz="1700">
                <a:solidFill>
                  <a:schemeClr val="bg1">
                    <a:alpha val="80000"/>
                  </a:schemeClr>
                </a:solidFill>
                <a:cs typeface="Calibri"/>
              </a:rPr>
              <a:t>World wide web: information space within the internet </a:t>
            </a:r>
          </a:p>
          <a:p>
            <a:endParaRPr lang="en-US" sz="1700">
              <a:solidFill>
                <a:schemeClr val="bg1">
                  <a:alpha val="80000"/>
                </a:schemeClr>
              </a:solidFill>
              <a:cs typeface="Calibri"/>
            </a:endParaRPr>
          </a:p>
          <a:p>
            <a:r>
              <a:rPr lang="en-US" sz="1700">
                <a:solidFill>
                  <a:schemeClr val="bg1">
                    <a:alpha val="80000"/>
                  </a:schemeClr>
                </a:solidFill>
                <a:cs typeface="Calibri"/>
              </a:rPr>
              <a:t>Technology : wide range of tool sysytems .</a:t>
            </a:r>
          </a:p>
        </p:txBody>
      </p:sp>
      <p:pic>
        <p:nvPicPr>
          <p:cNvPr id="4" name="Content Placeholder 3" descr="A group of logos in different colors&#10;&#10;Description automatically generated">
            <a:extLst>
              <a:ext uri="{FF2B5EF4-FFF2-40B4-BE49-F238E27FC236}">
                <a16:creationId xmlns:a16="http://schemas.microsoft.com/office/drawing/2014/main" id="{4BF0BA8C-39AE-8E2F-5BC8-389BEFCA40E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150" r="8607"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23" name="Group 22">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4" name="Freeform: Shape 23">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AD4F1833-F448-8EB6-54EA-F923C3065983}"/>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42866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35FA909-3F24-448C-A8BC-7CF77F62F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B3E88-23DD-876F-9C0E-A29E8EA48768}"/>
              </a:ext>
            </a:extLst>
          </p:cNvPr>
          <p:cNvSpPr>
            <a:spLocks noGrp="1"/>
          </p:cNvSpPr>
          <p:nvPr>
            <p:ph type="title"/>
          </p:nvPr>
        </p:nvSpPr>
        <p:spPr>
          <a:xfrm>
            <a:off x="838200" y="1641752"/>
            <a:ext cx="6140449" cy="1323439"/>
          </a:xfrm>
        </p:spPr>
        <p:txBody>
          <a:bodyPr anchor="t">
            <a:normAutofit/>
          </a:bodyPr>
          <a:lstStyle/>
          <a:p>
            <a:r>
              <a:rPr lang="en-US" sz="4000" dirty="0">
                <a:solidFill>
                  <a:schemeClr val="bg1"/>
                </a:solidFill>
                <a:cs typeface="Calibri Light"/>
              </a:rPr>
              <a:t>Organization of the internet</a:t>
            </a:r>
            <a:endParaRPr lang="en-US" dirty="0">
              <a:solidFill>
                <a:schemeClr val="bg1"/>
              </a:solidFill>
            </a:endParaRPr>
          </a:p>
        </p:txBody>
      </p:sp>
      <p:sp>
        <p:nvSpPr>
          <p:cNvPr id="13" name="Content Placeholder 12">
            <a:extLst>
              <a:ext uri="{FF2B5EF4-FFF2-40B4-BE49-F238E27FC236}">
                <a16:creationId xmlns:a16="http://schemas.microsoft.com/office/drawing/2014/main" id="{270FDFC9-7987-F1DF-FF06-E1CC67A9326C}"/>
              </a:ext>
            </a:extLst>
          </p:cNvPr>
          <p:cNvSpPr>
            <a:spLocks noGrp="1"/>
          </p:cNvSpPr>
          <p:nvPr>
            <p:ph idx="1"/>
          </p:nvPr>
        </p:nvSpPr>
        <p:spPr>
          <a:xfrm>
            <a:off x="838200" y="3146400"/>
            <a:ext cx="6140449" cy="2862288"/>
          </a:xfrm>
        </p:spPr>
        <p:txBody>
          <a:bodyPr vert="horz" lIns="91440" tIns="45720" rIns="91440" bIns="45720" rtlCol="0" anchor="t">
            <a:normAutofit/>
          </a:bodyPr>
          <a:lstStyle/>
          <a:p>
            <a:r>
              <a:rPr lang="en-US" sz="2400" dirty="0">
                <a:solidFill>
                  <a:schemeClr val="bg1">
                    <a:alpha val="80000"/>
                  </a:schemeClr>
                </a:solidFill>
                <a:cs typeface="Calibri"/>
              </a:rPr>
              <a:t>Internet backbone </a:t>
            </a:r>
          </a:p>
          <a:p>
            <a:r>
              <a:rPr lang="en-US" sz="2400">
                <a:solidFill>
                  <a:schemeClr val="bg1">
                    <a:alpha val="80000"/>
                  </a:schemeClr>
                </a:solidFill>
                <a:cs typeface="Calibri"/>
              </a:rPr>
              <a:t>Internet service providers </a:t>
            </a:r>
          </a:p>
          <a:p>
            <a:r>
              <a:rPr lang="en-US" sz="2400" dirty="0">
                <a:solidFill>
                  <a:schemeClr val="bg1">
                    <a:alpha val="80000"/>
                  </a:schemeClr>
                </a:solidFill>
                <a:cs typeface="Calibri"/>
              </a:rPr>
              <a:t>Content delivery networks </a:t>
            </a:r>
          </a:p>
          <a:p>
            <a:r>
              <a:rPr lang="en-US" sz="2400" dirty="0">
                <a:solidFill>
                  <a:schemeClr val="bg1">
                    <a:alpha val="80000"/>
                  </a:schemeClr>
                </a:solidFill>
                <a:cs typeface="Calibri"/>
              </a:rPr>
              <a:t>Domain name system </a:t>
            </a:r>
          </a:p>
          <a:p>
            <a:r>
              <a:rPr lang="en-US" sz="2400" dirty="0">
                <a:solidFill>
                  <a:schemeClr val="bg1">
                    <a:alpha val="80000"/>
                  </a:schemeClr>
                </a:solidFill>
                <a:cs typeface="Calibri"/>
              </a:rPr>
              <a:t>Protocols and standards </a:t>
            </a:r>
          </a:p>
          <a:p>
            <a:endParaRPr lang="en-US" sz="2400" dirty="0">
              <a:solidFill>
                <a:schemeClr val="bg1">
                  <a:alpha val="80000"/>
                </a:schemeClr>
              </a:solidFill>
              <a:cs typeface="Calibri"/>
            </a:endParaRPr>
          </a:p>
          <a:p>
            <a:endParaRPr lang="en-US" sz="2400" dirty="0">
              <a:solidFill>
                <a:srgbClr val="FFFFFF">
                  <a:alpha val="80000"/>
                </a:srgbClr>
              </a:solidFill>
              <a:cs typeface="Calibri"/>
            </a:endParaRPr>
          </a:p>
        </p:txBody>
      </p:sp>
      <p:pic>
        <p:nvPicPr>
          <p:cNvPr id="9" name="Content Placeholder 8" descr="A computer and satellite flying around the earth&#10;&#10;Description automatically generated">
            <a:extLst>
              <a:ext uri="{FF2B5EF4-FFF2-40B4-BE49-F238E27FC236}">
                <a16:creationId xmlns:a16="http://schemas.microsoft.com/office/drawing/2014/main" id="{7FC1EBFD-32D6-6B16-333F-D8731148B6DF}"/>
              </a:ext>
            </a:extLst>
          </p:cNvPr>
          <p:cNvPicPr>
            <a:picLocks noChangeAspect="1"/>
          </p:cNvPicPr>
          <p:nvPr/>
        </p:nvPicPr>
        <p:blipFill rotWithShape="1">
          <a:blip r:embed="rId2"/>
          <a:srcRect l="17263" r="32215" b="-1"/>
          <a:stretch/>
        </p:blipFill>
        <p:spPr>
          <a:xfrm>
            <a:off x="7668829" y="-1"/>
            <a:ext cx="4543953" cy="6858002"/>
          </a:xfrm>
          <a:custGeom>
            <a:avLst/>
            <a:gdLst/>
            <a:ahLst/>
            <a:cxnLst/>
            <a:rect l="l" t="t" r="r" b="b"/>
            <a:pathLst>
              <a:path w="4543953" h="6858002">
                <a:moveTo>
                  <a:pt x="248638" y="6438981"/>
                </a:moveTo>
                <a:cubicBezTo>
                  <a:pt x="258140" y="6444077"/>
                  <a:pt x="265617" y="6451650"/>
                  <a:pt x="268569" y="6463841"/>
                </a:cubicBezTo>
                <a:lnTo>
                  <a:pt x="268572" y="6463849"/>
                </a:lnTo>
                <a:lnTo>
                  <a:pt x="279556" y="6508052"/>
                </a:lnTo>
                <a:lnTo>
                  <a:pt x="282367" y="6513012"/>
                </a:lnTo>
                <a:lnTo>
                  <a:pt x="284834" y="6521804"/>
                </a:lnTo>
                <a:lnTo>
                  <a:pt x="301172" y="6546195"/>
                </a:lnTo>
                <a:lnTo>
                  <a:pt x="301172" y="6546194"/>
                </a:lnTo>
                <a:lnTo>
                  <a:pt x="282367" y="6513012"/>
                </a:lnTo>
                <a:lnTo>
                  <a:pt x="268572" y="6463849"/>
                </a:lnTo>
                <a:lnTo>
                  <a:pt x="268569" y="6463840"/>
                </a:lnTo>
                <a:close/>
                <a:moveTo>
                  <a:pt x="332842" y="2836172"/>
                </a:moveTo>
                <a:lnTo>
                  <a:pt x="332842" y="2836173"/>
                </a:lnTo>
                <a:cubicBezTo>
                  <a:pt x="336914" y="2839983"/>
                  <a:pt x="340200" y="2844317"/>
                  <a:pt x="341533" y="2848794"/>
                </a:cubicBezTo>
                <a:cubicBezTo>
                  <a:pt x="348200" y="2870416"/>
                  <a:pt x="356392" y="2892181"/>
                  <a:pt x="361441" y="2914328"/>
                </a:cubicBezTo>
                <a:lnTo>
                  <a:pt x="366072" y="2947863"/>
                </a:lnTo>
                <a:lnTo>
                  <a:pt x="362488" y="2982148"/>
                </a:lnTo>
                <a:cubicBezTo>
                  <a:pt x="354392" y="3014153"/>
                  <a:pt x="350582" y="3045777"/>
                  <a:pt x="350796" y="3077401"/>
                </a:cubicBezTo>
                <a:lnTo>
                  <a:pt x="350796" y="3077402"/>
                </a:lnTo>
                <a:lnTo>
                  <a:pt x="350796" y="3077402"/>
                </a:lnTo>
                <a:cubicBezTo>
                  <a:pt x="351010" y="3109026"/>
                  <a:pt x="355249" y="3140650"/>
                  <a:pt x="363250" y="3172655"/>
                </a:cubicBezTo>
                <a:cubicBezTo>
                  <a:pt x="389159" y="3276481"/>
                  <a:pt x="416591" y="3380306"/>
                  <a:pt x="410877" y="3489468"/>
                </a:cubicBezTo>
                <a:cubicBezTo>
                  <a:pt x="409925" y="3507564"/>
                  <a:pt x="421546" y="3529091"/>
                  <a:pt x="432976" y="3544714"/>
                </a:cubicBezTo>
                <a:cubicBezTo>
                  <a:pt x="438406" y="3552191"/>
                  <a:pt x="442585" y="3557716"/>
                  <a:pt x="445520" y="3562321"/>
                </a:cubicBezTo>
                <a:lnTo>
                  <a:pt x="450598" y="3574408"/>
                </a:lnTo>
                <a:lnTo>
                  <a:pt x="448246" y="3587174"/>
                </a:lnTo>
                <a:cubicBezTo>
                  <a:pt x="446228" y="3592232"/>
                  <a:pt x="442978" y="3598435"/>
                  <a:pt x="438500" y="3606817"/>
                </a:cubicBezTo>
                <a:cubicBezTo>
                  <a:pt x="434118" y="3614819"/>
                  <a:pt x="431452" y="3624725"/>
                  <a:pt x="424974" y="3630632"/>
                </a:cubicBezTo>
                <a:cubicBezTo>
                  <a:pt x="408496" y="3645682"/>
                  <a:pt x="402257" y="3662494"/>
                  <a:pt x="400733" y="3680163"/>
                </a:cubicBezTo>
                <a:lnTo>
                  <a:pt x="400733" y="3680164"/>
                </a:lnTo>
                <a:lnTo>
                  <a:pt x="400733" y="3680164"/>
                </a:lnTo>
                <a:lnTo>
                  <a:pt x="404781" y="3734838"/>
                </a:lnTo>
                <a:lnTo>
                  <a:pt x="404399" y="3754652"/>
                </a:lnTo>
                <a:cubicBezTo>
                  <a:pt x="398399" y="3767130"/>
                  <a:pt x="396447" y="3778655"/>
                  <a:pt x="398042" y="3789776"/>
                </a:cubicBezTo>
                <a:lnTo>
                  <a:pt x="398042" y="3789776"/>
                </a:lnTo>
                <a:lnTo>
                  <a:pt x="398042" y="3789777"/>
                </a:lnTo>
                <a:cubicBezTo>
                  <a:pt x="399638" y="3800897"/>
                  <a:pt x="404781" y="3811614"/>
                  <a:pt x="412973" y="3822473"/>
                </a:cubicBezTo>
                <a:lnTo>
                  <a:pt x="427308" y="3852620"/>
                </a:lnTo>
                <a:lnTo>
                  <a:pt x="426528" y="3868764"/>
                </a:lnTo>
                <a:cubicBezTo>
                  <a:pt x="425070" y="3874229"/>
                  <a:pt x="422307" y="3879766"/>
                  <a:pt x="417925" y="3885338"/>
                </a:cubicBezTo>
                <a:cubicBezTo>
                  <a:pt x="398494" y="3910104"/>
                  <a:pt x="388302" y="3935727"/>
                  <a:pt x="386040" y="3962159"/>
                </a:cubicBezTo>
                <a:lnTo>
                  <a:pt x="386040" y="3962160"/>
                </a:lnTo>
                <a:lnTo>
                  <a:pt x="386040" y="3962160"/>
                </a:lnTo>
                <a:cubicBezTo>
                  <a:pt x="383778" y="3988593"/>
                  <a:pt x="389446" y="4015835"/>
                  <a:pt x="401733" y="4043840"/>
                </a:cubicBezTo>
                <a:lnTo>
                  <a:pt x="416855" y="4103826"/>
                </a:lnTo>
                <a:lnTo>
                  <a:pt x="414887" y="4134256"/>
                </a:lnTo>
                <a:cubicBezTo>
                  <a:pt x="413045" y="4144498"/>
                  <a:pt x="409973" y="4154857"/>
                  <a:pt x="405543" y="4165383"/>
                </a:cubicBezTo>
                <a:cubicBezTo>
                  <a:pt x="402114" y="4173480"/>
                  <a:pt x="401543" y="4182767"/>
                  <a:pt x="401638" y="4192387"/>
                </a:cubicBezTo>
                <a:lnTo>
                  <a:pt x="401638" y="4192388"/>
                </a:lnTo>
                <a:lnTo>
                  <a:pt x="401638" y="4192388"/>
                </a:lnTo>
                <a:lnTo>
                  <a:pt x="401733" y="4221391"/>
                </a:lnTo>
                <a:lnTo>
                  <a:pt x="396017" y="4253014"/>
                </a:lnTo>
                <a:cubicBezTo>
                  <a:pt x="383824" y="4277401"/>
                  <a:pt x="368204" y="4300070"/>
                  <a:pt x="356201" y="4324645"/>
                </a:cubicBezTo>
                <a:cubicBezTo>
                  <a:pt x="350487" y="4336457"/>
                  <a:pt x="347439" y="4350554"/>
                  <a:pt x="347247" y="4363890"/>
                </a:cubicBezTo>
                <a:lnTo>
                  <a:pt x="347247" y="4363891"/>
                </a:lnTo>
                <a:lnTo>
                  <a:pt x="347247" y="4363891"/>
                </a:lnTo>
                <a:cubicBezTo>
                  <a:pt x="346295" y="4403326"/>
                  <a:pt x="346295" y="4442762"/>
                  <a:pt x="348009" y="4482005"/>
                </a:cubicBezTo>
                <a:cubicBezTo>
                  <a:pt x="350677" y="4546777"/>
                  <a:pt x="351249" y="4612501"/>
                  <a:pt x="408019" y="4659175"/>
                </a:cubicBezTo>
                <a:cubicBezTo>
                  <a:pt x="412591" y="4662987"/>
                  <a:pt x="415259" y="4671177"/>
                  <a:pt x="416021" y="4677656"/>
                </a:cubicBezTo>
                <a:cubicBezTo>
                  <a:pt x="419640" y="4707565"/>
                  <a:pt x="420022" y="4738236"/>
                  <a:pt x="425928" y="4767765"/>
                </a:cubicBezTo>
                <a:lnTo>
                  <a:pt x="427237" y="4800483"/>
                </a:lnTo>
                <a:lnTo>
                  <a:pt x="412401" y="4828916"/>
                </a:lnTo>
                <a:cubicBezTo>
                  <a:pt x="395828" y="4846490"/>
                  <a:pt x="384397" y="4866958"/>
                  <a:pt x="382691" y="4889275"/>
                </a:cubicBezTo>
                <a:lnTo>
                  <a:pt x="382691" y="4889275"/>
                </a:lnTo>
                <a:lnTo>
                  <a:pt x="382691" y="4889276"/>
                </a:lnTo>
                <a:cubicBezTo>
                  <a:pt x="382122" y="4896714"/>
                  <a:pt x="382634" y="4904358"/>
                  <a:pt x="384396" y="4912169"/>
                </a:cubicBezTo>
                <a:lnTo>
                  <a:pt x="385799" y="4933805"/>
                </a:lnTo>
                <a:lnTo>
                  <a:pt x="381039" y="4952673"/>
                </a:lnTo>
                <a:cubicBezTo>
                  <a:pt x="376253" y="4964604"/>
                  <a:pt x="368680" y="4975511"/>
                  <a:pt x="360964" y="4987037"/>
                </a:cubicBezTo>
                <a:cubicBezTo>
                  <a:pt x="349725" y="5003801"/>
                  <a:pt x="335627" y="5022852"/>
                  <a:pt x="334485" y="5041521"/>
                </a:cubicBezTo>
                <a:cubicBezTo>
                  <a:pt x="332628" y="5073241"/>
                  <a:pt x="310088" y="5101639"/>
                  <a:pt x="308337" y="5133224"/>
                </a:cubicBezTo>
                <a:lnTo>
                  <a:pt x="308337" y="5133225"/>
                </a:lnTo>
                <a:lnTo>
                  <a:pt x="308337" y="5133225"/>
                </a:lnTo>
                <a:lnTo>
                  <a:pt x="315052" y="5166114"/>
                </a:lnTo>
                <a:lnTo>
                  <a:pt x="314362" y="5172090"/>
                </a:lnTo>
                <a:cubicBezTo>
                  <a:pt x="313481" y="5174400"/>
                  <a:pt x="312290" y="5176876"/>
                  <a:pt x="311814" y="5179067"/>
                </a:cubicBezTo>
                <a:lnTo>
                  <a:pt x="311814" y="5179068"/>
                </a:lnTo>
                <a:lnTo>
                  <a:pt x="311814" y="5179068"/>
                </a:lnTo>
                <a:cubicBezTo>
                  <a:pt x="304574" y="5214122"/>
                  <a:pt x="311624" y="5247079"/>
                  <a:pt x="335437" y="5272797"/>
                </a:cubicBezTo>
                <a:cubicBezTo>
                  <a:pt x="350964" y="5289657"/>
                  <a:pt x="359489" y="5307422"/>
                  <a:pt x="362870" y="5326163"/>
                </a:cubicBezTo>
                <a:lnTo>
                  <a:pt x="364317" y="5355014"/>
                </a:lnTo>
                <a:lnTo>
                  <a:pt x="359440" y="5385384"/>
                </a:lnTo>
                <a:cubicBezTo>
                  <a:pt x="356201" y="5398721"/>
                  <a:pt x="353915" y="5412057"/>
                  <a:pt x="351249" y="5425582"/>
                </a:cubicBezTo>
                <a:cubicBezTo>
                  <a:pt x="347439" y="5443870"/>
                  <a:pt x="343437" y="5462351"/>
                  <a:pt x="339627" y="5480637"/>
                </a:cubicBezTo>
                <a:cubicBezTo>
                  <a:pt x="337722" y="5489497"/>
                  <a:pt x="335151" y="5498832"/>
                  <a:pt x="335103" y="5507667"/>
                </a:cubicBezTo>
                <a:lnTo>
                  <a:pt x="335103" y="5507668"/>
                </a:lnTo>
                <a:lnTo>
                  <a:pt x="335103" y="5507668"/>
                </a:lnTo>
                <a:cubicBezTo>
                  <a:pt x="335056" y="5516503"/>
                  <a:pt x="337532" y="5524837"/>
                  <a:pt x="345723" y="5531694"/>
                </a:cubicBezTo>
                <a:lnTo>
                  <a:pt x="355869" y="5547578"/>
                </a:lnTo>
                <a:lnTo>
                  <a:pt x="346295" y="5562746"/>
                </a:lnTo>
                <a:cubicBezTo>
                  <a:pt x="303622" y="5600467"/>
                  <a:pt x="276951" y="5646189"/>
                  <a:pt x="275047" y="5704483"/>
                </a:cubicBezTo>
                <a:cubicBezTo>
                  <a:pt x="274665" y="5716485"/>
                  <a:pt x="271999" y="5728678"/>
                  <a:pt x="269141" y="5740488"/>
                </a:cubicBezTo>
                <a:cubicBezTo>
                  <a:pt x="267426" y="5747728"/>
                  <a:pt x="265520" y="5756493"/>
                  <a:pt x="260376" y="5760873"/>
                </a:cubicBezTo>
                <a:cubicBezTo>
                  <a:pt x="221133" y="5794974"/>
                  <a:pt x="193890" y="5837457"/>
                  <a:pt x="171981" y="5883751"/>
                </a:cubicBezTo>
                <a:cubicBezTo>
                  <a:pt x="164171" y="5900323"/>
                  <a:pt x="156361" y="5918042"/>
                  <a:pt x="154075" y="5935949"/>
                </a:cubicBezTo>
                <a:lnTo>
                  <a:pt x="154075" y="5935950"/>
                </a:lnTo>
                <a:lnTo>
                  <a:pt x="154075" y="5935950"/>
                </a:lnTo>
                <a:cubicBezTo>
                  <a:pt x="151789" y="5954618"/>
                  <a:pt x="155599" y="5974241"/>
                  <a:pt x="157695" y="5993292"/>
                </a:cubicBezTo>
                <a:cubicBezTo>
                  <a:pt x="158837" y="6004532"/>
                  <a:pt x="158647" y="6017486"/>
                  <a:pt x="164171" y="6026441"/>
                </a:cubicBezTo>
                <a:cubicBezTo>
                  <a:pt x="181508" y="6054826"/>
                  <a:pt x="200176" y="6082259"/>
                  <a:pt x="220371" y="6108739"/>
                </a:cubicBezTo>
                <a:lnTo>
                  <a:pt x="234064" y="6133315"/>
                </a:lnTo>
                <a:lnTo>
                  <a:pt x="230364" y="6143190"/>
                </a:lnTo>
                <a:cubicBezTo>
                  <a:pt x="227813" y="6146732"/>
                  <a:pt x="223895" y="6150697"/>
                  <a:pt x="218465" y="6155602"/>
                </a:cubicBezTo>
                <a:cubicBezTo>
                  <a:pt x="196176" y="6175797"/>
                  <a:pt x="184556" y="6200944"/>
                  <a:pt x="179794" y="6228756"/>
                </a:cubicBezTo>
                <a:cubicBezTo>
                  <a:pt x="172363" y="6272764"/>
                  <a:pt x="166077" y="6317151"/>
                  <a:pt x="162457" y="6361539"/>
                </a:cubicBezTo>
                <a:lnTo>
                  <a:pt x="162457" y="6361540"/>
                </a:lnTo>
                <a:lnTo>
                  <a:pt x="162457" y="6361540"/>
                </a:lnTo>
                <a:lnTo>
                  <a:pt x="162684" y="6365557"/>
                </a:lnTo>
                <a:lnTo>
                  <a:pt x="163946" y="6387910"/>
                </a:lnTo>
                <a:lnTo>
                  <a:pt x="166047" y="6392243"/>
                </a:lnTo>
                <a:lnTo>
                  <a:pt x="173364" y="6407333"/>
                </a:lnTo>
                <a:lnTo>
                  <a:pt x="173364" y="6407332"/>
                </a:lnTo>
                <a:lnTo>
                  <a:pt x="166047" y="6392243"/>
                </a:lnTo>
                <a:lnTo>
                  <a:pt x="163946" y="6387910"/>
                </a:lnTo>
                <a:lnTo>
                  <a:pt x="162684" y="6365557"/>
                </a:lnTo>
                <a:lnTo>
                  <a:pt x="162457" y="6361540"/>
                </a:lnTo>
                <a:lnTo>
                  <a:pt x="179794" y="6228757"/>
                </a:lnTo>
                <a:cubicBezTo>
                  <a:pt x="184556" y="6200945"/>
                  <a:pt x="196176" y="6175798"/>
                  <a:pt x="218465" y="6155603"/>
                </a:cubicBezTo>
                <a:cubicBezTo>
                  <a:pt x="229325" y="6145793"/>
                  <a:pt x="234135" y="6139745"/>
                  <a:pt x="234064" y="6133315"/>
                </a:cubicBezTo>
                <a:lnTo>
                  <a:pt x="234064" y="6133315"/>
                </a:lnTo>
                <a:lnTo>
                  <a:pt x="234064" y="6133314"/>
                </a:lnTo>
                <a:cubicBezTo>
                  <a:pt x="233993" y="6126884"/>
                  <a:pt x="229039" y="6120074"/>
                  <a:pt x="220371" y="6108738"/>
                </a:cubicBezTo>
                <a:cubicBezTo>
                  <a:pt x="200176" y="6082258"/>
                  <a:pt x="181508" y="6054825"/>
                  <a:pt x="164171" y="6026440"/>
                </a:cubicBezTo>
                <a:cubicBezTo>
                  <a:pt x="158647" y="6017485"/>
                  <a:pt x="158837" y="6004531"/>
                  <a:pt x="157695" y="5993291"/>
                </a:cubicBezTo>
                <a:cubicBezTo>
                  <a:pt x="156647" y="5983766"/>
                  <a:pt x="155171" y="5974097"/>
                  <a:pt x="154242" y="5964477"/>
                </a:cubicBezTo>
                <a:lnTo>
                  <a:pt x="154075" y="5935950"/>
                </a:lnTo>
                <a:lnTo>
                  <a:pt x="160957" y="5909351"/>
                </a:lnTo>
                <a:cubicBezTo>
                  <a:pt x="164171" y="5900611"/>
                  <a:pt x="168076" y="5892038"/>
                  <a:pt x="171981" y="5883752"/>
                </a:cubicBezTo>
                <a:cubicBezTo>
                  <a:pt x="193890" y="5837458"/>
                  <a:pt x="221133" y="5794975"/>
                  <a:pt x="260376" y="5760874"/>
                </a:cubicBezTo>
                <a:cubicBezTo>
                  <a:pt x="265520" y="5756494"/>
                  <a:pt x="267426" y="5747729"/>
                  <a:pt x="269141" y="5740489"/>
                </a:cubicBezTo>
                <a:cubicBezTo>
                  <a:pt x="271999" y="5728679"/>
                  <a:pt x="274665" y="5716486"/>
                  <a:pt x="275047" y="5704484"/>
                </a:cubicBezTo>
                <a:cubicBezTo>
                  <a:pt x="276951" y="5646190"/>
                  <a:pt x="303622" y="5600468"/>
                  <a:pt x="346295" y="5562747"/>
                </a:cubicBezTo>
                <a:cubicBezTo>
                  <a:pt x="352392" y="5557318"/>
                  <a:pt x="355774" y="5552508"/>
                  <a:pt x="355869" y="5547579"/>
                </a:cubicBezTo>
                <a:lnTo>
                  <a:pt x="355869" y="5547578"/>
                </a:lnTo>
                <a:lnTo>
                  <a:pt x="355869" y="5547578"/>
                </a:lnTo>
                <a:cubicBezTo>
                  <a:pt x="355964" y="5542649"/>
                  <a:pt x="352773" y="5537600"/>
                  <a:pt x="345723" y="5531693"/>
                </a:cubicBezTo>
                <a:cubicBezTo>
                  <a:pt x="341628" y="5528265"/>
                  <a:pt x="338961" y="5524467"/>
                  <a:pt x="337324" y="5520422"/>
                </a:cubicBezTo>
                <a:lnTo>
                  <a:pt x="335103" y="5507668"/>
                </a:lnTo>
                <a:lnTo>
                  <a:pt x="339627" y="5480638"/>
                </a:lnTo>
                <a:cubicBezTo>
                  <a:pt x="343437" y="5462352"/>
                  <a:pt x="347439" y="5443871"/>
                  <a:pt x="351249" y="5425583"/>
                </a:cubicBezTo>
                <a:cubicBezTo>
                  <a:pt x="353915" y="5412058"/>
                  <a:pt x="356201" y="5398722"/>
                  <a:pt x="359440" y="5385385"/>
                </a:cubicBezTo>
                <a:cubicBezTo>
                  <a:pt x="361965" y="5375003"/>
                  <a:pt x="363668" y="5364883"/>
                  <a:pt x="364317" y="5355015"/>
                </a:cubicBezTo>
                <a:lnTo>
                  <a:pt x="364317" y="5355014"/>
                </a:lnTo>
                <a:lnTo>
                  <a:pt x="364317" y="5355014"/>
                </a:lnTo>
                <a:cubicBezTo>
                  <a:pt x="366264" y="5325412"/>
                  <a:pt x="358727" y="5298086"/>
                  <a:pt x="335437" y="5272796"/>
                </a:cubicBezTo>
                <a:cubicBezTo>
                  <a:pt x="323531" y="5259937"/>
                  <a:pt x="315815" y="5245269"/>
                  <a:pt x="311981" y="5229433"/>
                </a:cubicBezTo>
                <a:lnTo>
                  <a:pt x="311814" y="5179068"/>
                </a:lnTo>
                <a:lnTo>
                  <a:pt x="314362" y="5172091"/>
                </a:lnTo>
                <a:cubicBezTo>
                  <a:pt x="315243" y="5169781"/>
                  <a:pt x="315814" y="5167638"/>
                  <a:pt x="315052" y="5166114"/>
                </a:cubicBezTo>
                <a:lnTo>
                  <a:pt x="315052" y="5166114"/>
                </a:lnTo>
                <a:lnTo>
                  <a:pt x="315052" y="5166113"/>
                </a:lnTo>
                <a:lnTo>
                  <a:pt x="308337" y="5133225"/>
                </a:lnTo>
                <a:lnTo>
                  <a:pt x="315482" y="5102461"/>
                </a:lnTo>
                <a:cubicBezTo>
                  <a:pt x="322817" y="5082339"/>
                  <a:pt x="333247" y="5062669"/>
                  <a:pt x="334485" y="5041522"/>
                </a:cubicBezTo>
                <a:cubicBezTo>
                  <a:pt x="335627" y="5022853"/>
                  <a:pt x="349725" y="5003802"/>
                  <a:pt x="360964" y="4987038"/>
                </a:cubicBezTo>
                <a:cubicBezTo>
                  <a:pt x="372538" y="4969748"/>
                  <a:pt x="383790" y="4953853"/>
                  <a:pt x="385799" y="4933805"/>
                </a:cubicBezTo>
                <a:lnTo>
                  <a:pt x="385799" y="4933805"/>
                </a:lnTo>
                <a:lnTo>
                  <a:pt x="385799" y="4933805"/>
                </a:lnTo>
                <a:cubicBezTo>
                  <a:pt x="386468" y="4927122"/>
                  <a:pt x="386111" y="4919979"/>
                  <a:pt x="384396" y="4912168"/>
                </a:cubicBezTo>
                <a:lnTo>
                  <a:pt x="382691" y="4889275"/>
                </a:lnTo>
                <a:lnTo>
                  <a:pt x="387469" y="4867614"/>
                </a:lnTo>
                <a:cubicBezTo>
                  <a:pt x="392589" y="4853636"/>
                  <a:pt x="401352" y="4840633"/>
                  <a:pt x="412401" y="4828917"/>
                </a:cubicBezTo>
                <a:cubicBezTo>
                  <a:pt x="420784" y="4819964"/>
                  <a:pt x="425356" y="4810581"/>
                  <a:pt x="427237" y="4800484"/>
                </a:cubicBezTo>
                <a:lnTo>
                  <a:pt x="427237" y="4800483"/>
                </a:lnTo>
                <a:lnTo>
                  <a:pt x="427237" y="4800483"/>
                </a:lnTo>
                <a:cubicBezTo>
                  <a:pt x="429119" y="4790386"/>
                  <a:pt x="428309" y="4779575"/>
                  <a:pt x="425928" y="4767764"/>
                </a:cubicBezTo>
                <a:cubicBezTo>
                  <a:pt x="420022" y="4738235"/>
                  <a:pt x="419640" y="4707564"/>
                  <a:pt x="416021" y="4677655"/>
                </a:cubicBezTo>
                <a:cubicBezTo>
                  <a:pt x="415259" y="4671176"/>
                  <a:pt x="412591" y="4662986"/>
                  <a:pt x="408019" y="4659174"/>
                </a:cubicBezTo>
                <a:cubicBezTo>
                  <a:pt x="351249" y="4612500"/>
                  <a:pt x="350677" y="4546776"/>
                  <a:pt x="348009" y="4482004"/>
                </a:cubicBezTo>
                <a:lnTo>
                  <a:pt x="347247" y="4363891"/>
                </a:lnTo>
                <a:lnTo>
                  <a:pt x="356201" y="4324646"/>
                </a:lnTo>
                <a:cubicBezTo>
                  <a:pt x="368204" y="4300071"/>
                  <a:pt x="383824" y="4277402"/>
                  <a:pt x="396017" y="4253015"/>
                </a:cubicBezTo>
                <a:cubicBezTo>
                  <a:pt x="400781" y="4243873"/>
                  <a:pt x="400971" y="4232061"/>
                  <a:pt x="401733" y="4221392"/>
                </a:cubicBezTo>
                <a:lnTo>
                  <a:pt x="401733" y="4221391"/>
                </a:lnTo>
                <a:lnTo>
                  <a:pt x="401733" y="4221391"/>
                </a:lnTo>
                <a:lnTo>
                  <a:pt x="401638" y="4192388"/>
                </a:lnTo>
                <a:lnTo>
                  <a:pt x="405543" y="4165384"/>
                </a:lnTo>
                <a:cubicBezTo>
                  <a:pt x="414402" y="4144333"/>
                  <a:pt x="417831" y="4123948"/>
                  <a:pt x="416855" y="4103826"/>
                </a:cubicBezTo>
                <a:lnTo>
                  <a:pt x="416855" y="4103826"/>
                </a:lnTo>
                <a:lnTo>
                  <a:pt x="416855" y="4103825"/>
                </a:lnTo>
                <a:cubicBezTo>
                  <a:pt x="415879" y="4083702"/>
                  <a:pt x="410497" y="4063842"/>
                  <a:pt x="401733" y="4043839"/>
                </a:cubicBezTo>
                <a:cubicBezTo>
                  <a:pt x="395590" y="4029837"/>
                  <a:pt x="391101" y="4016025"/>
                  <a:pt x="388431" y="4002410"/>
                </a:cubicBezTo>
                <a:lnTo>
                  <a:pt x="386040" y="3962160"/>
                </a:lnTo>
                <a:lnTo>
                  <a:pt x="395544" y="3923125"/>
                </a:lnTo>
                <a:cubicBezTo>
                  <a:pt x="400804" y="3910319"/>
                  <a:pt x="408210" y="3897722"/>
                  <a:pt x="417925" y="3885339"/>
                </a:cubicBezTo>
                <a:cubicBezTo>
                  <a:pt x="426689" y="3874195"/>
                  <a:pt x="428975" y="3863193"/>
                  <a:pt x="427308" y="3852620"/>
                </a:cubicBezTo>
                <a:lnTo>
                  <a:pt x="427308" y="3852620"/>
                </a:lnTo>
                <a:lnTo>
                  <a:pt x="427308" y="3852619"/>
                </a:lnTo>
                <a:cubicBezTo>
                  <a:pt x="425642" y="3842046"/>
                  <a:pt x="420022" y="3831902"/>
                  <a:pt x="412973" y="3822472"/>
                </a:cubicBezTo>
                <a:lnTo>
                  <a:pt x="398042" y="3789776"/>
                </a:lnTo>
                <a:lnTo>
                  <a:pt x="404399" y="3754653"/>
                </a:lnTo>
                <a:cubicBezTo>
                  <a:pt x="407067" y="3749126"/>
                  <a:pt x="405733" y="3741316"/>
                  <a:pt x="404781" y="3734838"/>
                </a:cubicBezTo>
                <a:lnTo>
                  <a:pt x="404781" y="3734838"/>
                </a:lnTo>
                <a:lnTo>
                  <a:pt x="404781" y="3734837"/>
                </a:lnTo>
                <a:lnTo>
                  <a:pt x="400733" y="3680164"/>
                </a:lnTo>
                <a:lnTo>
                  <a:pt x="407246" y="3654416"/>
                </a:lnTo>
                <a:cubicBezTo>
                  <a:pt x="411056" y="3646123"/>
                  <a:pt x="416735" y="3638158"/>
                  <a:pt x="424974" y="3630633"/>
                </a:cubicBezTo>
                <a:cubicBezTo>
                  <a:pt x="431452" y="3624726"/>
                  <a:pt x="434118" y="3614820"/>
                  <a:pt x="438500" y="3606818"/>
                </a:cubicBezTo>
                <a:cubicBezTo>
                  <a:pt x="447455" y="3590054"/>
                  <a:pt x="451503" y="3582005"/>
                  <a:pt x="450598" y="3574409"/>
                </a:cubicBezTo>
                <a:lnTo>
                  <a:pt x="450598" y="3574408"/>
                </a:lnTo>
                <a:lnTo>
                  <a:pt x="450598" y="3574408"/>
                </a:lnTo>
                <a:cubicBezTo>
                  <a:pt x="449693" y="3566811"/>
                  <a:pt x="443835" y="3559668"/>
                  <a:pt x="432976" y="3544713"/>
                </a:cubicBezTo>
                <a:cubicBezTo>
                  <a:pt x="421546" y="3529090"/>
                  <a:pt x="409925" y="3507563"/>
                  <a:pt x="410877" y="3489467"/>
                </a:cubicBezTo>
                <a:cubicBezTo>
                  <a:pt x="416591" y="3380305"/>
                  <a:pt x="389159" y="3276480"/>
                  <a:pt x="363250" y="3172654"/>
                </a:cubicBezTo>
                <a:lnTo>
                  <a:pt x="350796" y="3077402"/>
                </a:lnTo>
                <a:lnTo>
                  <a:pt x="362488" y="2982149"/>
                </a:lnTo>
                <a:cubicBezTo>
                  <a:pt x="365441" y="2970576"/>
                  <a:pt x="366442" y="2959157"/>
                  <a:pt x="366072" y="2947863"/>
                </a:cubicBezTo>
                <a:lnTo>
                  <a:pt x="366072" y="2947863"/>
                </a:lnTo>
                <a:lnTo>
                  <a:pt x="366072" y="2947862"/>
                </a:lnTo>
                <a:cubicBezTo>
                  <a:pt x="364965" y="2913982"/>
                  <a:pt x="351534" y="2881226"/>
                  <a:pt x="341533" y="2848793"/>
                </a:cubicBezTo>
                <a:close/>
                <a:moveTo>
                  <a:pt x="817328" y="1508458"/>
                </a:moveTo>
                <a:lnTo>
                  <a:pt x="845421" y="1596213"/>
                </a:lnTo>
                <a:cubicBezTo>
                  <a:pt x="847898" y="1604978"/>
                  <a:pt x="846373" y="1615836"/>
                  <a:pt x="843517" y="1624980"/>
                </a:cubicBezTo>
                <a:cubicBezTo>
                  <a:pt x="833801" y="1656223"/>
                  <a:pt x="809415" y="1676036"/>
                  <a:pt x="786935" y="1697753"/>
                </a:cubicBezTo>
                <a:cubicBezTo>
                  <a:pt x="777029" y="1707279"/>
                  <a:pt x="769981" y="1720423"/>
                  <a:pt x="764267" y="1733188"/>
                </a:cubicBezTo>
                <a:cubicBezTo>
                  <a:pt x="749595" y="1766335"/>
                  <a:pt x="736452" y="1800246"/>
                  <a:pt x="722546" y="1833775"/>
                </a:cubicBezTo>
                <a:cubicBezTo>
                  <a:pt x="721212" y="1837013"/>
                  <a:pt x="717783" y="1839679"/>
                  <a:pt x="714925" y="1842158"/>
                </a:cubicBezTo>
                <a:cubicBezTo>
                  <a:pt x="684824" y="1866922"/>
                  <a:pt x="654535" y="1891497"/>
                  <a:pt x="624434" y="1916454"/>
                </a:cubicBezTo>
                <a:cubicBezTo>
                  <a:pt x="618720" y="1921216"/>
                  <a:pt x="614528" y="1928076"/>
                  <a:pt x="609004" y="1933219"/>
                </a:cubicBezTo>
                <a:cubicBezTo>
                  <a:pt x="601384" y="1940459"/>
                  <a:pt x="594143" y="1949603"/>
                  <a:pt x="584999" y="1953413"/>
                </a:cubicBezTo>
                <a:cubicBezTo>
                  <a:pt x="556234" y="1965224"/>
                  <a:pt x="543850" y="1987894"/>
                  <a:pt x="538516" y="2016469"/>
                </a:cubicBezTo>
                <a:cubicBezTo>
                  <a:pt x="533563" y="2042570"/>
                  <a:pt x="529371" y="2068669"/>
                  <a:pt x="523657" y="2094578"/>
                </a:cubicBezTo>
                <a:cubicBezTo>
                  <a:pt x="516799" y="2126201"/>
                  <a:pt x="509369" y="2157636"/>
                  <a:pt x="500986" y="2188879"/>
                </a:cubicBezTo>
                <a:cubicBezTo>
                  <a:pt x="497366" y="2202404"/>
                  <a:pt x="493176" y="2216692"/>
                  <a:pt x="485746" y="2228314"/>
                </a:cubicBezTo>
                <a:cubicBezTo>
                  <a:pt x="465171" y="2260890"/>
                  <a:pt x="451265" y="2295753"/>
                  <a:pt x="456789" y="2334044"/>
                </a:cubicBezTo>
                <a:cubicBezTo>
                  <a:pt x="461171" y="2364715"/>
                  <a:pt x="449931" y="2390434"/>
                  <a:pt x="432404" y="2409485"/>
                </a:cubicBezTo>
                <a:cubicBezTo>
                  <a:pt x="416497" y="2426822"/>
                  <a:pt x="410353" y="2444777"/>
                  <a:pt x="409472" y="2463017"/>
                </a:cubicBezTo>
                <a:lnTo>
                  <a:pt x="409472" y="2463018"/>
                </a:lnTo>
                <a:lnTo>
                  <a:pt x="409472" y="2463018"/>
                </a:lnTo>
                <a:cubicBezTo>
                  <a:pt x="408591" y="2481259"/>
                  <a:pt x="412972" y="2499786"/>
                  <a:pt x="418115" y="2518265"/>
                </a:cubicBezTo>
                <a:lnTo>
                  <a:pt x="421759" y="2545007"/>
                </a:lnTo>
                <a:lnTo>
                  <a:pt x="417545" y="2571034"/>
                </a:lnTo>
                <a:cubicBezTo>
                  <a:pt x="405543" y="2612945"/>
                  <a:pt x="372966" y="2640950"/>
                  <a:pt x="344391" y="2668001"/>
                </a:cubicBezTo>
                <a:cubicBezTo>
                  <a:pt x="320006" y="2691054"/>
                  <a:pt x="306290" y="2716963"/>
                  <a:pt x="296001" y="2745348"/>
                </a:cubicBezTo>
                <a:lnTo>
                  <a:pt x="296001" y="2745352"/>
                </a:lnTo>
                <a:lnTo>
                  <a:pt x="289670" y="2770758"/>
                </a:lnTo>
                <a:lnTo>
                  <a:pt x="290080" y="2778006"/>
                </a:lnTo>
                <a:lnTo>
                  <a:pt x="289301" y="2782305"/>
                </a:lnTo>
                <a:lnTo>
                  <a:pt x="290501" y="2785440"/>
                </a:lnTo>
                <a:lnTo>
                  <a:pt x="290929" y="2793023"/>
                </a:lnTo>
                <a:lnTo>
                  <a:pt x="300579" y="2811780"/>
                </a:lnTo>
                <a:lnTo>
                  <a:pt x="300582" y="2811787"/>
                </a:lnTo>
                <a:lnTo>
                  <a:pt x="300583" y="2811787"/>
                </a:lnTo>
                <a:lnTo>
                  <a:pt x="300579" y="2811780"/>
                </a:lnTo>
                <a:lnTo>
                  <a:pt x="290501" y="2785440"/>
                </a:lnTo>
                <a:lnTo>
                  <a:pt x="290080" y="2778006"/>
                </a:lnTo>
                <a:lnTo>
                  <a:pt x="296001" y="2745352"/>
                </a:lnTo>
                <a:lnTo>
                  <a:pt x="296001" y="2745349"/>
                </a:lnTo>
                <a:cubicBezTo>
                  <a:pt x="306290" y="2716964"/>
                  <a:pt x="320006" y="2691055"/>
                  <a:pt x="344391" y="2668002"/>
                </a:cubicBezTo>
                <a:cubicBezTo>
                  <a:pt x="372966" y="2640951"/>
                  <a:pt x="405543" y="2612946"/>
                  <a:pt x="417545" y="2571035"/>
                </a:cubicBezTo>
                <a:cubicBezTo>
                  <a:pt x="420117" y="2561986"/>
                  <a:pt x="421593" y="2553556"/>
                  <a:pt x="421760" y="2545007"/>
                </a:cubicBezTo>
                <a:lnTo>
                  <a:pt x="421759" y="2545007"/>
                </a:lnTo>
                <a:lnTo>
                  <a:pt x="421760" y="2545006"/>
                </a:lnTo>
                <a:cubicBezTo>
                  <a:pt x="421926" y="2536457"/>
                  <a:pt x="420783" y="2527790"/>
                  <a:pt x="418115" y="2518264"/>
                </a:cubicBezTo>
                <a:cubicBezTo>
                  <a:pt x="415544" y="2509025"/>
                  <a:pt x="413163" y="2499773"/>
                  <a:pt x="411535" y="2490551"/>
                </a:cubicBezTo>
                <a:lnTo>
                  <a:pt x="409472" y="2463018"/>
                </a:lnTo>
                <a:lnTo>
                  <a:pt x="415303" y="2435913"/>
                </a:lnTo>
                <a:cubicBezTo>
                  <a:pt x="418938" y="2426977"/>
                  <a:pt x="424451" y="2418154"/>
                  <a:pt x="432404" y="2409486"/>
                </a:cubicBezTo>
                <a:cubicBezTo>
                  <a:pt x="449931" y="2390435"/>
                  <a:pt x="461171" y="2364716"/>
                  <a:pt x="456789" y="2334045"/>
                </a:cubicBezTo>
                <a:cubicBezTo>
                  <a:pt x="451265" y="2295754"/>
                  <a:pt x="465171" y="2260891"/>
                  <a:pt x="485746" y="2228315"/>
                </a:cubicBezTo>
                <a:cubicBezTo>
                  <a:pt x="493176" y="2216693"/>
                  <a:pt x="497366" y="2202405"/>
                  <a:pt x="500986" y="2188880"/>
                </a:cubicBezTo>
                <a:cubicBezTo>
                  <a:pt x="509369" y="2157637"/>
                  <a:pt x="516799" y="2126202"/>
                  <a:pt x="523657" y="2094579"/>
                </a:cubicBezTo>
                <a:cubicBezTo>
                  <a:pt x="529371" y="2068670"/>
                  <a:pt x="533563" y="2042571"/>
                  <a:pt x="538516" y="2016470"/>
                </a:cubicBezTo>
                <a:cubicBezTo>
                  <a:pt x="543850" y="1987895"/>
                  <a:pt x="556234" y="1965225"/>
                  <a:pt x="584999" y="1953414"/>
                </a:cubicBezTo>
                <a:cubicBezTo>
                  <a:pt x="594143" y="1949604"/>
                  <a:pt x="601384" y="1940460"/>
                  <a:pt x="609004" y="1933220"/>
                </a:cubicBezTo>
                <a:cubicBezTo>
                  <a:pt x="614528" y="1928077"/>
                  <a:pt x="618720" y="1921217"/>
                  <a:pt x="624434" y="1916455"/>
                </a:cubicBezTo>
                <a:cubicBezTo>
                  <a:pt x="654535" y="1891498"/>
                  <a:pt x="684824" y="1866923"/>
                  <a:pt x="714925" y="1842159"/>
                </a:cubicBezTo>
                <a:cubicBezTo>
                  <a:pt x="717783" y="1839680"/>
                  <a:pt x="721212" y="1837014"/>
                  <a:pt x="722546" y="1833776"/>
                </a:cubicBezTo>
                <a:cubicBezTo>
                  <a:pt x="736452" y="1800247"/>
                  <a:pt x="749596" y="1766336"/>
                  <a:pt x="764267" y="1733189"/>
                </a:cubicBezTo>
                <a:cubicBezTo>
                  <a:pt x="769981" y="1720424"/>
                  <a:pt x="777029" y="1707280"/>
                  <a:pt x="786936" y="1697754"/>
                </a:cubicBezTo>
                <a:cubicBezTo>
                  <a:pt x="809416" y="1676037"/>
                  <a:pt x="833801" y="1656224"/>
                  <a:pt x="843517" y="1624981"/>
                </a:cubicBezTo>
                <a:cubicBezTo>
                  <a:pt x="846374" y="1615837"/>
                  <a:pt x="847899" y="1604979"/>
                  <a:pt x="845422" y="1596214"/>
                </a:cubicBezTo>
                <a:close/>
                <a:moveTo>
                  <a:pt x="792926" y="1453958"/>
                </a:moveTo>
                <a:lnTo>
                  <a:pt x="798723" y="1459073"/>
                </a:lnTo>
                <a:lnTo>
                  <a:pt x="807941" y="1481572"/>
                </a:lnTo>
                <a:lnTo>
                  <a:pt x="798724" y="1459074"/>
                </a:lnTo>
                <a:lnTo>
                  <a:pt x="798723" y="1459073"/>
                </a:lnTo>
                <a:lnTo>
                  <a:pt x="798723" y="1459073"/>
                </a:lnTo>
                <a:close/>
                <a:moveTo>
                  <a:pt x="779530" y="1268758"/>
                </a:moveTo>
                <a:lnTo>
                  <a:pt x="774363" y="1286069"/>
                </a:lnTo>
                <a:cubicBezTo>
                  <a:pt x="759789" y="1306930"/>
                  <a:pt x="753550" y="1328552"/>
                  <a:pt x="752025" y="1350627"/>
                </a:cubicBezTo>
                <a:lnTo>
                  <a:pt x="757620" y="1413840"/>
                </a:lnTo>
                <a:lnTo>
                  <a:pt x="752026" y="1350628"/>
                </a:lnTo>
                <a:cubicBezTo>
                  <a:pt x="753550" y="1328553"/>
                  <a:pt x="759790" y="1306930"/>
                  <a:pt x="774363" y="1286070"/>
                </a:cubicBezTo>
                <a:cubicBezTo>
                  <a:pt x="777506" y="1281689"/>
                  <a:pt x="779078" y="1275402"/>
                  <a:pt x="779530" y="1268758"/>
                </a:cubicBezTo>
                <a:close/>
                <a:moveTo>
                  <a:pt x="837801" y="773035"/>
                </a:moveTo>
                <a:lnTo>
                  <a:pt x="829801" y="854379"/>
                </a:lnTo>
                <a:cubicBezTo>
                  <a:pt x="827515" y="878956"/>
                  <a:pt x="826753" y="903722"/>
                  <a:pt x="798747" y="915343"/>
                </a:cubicBezTo>
                <a:cubicBezTo>
                  <a:pt x="794365" y="917059"/>
                  <a:pt x="791127" y="922773"/>
                  <a:pt x="788269" y="927155"/>
                </a:cubicBezTo>
                <a:cubicBezTo>
                  <a:pt x="744261" y="994785"/>
                  <a:pt x="745405" y="1030980"/>
                  <a:pt x="791889" y="1097087"/>
                </a:cubicBezTo>
                <a:cubicBezTo>
                  <a:pt x="796651" y="1103945"/>
                  <a:pt x="800081" y="1118613"/>
                  <a:pt x="796271" y="1123185"/>
                </a:cubicBezTo>
                <a:cubicBezTo>
                  <a:pt x="780459" y="1142617"/>
                  <a:pt x="773411" y="1162954"/>
                  <a:pt x="771553" y="1184029"/>
                </a:cubicBezTo>
                <a:cubicBezTo>
                  <a:pt x="773411" y="1162954"/>
                  <a:pt x="780460" y="1142618"/>
                  <a:pt x="796272" y="1123186"/>
                </a:cubicBezTo>
                <a:cubicBezTo>
                  <a:pt x="800082" y="1118614"/>
                  <a:pt x="796652" y="1103946"/>
                  <a:pt x="791890" y="1097088"/>
                </a:cubicBezTo>
                <a:cubicBezTo>
                  <a:pt x="745406" y="1030981"/>
                  <a:pt x="744262" y="994786"/>
                  <a:pt x="788270" y="927156"/>
                </a:cubicBezTo>
                <a:cubicBezTo>
                  <a:pt x="791128" y="922774"/>
                  <a:pt x="794366" y="917060"/>
                  <a:pt x="798748" y="915344"/>
                </a:cubicBezTo>
                <a:cubicBezTo>
                  <a:pt x="826753" y="903723"/>
                  <a:pt x="827515" y="878957"/>
                  <a:pt x="829801" y="854380"/>
                </a:cubicBezTo>
                <a:cubicBezTo>
                  <a:pt x="832277" y="827330"/>
                  <a:pt x="835515" y="800277"/>
                  <a:pt x="837801" y="773036"/>
                </a:cubicBezTo>
                <a:close/>
                <a:moveTo>
                  <a:pt x="782400" y="517851"/>
                </a:moveTo>
                <a:lnTo>
                  <a:pt x="791317" y="556047"/>
                </a:lnTo>
                <a:cubicBezTo>
                  <a:pt x="793413" y="564048"/>
                  <a:pt x="798937" y="572622"/>
                  <a:pt x="797795" y="580050"/>
                </a:cubicBezTo>
                <a:cubicBezTo>
                  <a:pt x="794461" y="601578"/>
                  <a:pt x="796890" y="622201"/>
                  <a:pt x="801176" y="642537"/>
                </a:cubicBezTo>
                <a:lnTo>
                  <a:pt x="813700" y="694928"/>
                </a:lnTo>
                <a:lnTo>
                  <a:pt x="801177" y="642538"/>
                </a:lnTo>
                <a:cubicBezTo>
                  <a:pt x="796891" y="622201"/>
                  <a:pt x="794462" y="601579"/>
                  <a:pt x="797796" y="580051"/>
                </a:cubicBezTo>
                <a:cubicBezTo>
                  <a:pt x="798938" y="572623"/>
                  <a:pt x="793414" y="564049"/>
                  <a:pt x="791318" y="556048"/>
                </a:cubicBezTo>
                <a:close/>
                <a:moveTo>
                  <a:pt x="769105" y="298169"/>
                </a:moveTo>
                <a:lnTo>
                  <a:pt x="783887" y="313533"/>
                </a:lnTo>
                <a:lnTo>
                  <a:pt x="786245" y="324058"/>
                </a:lnTo>
                <a:cubicBezTo>
                  <a:pt x="786031" y="328964"/>
                  <a:pt x="785126" y="334584"/>
                  <a:pt x="784459" y="338870"/>
                </a:cubicBezTo>
                <a:cubicBezTo>
                  <a:pt x="781601" y="357921"/>
                  <a:pt x="774363" y="376781"/>
                  <a:pt x="774553" y="395640"/>
                </a:cubicBezTo>
                <a:lnTo>
                  <a:pt x="778363" y="367328"/>
                </a:lnTo>
                <a:cubicBezTo>
                  <a:pt x="780506" y="357874"/>
                  <a:pt x="783031" y="348396"/>
                  <a:pt x="784460" y="338871"/>
                </a:cubicBezTo>
                <a:cubicBezTo>
                  <a:pt x="785794" y="330299"/>
                  <a:pt x="788080" y="316390"/>
                  <a:pt x="783888" y="313534"/>
                </a:cubicBezTo>
                <a:lnTo>
                  <a:pt x="783887" y="313533"/>
                </a:lnTo>
                <a:lnTo>
                  <a:pt x="783887" y="313533"/>
                </a:lnTo>
                <a:close/>
                <a:moveTo>
                  <a:pt x="761560" y="281568"/>
                </a:moveTo>
                <a:lnTo>
                  <a:pt x="766454" y="295415"/>
                </a:lnTo>
                <a:lnTo>
                  <a:pt x="766455" y="295415"/>
                </a:lnTo>
                <a:close/>
                <a:moveTo>
                  <a:pt x="774880" y="24486"/>
                </a:moveTo>
                <a:lnTo>
                  <a:pt x="777142" y="74129"/>
                </a:lnTo>
                <a:cubicBezTo>
                  <a:pt x="775758" y="100174"/>
                  <a:pt x="771253" y="125876"/>
                  <a:pt x="767023" y="151569"/>
                </a:cubicBezTo>
                <a:lnTo>
                  <a:pt x="766824" y="153388"/>
                </a:lnTo>
                <a:lnTo>
                  <a:pt x="763010" y="177271"/>
                </a:lnTo>
                <a:lnTo>
                  <a:pt x="758551" y="228944"/>
                </a:lnTo>
                <a:lnTo>
                  <a:pt x="758551" y="228948"/>
                </a:lnTo>
                <a:lnTo>
                  <a:pt x="758551" y="228949"/>
                </a:lnTo>
                <a:lnTo>
                  <a:pt x="758551" y="228944"/>
                </a:lnTo>
                <a:lnTo>
                  <a:pt x="766824" y="153388"/>
                </a:lnTo>
                <a:lnTo>
                  <a:pt x="771220" y="125861"/>
                </a:lnTo>
                <a:cubicBezTo>
                  <a:pt x="773910" y="108703"/>
                  <a:pt x="776220" y="91492"/>
                  <a:pt x="777143" y="74129"/>
                </a:cubicBezTo>
                <a:close/>
                <a:moveTo>
                  <a:pt x="313353" y="0"/>
                </a:moveTo>
                <a:lnTo>
                  <a:pt x="777461" y="0"/>
                </a:lnTo>
                <a:lnTo>
                  <a:pt x="774743" y="21486"/>
                </a:lnTo>
                <a:lnTo>
                  <a:pt x="777461" y="1"/>
                </a:lnTo>
                <a:lnTo>
                  <a:pt x="4543953" y="2"/>
                </a:lnTo>
                <a:lnTo>
                  <a:pt x="4543953" y="6858002"/>
                </a:lnTo>
                <a:lnTo>
                  <a:pt x="284400" y="6858002"/>
                </a:lnTo>
                <a:lnTo>
                  <a:pt x="284400" y="6858001"/>
                </a:lnTo>
                <a:lnTo>
                  <a:pt x="284400" y="6858001"/>
                </a:lnTo>
                <a:lnTo>
                  <a:pt x="278237" y="6812064"/>
                </a:lnTo>
                <a:lnTo>
                  <a:pt x="283011" y="6776800"/>
                </a:lnTo>
                <a:cubicBezTo>
                  <a:pt x="286107" y="6765164"/>
                  <a:pt x="290857" y="6753698"/>
                  <a:pt x="297715" y="6742553"/>
                </a:cubicBezTo>
                <a:cubicBezTo>
                  <a:pt x="306003" y="6729219"/>
                  <a:pt x="311147" y="6716169"/>
                  <a:pt x="311551" y="6702977"/>
                </a:cubicBezTo>
                <a:lnTo>
                  <a:pt x="311551" y="6702976"/>
                </a:lnTo>
                <a:lnTo>
                  <a:pt x="311551" y="6702976"/>
                </a:lnTo>
                <a:cubicBezTo>
                  <a:pt x="311956" y="6689783"/>
                  <a:pt x="307622" y="6676448"/>
                  <a:pt x="296953" y="6662541"/>
                </a:cubicBezTo>
                <a:cubicBezTo>
                  <a:pt x="293286" y="6657825"/>
                  <a:pt x="290989" y="6651967"/>
                  <a:pt x="289870" y="6645552"/>
                </a:cubicBezTo>
                <a:lnTo>
                  <a:pt x="289858" y="6625225"/>
                </a:lnTo>
                <a:lnTo>
                  <a:pt x="306480" y="6588626"/>
                </a:lnTo>
                <a:cubicBezTo>
                  <a:pt x="312576" y="6582147"/>
                  <a:pt x="318672" y="6575479"/>
                  <a:pt x="328959" y="6564621"/>
                </a:cubicBezTo>
                <a:lnTo>
                  <a:pt x="328959" y="6564620"/>
                </a:lnTo>
                <a:lnTo>
                  <a:pt x="306480" y="6588625"/>
                </a:lnTo>
                <a:cubicBezTo>
                  <a:pt x="298003" y="6597578"/>
                  <a:pt x="291954" y="6611342"/>
                  <a:pt x="289858" y="6625224"/>
                </a:cubicBezTo>
                <a:lnTo>
                  <a:pt x="289858" y="6625225"/>
                </a:lnTo>
                <a:lnTo>
                  <a:pt x="289858" y="6625225"/>
                </a:lnTo>
                <a:cubicBezTo>
                  <a:pt x="287762" y="6639108"/>
                  <a:pt x="289619" y="6653111"/>
                  <a:pt x="296953" y="6662542"/>
                </a:cubicBezTo>
                <a:cubicBezTo>
                  <a:pt x="302288" y="6669496"/>
                  <a:pt x="306038" y="6676306"/>
                  <a:pt x="308405" y="6683027"/>
                </a:cubicBezTo>
                <a:lnTo>
                  <a:pt x="311551" y="6702976"/>
                </a:lnTo>
                <a:lnTo>
                  <a:pt x="297715" y="6742552"/>
                </a:lnTo>
                <a:cubicBezTo>
                  <a:pt x="283999" y="6764841"/>
                  <a:pt x="278713" y="6788417"/>
                  <a:pt x="278237" y="6812063"/>
                </a:cubicBezTo>
                <a:lnTo>
                  <a:pt x="278237" y="6812064"/>
                </a:lnTo>
                <a:lnTo>
                  <a:pt x="278237" y="6812064"/>
                </a:lnTo>
                <a:lnTo>
                  <a:pt x="284400" y="6858001"/>
                </a:lnTo>
                <a:lnTo>
                  <a:pt x="112147" y="6858001"/>
                </a:lnTo>
                <a:lnTo>
                  <a:pt x="102447" y="6815516"/>
                </a:lnTo>
                <a:cubicBezTo>
                  <a:pt x="96923" y="6793035"/>
                  <a:pt x="87016" y="6771319"/>
                  <a:pt x="83396" y="6748458"/>
                </a:cubicBezTo>
                <a:cubicBezTo>
                  <a:pt x="74824" y="6694164"/>
                  <a:pt x="68728" y="6639488"/>
                  <a:pt x="61870" y="6584812"/>
                </a:cubicBezTo>
                <a:cubicBezTo>
                  <a:pt x="54821" y="6528424"/>
                  <a:pt x="47391" y="6472225"/>
                  <a:pt x="41105" y="6415833"/>
                </a:cubicBezTo>
                <a:cubicBezTo>
                  <a:pt x="37865" y="6384972"/>
                  <a:pt x="37295" y="6353919"/>
                  <a:pt x="34247" y="6323058"/>
                </a:cubicBezTo>
                <a:cubicBezTo>
                  <a:pt x="31579" y="6296005"/>
                  <a:pt x="26626" y="6269144"/>
                  <a:pt x="23386" y="6242093"/>
                </a:cubicBezTo>
                <a:cubicBezTo>
                  <a:pt x="20720" y="6218660"/>
                  <a:pt x="19196" y="6195037"/>
                  <a:pt x="16528" y="6171605"/>
                </a:cubicBezTo>
                <a:cubicBezTo>
                  <a:pt x="12148" y="6134075"/>
                  <a:pt x="7194" y="6096736"/>
                  <a:pt x="2622" y="6059397"/>
                </a:cubicBezTo>
                <a:lnTo>
                  <a:pt x="0" y="6041769"/>
                </a:lnTo>
                <a:lnTo>
                  <a:pt x="0" y="6000937"/>
                </a:lnTo>
                <a:lnTo>
                  <a:pt x="3670" y="5957595"/>
                </a:lnTo>
                <a:lnTo>
                  <a:pt x="0" y="5912511"/>
                </a:lnTo>
                <a:lnTo>
                  <a:pt x="0" y="5886401"/>
                </a:lnTo>
                <a:lnTo>
                  <a:pt x="1098" y="5864318"/>
                </a:lnTo>
                <a:cubicBezTo>
                  <a:pt x="7576" y="5839361"/>
                  <a:pt x="16720" y="5815169"/>
                  <a:pt x="24720" y="5790592"/>
                </a:cubicBezTo>
                <a:cubicBezTo>
                  <a:pt x="25672" y="5787924"/>
                  <a:pt x="25864" y="5784686"/>
                  <a:pt x="26434" y="5781830"/>
                </a:cubicBezTo>
                <a:cubicBezTo>
                  <a:pt x="29675" y="5765635"/>
                  <a:pt x="32913" y="5749634"/>
                  <a:pt x="35771" y="5733440"/>
                </a:cubicBezTo>
                <a:cubicBezTo>
                  <a:pt x="37295" y="5724678"/>
                  <a:pt x="37485" y="5715723"/>
                  <a:pt x="38819" y="5706959"/>
                </a:cubicBezTo>
                <a:cubicBezTo>
                  <a:pt x="44153" y="5673050"/>
                  <a:pt x="35199" y="5635711"/>
                  <a:pt x="58250" y="5606372"/>
                </a:cubicBezTo>
                <a:cubicBezTo>
                  <a:pt x="73110" y="5587321"/>
                  <a:pt x="69680" y="5568842"/>
                  <a:pt x="67394" y="5548460"/>
                </a:cubicBezTo>
                <a:cubicBezTo>
                  <a:pt x="65680" y="5533027"/>
                  <a:pt x="66252" y="5517215"/>
                  <a:pt x="66060" y="5501594"/>
                </a:cubicBezTo>
                <a:cubicBezTo>
                  <a:pt x="65490" y="5474161"/>
                  <a:pt x="65298" y="5446728"/>
                  <a:pt x="64346" y="5419295"/>
                </a:cubicBezTo>
                <a:cubicBezTo>
                  <a:pt x="63966" y="5410531"/>
                  <a:pt x="59202" y="5401579"/>
                  <a:pt x="59964" y="5393005"/>
                </a:cubicBezTo>
                <a:cubicBezTo>
                  <a:pt x="63584" y="5353379"/>
                  <a:pt x="69300" y="5313754"/>
                  <a:pt x="72538" y="5274129"/>
                </a:cubicBezTo>
                <a:cubicBezTo>
                  <a:pt x="74442" y="5251650"/>
                  <a:pt x="70824" y="5228597"/>
                  <a:pt x="73490" y="5206308"/>
                </a:cubicBezTo>
                <a:cubicBezTo>
                  <a:pt x="76538" y="5180591"/>
                  <a:pt x="84348" y="5155445"/>
                  <a:pt x="89113" y="5129916"/>
                </a:cubicBezTo>
                <a:cubicBezTo>
                  <a:pt x="90445" y="5122867"/>
                  <a:pt x="88731" y="5115057"/>
                  <a:pt x="88351" y="5107627"/>
                </a:cubicBezTo>
                <a:cubicBezTo>
                  <a:pt x="87968" y="5099245"/>
                  <a:pt x="87206" y="5091052"/>
                  <a:pt x="87016" y="5082670"/>
                </a:cubicBezTo>
                <a:cubicBezTo>
                  <a:pt x="86634" y="5057141"/>
                  <a:pt x="87206" y="5031614"/>
                  <a:pt x="85872" y="5006086"/>
                </a:cubicBezTo>
                <a:cubicBezTo>
                  <a:pt x="85110" y="4990465"/>
                  <a:pt x="77300" y="4974082"/>
                  <a:pt x="80158" y="4959602"/>
                </a:cubicBezTo>
                <a:cubicBezTo>
                  <a:pt x="85682" y="4930075"/>
                  <a:pt x="73300" y="4900546"/>
                  <a:pt x="83586" y="4871019"/>
                </a:cubicBezTo>
                <a:cubicBezTo>
                  <a:pt x="86634" y="4861873"/>
                  <a:pt x="79014" y="4849300"/>
                  <a:pt x="78634" y="4838250"/>
                </a:cubicBezTo>
                <a:cubicBezTo>
                  <a:pt x="77682" y="4810627"/>
                  <a:pt x="77872" y="4783004"/>
                  <a:pt x="78062" y="4755381"/>
                </a:cubicBezTo>
                <a:cubicBezTo>
                  <a:pt x="78252" y="4730614"/>
                  <a:pt x="75586" y="4704895"/>
                  <a:pt x="80920" y="4681083"/>
                </a:cubicBezTo>
                <a:cubicBezTo>
                  <a:pt x="86634" y="4656126"/>
                  <a:pt x="85872" y="4633647"/>
                  <a:pt x="79396" y="4609452"/>
                </a:cubicBezTo>
                <a:cubicBezTo>
                  <a:pt x="75014" y="4592878"/>
                  <a:pt x="74442" y="4575351"/>
                  <a:pt x="73110" y="4558207"/>
                </a:cubicBezTo>
                <a:cubicBezTo>
                  <a:pt x="71586" y="4539728"/>
                  <a:pt x="75586" y="4519343"/>
                  <a:pt x="69300" y="4502579"/>
                </a:cubicBezTo>
                <a:cubicBezTo>
                  <a:pt x="50629" y="4452665"/>
                  <a:pt x="46629" y="4401419"/>
                  <a:pt x="46629" y="4349222"/>
                </a:cubicBezTo>
                <a:cubicBezTo>
                  <a:pt x="46629" y="4339695"/>
                  <a:pt x="49295" y="4329979"/>
                  <a:pt x="52153" y="4320837"/>
                </a:cubicBezTo>
                <a:cubicBezTo>
                  <a:pt x="69300" y="4267493"/>
                  <a:pt x="67776" y="4213961"/>
                  <a:pt x="57297" y="4159667"/>
                </a:cubicBezTo>
                <a:cubicBezTo>
                  <a:pt x="55011" y="4148427"/>
                  <a:pt x="54629" y="4135854"/>
                  <a:pt x="56915" y="4124614"/>
                </a:cubicBezTo>
                <a:cubicBezTo>
                  <a:pt x="63584" y="4092989"/>
                  <a:pt x="74634" y="4062318"/>
                  <a:pt x="79396" y="4030503"/>
                </a:cubicBezTo>
                <a:cubicBezTo>
                  <a:pt x="87206" y="3977925"/>
                  <a:pt x="60918" y="3932394"/>
                  <a:pt x="43771" y="3885338"/>
                </a:cubicBezTo>
                <a:cubicBezTo>
                  <a:pt x="31627" y="3851761"/>
                  <a:pt x="8016" y="3821935"/>
                  <a:pt x="426" y="3786777"/>
                </a:cubicBezTo>
                <a:lnTo>
                  <a:pt x="0" y="3773897"/>
                </a:lnTo>
                <a:lnTo>
                  <a:pt x="0" y="3393882"/>
                </a:lnTo>
                <a:lnTo>
                  <a:pt x="11838" y="3359516"/>
                </a:lnTo>
                <a:cubicBezTo>
                  <a:pt x="14434" y="3346205"/>
                  <a:pt x="14910" y="3332774"/>
                  <a:pt x="12910" y="3318771"/>
                </a:cubicBezTo>
                <a:cubicBezTo>
                  <a:pt x="12243" y="3314104"/>
                  <a:pt x="9909" y="3308770"/>
                  <a:pt x="6718" y="3304079"/>
                </a:cubicBezTo>
                <a:lnTo>
                  <a:pt x="0" y="3297657"/>
                </a:lnTo>
                <a:lnTo>
                  <a:pt x="0" y="3207867"/>
                </a:lnTo>
                <a:lnTo>
                  <a:pt x="15553" y="3186771"/>
                </a:lnTo>
                <a:cubicBezTo>
                  <a:pt x="28483" y="3162329"/>
                  <a:pt x="30484" y="3134647"/>
                  <a:pt x="36341" y="3107500"/>
                </a:cubicBezTo>
                <a:cubicBezTo>
                  <a:pt x="41105" y="3085403"/>
                  <a:pt x="41295" y="3064827"/>
                  <a:pt x="38057" y="3042728"/>
                </a:cubicBezTo>
                <a:cubicBezTo>
                  <a:pt x="30817" y="2994722"/>
                  <a:pt x="41105" y="2948047"/>
                  <a:pt x="54249" y="2901943"/>
                </a:cubicBezTo>
                <a:cubicBezTo>
                  <a:pt x="63012" y="2871462"/>
                  <a:pt x="68346" y="2840219"/>
                  <a:pt x="77300" y="2809930"/>
                </a:cubicBezTo>
                <a:cubicBezTo>
                  <a:pt x="84158" y="2787259"/>
                  <a:pt x="92351" y="2764590"/>
                  <a:pt x="103399" y="2743826"/>
                </a:cubicBezTo>
                <a:cubicBezTo>
                  <a:pt x="119594" y="2713723"/>
                  <a:pt x="143978" y="2687436"/>
                  <a:pt x="137500" y="2649143"/>
                </a:cubicBezTo>
                <a:cubicBezTo>
                  <a:pt x="131786" y="2615421"/>
                  <a:pt x="143786" y="2584942"/>
                  <a:pt x="155217" y="2554079"/>
                </a:cubicBezTo>
                <a:cubicBezTo>
                  <a:pt x="163599" y="2531409"/>
                  <a:pt x="172173" y="2508742"/>
                  <a:pt x="177507" y="2485307"/>
                </a:cubicBezTo>
                <a:cubicBezTo>
                  <a:pt x="183794" y="2457492"/>
                  <a:pt x="181126" y="2426059"/>
                  <a:pt x="192748" y="2401292"/>
                </a:cubicBezTo>
                <a:cubicBezTo>
                  <a:pt x="204940" y="2375383"/>
                  <a:pt x="196748" y="2353859"/>
                  <a:pt x="193318" y="2330806"/>
                </a:cubicBezTo>
                <a:cubicBezTo>
                  <a:pt x="187984" y="2294039"/>
                  <a:pt x="178077" y="2257459"/>
                  <a:pt x="190652" y="2220312"/>
                </a:cubicBezTo>
                <a:cubicBezTo>
                  <a:pt x="205892" y="2175163"/>
                  <a:pt x="222275" y="2130393"/>
                  <a:pt x="236753" y="2085054"/>
                </a:cubicBezTo>
                <a:cubicBezTo>
                  <a:pt x="242280" y="2067525"/>
                  <a:pt x="244566" y="2048668"/>
                  <a:pt x="247042" y="2030378"/>
                </a:cubicBezTo>
                <a:cubicBezTo>
                  <a:pt x="249138" y="2013043"/>
                  <a:pt x="243804" y="1992279"/>
                  <a:pt x="251804" y="1978940"/>
                </a:cubicBezTo>
                <a:cubicBezTo>
                  <a:pt x="272379" y="1944649"/>
                  <a:pt x="282475" y="1909408"/>
                  <a:pt x="282475" y="1869780"/>
                </a:cubicBezTo>
                <a:cubicBezTo>
                  <a:pt x="282475" y="1854920"/>
                  <a:pt x="291049" y="1840441"/>
                  <a:pt x="292573" y="1825393"/>
                </a:cubicBezTo>
                <a:cubicBezTo>
                  <a:pt x="294477" y="1804816"/>
                  <a:pt x="299622" y="1781194"/>
                  <a:pt x="292381" y="1763287"/>
                </a:cubicBezTo>
                <a:cubicBezTo>
                  <a:pt x="275237" y="1721185"/>
                  <a:pt x="289525" y="1687086"/>
                  <a:pt x="306480" y="1650317"/>
                </a:cubicBezTo>
                <a:cubicBezTo>
                  <a:pt x="323244" y="1614120"/>
                  <a:pt x="336579" y="1576019"/>
                  <a:pt x="347629" y="1537537"/>
                </a:cubicBezTo>
                <a:cubicBezTo>
                  <a:pt x="351629" y="1523059"/>
                  <a:pt x="344961" y="1505724"/>
                  <a:pt x="343629" y="1489720"/>
                </a:cubicBezTo>
                <a:cubicBezTo>
                  <a:pt x="343247" y="1484004"/>
                  <a:pt x="342675" y="1477717"/>
                  <a:pt x="344581" y="1472575"/>
                </a:cubicBezTo>
                <a:cubicBezTo>
                  <a:pt x="362870" y="1422854"/>
                  <a:pt x="376776" y="1372368"/>
                  <a:pt x="367252" y="1318456"/>
                </a:cubicBezTo>
                <a:cubicBezTo>
                  <a:pt x="366298" y="1313504"/>
                  <a:pt x="368394" y="1307978"/>
                  <a:pt x="369728" y="1303024"/>
                </a:cubicBezTo>
                <a:cubicBezTo>
                  <a:pt x="376586" y="1278829"/>
                  <a:pt x="387444" y="1255206"/>
                  <a:pt x="389921" y="1230633"/>
                </a:cubicBezTo>
                <a:cubicBezTo>
                  <a:pt x="396017" y="1170051"/>
                  <a:pt x="398495" y="1109091"/>
                  <a:pt x="402495" y="1048125"/>
                </a:cubicBezTo>
                <a:cubicBezTo>
                  <a:pt x="402685" y="1044315"/>
                  <a:pt x="402685" y="1040315"/>
                  <a:pt x="404019" y="1036887"/>
                </a:cubicBezTo>
                <a:cubicBezTo>
                  <a:pt x="412211" y="1014406"/>
                  <a:pt x="409543" y="994785"/>
                  <a:pt x="393923" y="975733"/>
                </a:cubicBezTo>
                <a:cubicBezTo>
                  <a:pt x="387064" y="967350"/>
                  <a:pt x="383444" y="955920"/>
                  <a:pt x="379634" y="945444"/>
                </a:cubicBezTo>
                <a:cubicBezTo>
                  <a:pt x="373918" y="930011"/>
                  <a:pt x="368394" y="914200"/>
                  <a:pt x="364774" y="898198"/>
                </a:cubicBezTo>
                <a:cubicBezTo>
                  <a:pt x="361346" y="882384"/>
                  <a:pt x="356583" y="865430"/>
                  <a:pt x="359250" y="850189"/>
                </a:cubicBezTo>
                <a:cubicBezTo>
                  <a:pt x="364012" y="822756"/>
                  <a:pt x="374680" y="796655"/>
                  <a:pt x="381730" y="769605"/>
                </a:cubicBezTo>
                <a:cubicBezTo>
                  <a:pt x="384206" y="760270"/>
                  <a:pt x="383824" y="749982"/>
                  <a:pt x="384016" y="740268"/>
                </a:cubicBezTo>
                <a:cubicBezTo>
                  <a:pt x="384586" y="717977"/>
                  <a:pt x="379062" y="695116"/>
                  <a:pt x="394875" y="674923"/>
                </a:cubicBezTo>
                <a:cubicBezTo>
                  <a:pt x="409733" y="656255"/>
                  <a:pt x="405353" y="637392"/>
                  <a:pt x="394113" y="617772"/>
                </a:cubicBezTo>
                <a:cubicBezTo>
                  <a:pt x="386110" y="603673"/>
                  <a:pt x="379824" y="587672"/>
                  <a:pt x="376776" y="571860"/>
                </a:cubicBezTo>
                <a:cubicBezTo>
                  <a:pt x="372586" y="550141"/>
                  <a:pt x="370870" y="528615"/>
                  <a:pt x="373348" y="505182"/>
                </a:cubicBezTo>
                <a:cubicBezTo>
                  <a:pt x="375062" y="488607"/>
                  <a:pt x="375824" y="475081"/>
                  <a:pt x="385920" y="462126"/>
                </a:cubicBezTo>
                <a:cubicBezTo>
                  <a:pt x="387444" y="460032"/>
                  <a:pt x="387826" y="456222"/>
                  <a:pt x="387634" y="453364"/>
                </a:cubicBezTo>
                <a:cubicBezTo>
                  <a:pt x="384396" y="415835"/>
                  <a:pt x="386110" y="378686"/>
                  <a:pt x="388399" y="340774"/>
                </a:cubicBezTo>
                <a:cubicBezTo>
                  <a:pt x="391445" y="292579"/>
                  <a:pt x="382492" y="241901"/>
                  <a:pt x="350487" y="200182"/>
                </a:cubicBezTo>
                <a:cubicBezTo>
                  <a:pt x="345723" y="194085"/>
                  <a:pt x="343629" y="184941"/>
                  <a:pt x="342485" y="176939"/>
                </a:cubicBezTo>
                <a:cubicBezTo>
                  <a:pt x="337533" y="139219"/>
                  <a:pt x="334103" y="101308"/>
                  <a:pt x="328579" y="63587"/>
                </a:cubicBezTo>
                <a:cubicBezTo>
                  <a:pt x="325530" y="43012"/>
                  <a:pt x="322862" y="21486"/>
                  <a:pt x="314480" y="2817"/>
                </a:cubicBezTo>
                <a:close/>
              </a:path>
            </a:pathLst>
          </a:custGeom>
          <a:effectLst>
            <a:outerShdw blurRad="381000" dist="152400" dir="10800000" algn="r" rotWithShape="0">
              <a:prstClr val="black">
                <a:alpha val="10000"/>
              </a:prstClr>
            </a:outerShdw>
          </a:effectLst>
        </p:spPr>
      </p:pic>
      <p:grpSp>
        <p:nvGrpSpPr>
          <p:cNvPr id="39" name="Group 38">
            <a:extLst>
              <a:ext uri="{FF2B5EF4-FFF2-40B4-BE49-F238E27FC236}">
                <a16:creationId xmlns:a16="http://schemas.microsoft.com/office/drawing/2014/main" id="{8B60959F-9B69-4520-A16E-EA6BECC74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8" name="Freeform: Shape 27">
              <a:extLst>
                <a:ext uri="{FF2B5EF4-FFF2-40B4-BE49-F238E27FC236}">
                  <a16:creationId xmlns:a16="http://schemas.microsoft.com/office/drawing/2014/main" id="{18D5A6E8-CD1B-4796-ABD1-A6F27F6C0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D7E12F56-F4EE-4535-8677-C11996E24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068935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4EB3C4C9-048A-DF9B-BAD9-995B0FCB677C}"/>
              </a:ext>
            </a:extLst>
          </p:cNvPr>
          <p:cNvSpPr>
            <a:spLocks noGrp="1"/>
          </p:cNvSpPr>
          <p:nvPr>
            <p:ph type="title"/>
          </p:nvPr>
        </p:nvSpPr>
        <p:spPr>
          <a:xfrm>
            <a:off x="838200" y="448721"/>
            <a:ext cx="4707671" cy="1225650"/>
          </a:xfrm>
        </p:spPr>
        <p:txBody>
          <a:bodyPr anchor="b">
            <a:normAutofit/>
          </a:bodyPr>
          <a:lstStyle/>
          <a:p>
            <a:r>
              <a:rPr lang="en-US" sz="3800" dirty="0">
                <a:solidFill>
                  <a:schemeClr val="bg1"/>
                </a:solidFill>
                <a:cs typeface="Calibri Light"/>
              </a:rPr>
              <a:t>Data travels the internet </a:t>
            </a:r>
            <a:endParaRPr lang="en-US" sz="3800" dirty="0">
              <a:solidFill>
                <a:schemeClr val="bg1"/>
              </a:solidFill>
            </a:endParaRPr>
          </a:p>
        </p:txBody>
      </p:sp>
      <p:cxnSp>
        <p:nvCxnSpPr>
          <p:cNvPr id="23" name="Straight Connector 2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Content Placeholder 7">
            <a:extLst>
              <a:ext uri="{FF2B5EF4-FFF2-40B4-BE49-F238E27FC236}">
                <a16:creationId xmlns:a16="http://schemas.microsoft.com/office/drawing/2014/main" id="{41C46EEC-4487-717C-A7D8-703FAB975CCC}"/>
              </a:ext>
            </a:extLst>
          </p:cNvPr>
          <p:cNvSpPr>
            <a:spLocks noGrp="1"/>
          </p:cNvSpPr>
          <p:nvPr>
            <p:ph idx="1"/>
          </p:nvPr>
        </p:nvSpPr>
        <p:spPr>
          <a:xfrm>
            <a:off x="897769" y="1909192"/>
            <a:ext cx="4586513" cy="3647710"/>
          </a:xfrm>
        </p:spPr>
        <p:txBody>
          <a:bodyPr vert="horz" lIns="91440" tIns="45720" rIns="91440" bIns="45720" rtlCol="0" anchor="t">
            <a:normAutofit/>
          </a:bodyPr>
          <a:lstStyle/>
          <a:p>
            <a:r>
              <a:rPr lang="en-US" sz="2000" dirty="0">
                <a:solidFill>
                  <a:schemeClr val="bg1"/>
                </a:solidFill>
                <a:cs typeface="Calibri"/>
              </a:rPr>
              <a:t>Data packing </a:t>
            </a:r>
          </a:p>
          <a:p>
            <a:endParaRPr lang="en-US" sz="2000" dirty="0">
              <a:solidFill>
                <a:schemeClr val="bg1"/>
              </a:solidFill>
              <a:cs typeface="Calibri"/>
            </a:endParaRPr>
          </a:p>
          <a:p>
            <a:r>
              <a:rPr lang="en-US" sz="2000" dirty="0">
                <a:solidFill>
                  <a:schemeClr val="bg1"/>
                </a:solidFill>
                <a:cs typeface="Calibri"/>
              </a:rPr>
              <a:t>Routing </a:t>
            </a:r>
          </a:p>
          <a:p>
            <a:endParaRPr lang="en-US" sz="2000" dirty="0">
              <a:solidFill>
                <a:schemeClr val="bg1"/>
              </a:solidFill>
              <a:cs typeface="Calibri"/>
            </a:endParaRPr>
          </a:p>
          <a:p>
            <a:r>
              <a:rPr lang="en-US" sz="2000" dirty="0">
                <a:solidFill>
                  <a:schemeClr val="bg1"/>
                </a:solidFill>
                <a:cs typeface="Calibri"/>
              </a:rPr>
              <a:t>Transmission </a:t>
            </a:r>
          </a:p>
          <a:p>
            <a:endParaRPr lang="en-US" sz="2000" dirty="0">
              <a:solidFill>
                <a:schemeClr val="bg1"/>
              </a:solidFill>
              <a:cs typeface="Calibri"/>
            </a:endParaRPr>
          </a:p>
          <a:p>
            <a:r>
              <a:rPr lang="en-US" sz="2000" dirty="0">
                <a:solidFill>
                  <a:schemeClr val="bg1"/>
                </a:solidFill>
                <a:cs typeface="Calibri"/>
              </a:rPr>
              <a:t>Switching and forwarding </a:t>
            </a:r>
          </a:p>
          <a:p>
            <a:endParaRPr lang="en-US" sz="2000" dirty="0">
              <a:solidFill>
                <a:schemeClr val="bg1"/>
              </a:solidFill>
              <a:cs typeface="Calibri"/>
            </a:endParaRPr>
          </a:p>
          <a:p>
            <a:r>
              <a:rPr lang="en-US" sz="2000" dirty="0">
                <a:solidFill>
                  <a:schemeClr val="bg1"/>
                </a:solidFill>
                <a:cs typeface="Calibri"/>
              </a:rPr>
              <a:t>Destination and arrival </a:t>
            </a:r>
          </a:p>
          <a:p>
            <a:endParaRPr lang="en-US" sz="2000" dirty="0">
              <a:solidFill>
                <a:schemeClr val="bg1"/>
              </a:solidFill>
              <a:cs typeface="Calibri"/>
            </a:endParaRPr>
          </a:p>
          <a:p>
            <a:endParaRPr lang="en-US" sz="2000" dirty="0">
              <a:solidFill>
                <a:schemeClr val="bg1"/>
              </a:solidFill>
              <a:cs typeface="Calibri"/>
            </a:endParaRPr>
          </a:p>
        </p:txBody>
      </p:sp>
      <p:cxnSp>
        <p:nvCxnSpPr>
          <p:cNvPr id="25" name="Straight Connector 2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blue background with white circles and white text&#10;&#10;Description automatically generated">
            <a:extLst>
              <a:ext uri="{FF2B5EF4-FFF2-40B4-BE49-F238E27FC236}">
                <a16:creationId xmlns:a16="http://schemas.microsoft.com/office/drawing/2014/main" id="{50EB10C3-3272-4B59-D2C4-5E723A4B2BD5}"/>
              </a:ext>
            </a:extLst>
          </p:cNvPr>
          <p:cNvPicPr>
            <a:picLocks noChangeAspect="1"/>
          </p:cNvPicPr>
          <p:nvPr/>
        </p:nvPicPr>
        <p:blipFill>
          <a:blip r:embed="rId2"/>
          <a:stretch>
            <a:fillRect/>
          </a:stretch>
        </p:blipFill>
        <p:spPr>
          <a:xfrm>
            <a:off x="6525453" y="1658204"/>
            <a:ext cx="5666547" cy="3541591"/>
          </a:xfrm>
          <a:prstGeom prst="rect">
            <a:avLst/>
          </a:prstGeom>
        </p:spPr>
      </p:pic>
    </p:spTree>
    <p:extLst>
      <p:ext uri="{BB962C8B-B14F-4D97-AF65-F5344CB8AC3E}">
        <p14:creationId xmlns:p14="http://schemas.microsoft.com/office/powerpoint/2010/main" val="1261431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28C06-155D-EABF-4976-0A0AA0879737}"/>
              </a:ext>
            </a:extLst>
          </p:cNvPr>
          <p:cNvSpPr>
            <a:spLocks noGrp="1"/>
          </p:cNvSpPr>
          <p:nvPr>
            <p:ph type="title"/>
          </p:nvPr>
        </p:nvSpPr>
        <p:spPr>
          <a:xfrm>
            <a:off x="6981825" y="1641752"/>
            <a:ext cx="4391024" cy="1323439"/>
          </a:xfrm>
        </p:spPr>
        <p:txBody>
          <a:bodyPr anchor="t">
            <a:normAutofit/>
          </a:bodyPr>
          <a:lstStyle/>
          <a:p>
            <a:r>
              <a:rPr lang="en-US" sz="4000">
                <a:solidFill>
                  <a:schemeClr val="bg1"/>
                </a:solidFill>
                <a:cs typeface="Calibri Light"/>
              </a:rPr>
              <a:t>Ip addresses </a:t>
            </a:r>
            <a:endParaRPr lang="en-US" sz="4000">
              <a:solidFill>
                <a:schemeClr val="bg1"/>
              </a:solidFill>
            </a:endParaRPr>
          </a:p>
        </p:txBody>
      </p:sp>
      <p:pic>
        <p:nvPicPr>
          <p:cNvPr id="4" name="Content Placeholder 3" descr="A computer with a location pin on it&#10;&#10;Description automatically generated">
            <a:extLst>
              <a:ext uri="{FF2B5EF4-FFF2-40B4-BE49-F238E27FC236}">
                <a16:creationId xmlns:a16="http://schemas.microsoft.com/office/drawing/2014/main" id="{1E1C76B8-D71B-6E3B-F91C-2DF159728281}"/>
              </a:ext>
            </a:extLst>
          </p:cNvPr>
          <p:cNvPicPr>
            <a:picLocks noChangeAspect="1"/>
          </p:cNvPicPr>
          <p:nvPr/>
        </p:nvPicPr>
        <p:blipFill rotWithShape="1">
          <a:blip r:embed="rId2"/>
          <a:srcRect r="44969" b="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8" name="Group 17">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4" name="Freeform: Shape 13">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Content Placeholder 7">
            <a:extLst>
              <a:ext uri="{FF2B5EF4-FFF2-40B4-BE49-F238E27FC236}">
                <a16:creationId xmlns:a16="http://schemas.microsoft.com/office/drawing/2014/main" id="{69C6CD4F-B05D-0B0E-A5B9-A91D1A62344A}"/>
              </a:ext>
            </a:extLst>
          </p:cNvPr>
          <p:cNvSpPr>
            <a:spLocks noGrp="1"/>
          </p:cNvSpPr>
          <p:nvPr>
            <p:ph idx="1"/>
          </p:nvPr>
        </p:nvSpPr>
        <p:spPr>
          <a:xfrm>
            <a:off x="6981826" y="3146400"/>
            <a:ext cx="4391024" cy="2682000"/>
          </a:xfrm>
        </p:spPr>
        <p:txBody>
          <a:bodyPr vert="horz" lIns="91440" tIns="45720" rIns="91440" bIns="45720" rtlCol="0" anchor="t">
            <a:normAutofit/>
          </a:bodyPr>
          <a:lstStyle/>
          <a:p>
            <a:r>
              <a:rPr lang="en-US" sz="2400" dirty="0">
                <a:solidFill>
                  <a:schemeClr val="bg1">
                    <a:alpha val="80000"/>
                  </a:schemeClr>
                </a:solidFill>
                <a:cs typeface="Calibri"/>
              </a:rPr>
              <a:t>Format </a:t>
            </a:r>
          </a:p>
          <a:p>
            <a:pPr marL="0" indent="0">
              <a:buNone/>
            </a:pPr>
            <a:endParaRPr lang="en-US" sz="2400" dirty="0">
              <a:solidFill>
                <a:srgbClr val="FFFFFF">
                  <a:alpha val="80000"/>
                </a:srgbClr>
              </a:solidFill>
              <a:cs typeface="Calibri"/>
            </a:endParaRPr>
          </a:p>
          <a:p>
            <a:r>
              <a:rPr lang="en-US" sz="2400" dirty="0">
                <a:solidFill>
                  <a:schemeClr val="bg1">
                    <a:alpha val="80000"/>
                  </a:schemeClr>
                </a:solidFill>
                <a:cs typeface="Calibri"/>
              </a:rPr>
              <a:t>Public and private IP addresses</a:t>
            </a:r>
          </a:p>
          <a:p>
            <a:endParaRPr lang="en-US" sz="2400" dirty="0">
              <a:solidFill>
                <a:schemeClr val="bg1">
                  <a:alpha val="80000"/>
                </a:schemeClr>
              </a:solidFill>
              <a:cs typeface="Calibri"/>
            </a:endParaRPr>
          </a:p>
          <a:p>
            <a:r>
              <a:rPr lang="en-US" sz="2400" dirty="0">
                <a:solidFill>
                  <a:schemeClr val="bg1">
                    <a:alpha val="80000"/>
                  </a:schemeClr>
                </a:solidFill>
                <a:cs typeface="Calibri"/>
              </a:rPr>
              <a:t>Purpose </a:t>
            </a:r>
          </a:p>
        </p:txBody>
      </p:sp>
    </p:spTree>
    <p:extLst>
      <p:ext uri="{BB962C8B-B14F-4D97-AF65-F5344CB8AC3E}">
        <p14:creationId xmlns:p14="http://schemas.microsoft.com/office/powerpoint/2010/main" val="575750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799FC-2C74-195A-9A6C-ED5855215DBF}"/>
              </a:ext>
            </a:extLst>
          </p:cNvPr>
          <p:cNvSpPr>
            <a:spLocks noGrp="1"/>
          </p:cNvSpPr>
          <p:nvPr>
            <p:ph type="title"/>
          </p:nvPr>
        </p:nvSpPr>
        <p:spPr>
          <a:xfrm>
            <a:off x="838200" y="1641752"/>
            <a:ext cx="4391024" cy="1323439"/>
          </a:xfrm>
        </p:spPr>
        <p:txBody>
          <a:bodyPr anchor="t">
            <a:normAutofit/>
          </a:bodyPr>
          <a:lstStyle/>
          <a:p>
            <a:r>
              <a:rPr lang="en-US" sz="3400" b="1">
                <a:solidFill>
                  <a:schemeClr val="bg1"/>
                </a:solidFill>
                <a:latin typeface="Arial"/>
                <a:cs typeface="Arial"/>
              </a:rPr>
              <a:t>IP Address Reveals About You</a:t>
            </a:r>
            <a:endParaRPr lang="en-US" sz="3400">
              <a:solidFill>
                <a:schemeClr val="bg1"/>
              </a:solidFill>
            </a:endParaRPr>
          </a:p>
          <a:p>
            <a:endParaRPr lang="en-US" sz="3400">
              <a:solidFill>
                <a:schemeClr val="bg1"/>
              </a:solidFill>
              <a:cs typeface="Calibri Light"/>
            </a:endParaRPr>
          </a:p>
        </p:txBody>
      </p:sp>
      <p:sp>
        <p:nvSpPr>
          <p:cNvPr id="26" name="Content Placeholder 12">
            <a:extLst>
              <a:ext uri="{FF2B5EF4-FFF2-40B4-BE49-F238E27FC236}">
                <a16:creationId xmlns:a16="http://schemas.microsoft.com/office/drawing/2014/main" id="{45F57E8E-0E33-D87E-60AF-9F67B8A30926}"/>
              </a:ext>
            </a:extLst>
          </p:cNvPr>
          <p:cNvSpPr>
            <a:spLocks noGrp="1"/>
          </p:cNvSpPr>
          <p:nvPr>
            <p:ph idx="1"/>
          </p:nvPr>
        </p:nvSpPr>
        <p:spPr>
          <a:xfrm>
            <a:off x="838200" y="3146400"/>
            <a:ext cx="4391024" cy="2454300"/>
          </a:xfrm>
        </p:spPr>
        <p:txBody>
          <a:bodyPr vert="horz" lIns="91440" tIns="45720" rIns="91440" bIns="45720" rtlCol="0" anchor="t">
            <a:normAutofit/>
          </a:bodyPr>
          <a:lstStyle/>
          <a:p>
            <a:r>
              <a:rPr lang="en-US" sz="2400">
                <a:solidFill>
                  <a:schemeClr val="bg1">
                    <a:alpha val="80000"/>
                  </a:schemeClr>
                </a:solidFill>
                <a:cs typeface="Calibri"/>
              </a:rPr>
              <a:t>Location </a:t>
            </a:r>
          </a:p>
          <a:p>
            <a:r>
              <a:rPr lang="en-US" sz="2400" dirty="0">
                <a:solidFill>
                  <a:schemeClr val="bg1">
                    <a:alpha val="80000"/>
                  </a:schemeClr>
                </a:solidFill>
                <a:cs typeface="Calibri"/>
              </a:rPr>
              <a:t>Internet service provider </a:t>
            </a:r>
          </a:p>
          <a:p>
            <a:r>
              <a:rPr lang="en-US" sz="2400">
                <a:solidFill>
                  <a:schemeClr val="bg1">
                    <a:alpha val="80000"/>
                  </a:schemeClr>
                </a:solidFill>
                <a:cs typeface="Calibri"/>
              </a:rPr>
              <a:t>Type of connection </a:t>
            </a:r>
            <a:endParaRPr lang="en-US" sz="2400" dirty="0">
              <a:solidFill>
                <a:schemeClr val="bg1">
                  <a:alpha val="80000"/>
                </a:schemeClr>
              </a:solidFill>
              <a:cs typeface="Calibri"/>
            </a:endParaRPr>
          </a:p>
          <a:p>
            <a:r>
              <a:rPr lang="en-US" sz="2400" dirty="0">
                <a:solidFill>
                  <a:schemeClr val="bg1">
                    <a:alpha val="80000"/>
                  </a:schemeClr>
                </a:solidFill>
                <a:cs typeface="Calibri"/>
              </a:rPr>
              <a:t>Additional information </a:t>
            </a:r>
          </a:p>
          <a:p>
            <a:endParaRPr lang="en-US" sz="2400" dirty="0">
              <a:solidFill>
                <a:srgbClr val="FFFFFF">
                  <a:alpha val="80000"/>
                </a:srgbClr>
              </a:solidFill>
              <a:cs typeface="Calibri"/>
            </a:endParaRPr>
          </a:p>
        </p:txBody>
      </p:sp>
      <p:grpSp>
        <p:nvGrpSpPr>
          <p:cNvPr id="27" name="Group 26">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9" name="Group 18">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3" name="Freeform: Shape 22">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8" name="Group 27">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1" name="Freeform: Shape 20">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8" name="Content Placeholder 7" descr="A screenshot of a computer&#10;&#10;Description automatically generated">
            <a:extLst>
              <a:ext uri="{FF2B5EF4-FFF2-40B4-BE49-F238E27FC236}">
                <a16:creationId xmlns:a16="http://schemas.microsoft.com/office/drawing/2014/main" id="{8BDE8C69-820C-B664-EADF-38E5C124868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41932" y="1675539"/>
            <a:ext cx="4369112" cy="2413934"/>
          </a:xfrm>
          <a:prstGeom prst="rect">
            <a:avLst/>
          </a:prstGeom>
        </p:spPr>
      </p:pic>
      <p:sp>
        <p:nvSpPr>
          <p:cNvPr id="9" name="TextBox 8">
            <a:extLst>
              <a:ext uri="{FF2B5EF4-FFF2-40B4-BE49-F238E27FC236}">
                <a16:creationId xmlns:a16="http://schemas.microsoft.com/office/drawing/2014/main" id="{C37990DF-2772-AD81-5B35-61BFD474A202}"/>
              </a:ext>
            </a:extLst>
          </p:cNvPr>
          <p:cNvSpPr txBox="1"/>
          <p:nvPr/>
        </p:nvSpPr>
        <p:spPr>
          <a:xfrm>
            <a:off x="8589576" y="3889418"/>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16810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6"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7E2E9-F27C-436C-D78E-9A4335FD0FF3}"/>
              </a:ext>
            </a:extLst>
          </p:cNvPr>
          <p:cNvSpPr>
            <a:spLocks noGrp="1"/>
          </p:cNvSpPr>
          <p:nvPr>
            <p:ph type="title"/>
          </p:nvPr>
        </p:nvSpPr>
        <p:spPr>
          <a:xfrm>
            <a:off x="838200" y="1641752"/>
            <a:ext cx="4391025" cy="1323439"/>
          </a:xfrm>
        </p:spPr>
        <p:txBody>
          <a:bodyPr anchor="t">
            <a:normAutofit/>
          </a:bodyPr>
          <a:lstStyle/>
          <a:p>
            <a:r>
              <a:rPr lang="en-US" sz="2800">
                <a:solidFill>
                  <a:schemeClr val="bg1"/>
                </a:solidFill>
                <a:cs typeface="Calibri Light"/>
              </a:rPr>
              <a:t>Communication protocol models </a:t>
            </a:r>
            <a:br>
              <a:rPr lang="en-US" sz="2800">
                <a:solidFill>
                  <a:schemeClr val="bg1"/>
                </a:solidFill>
                <a:cs typeface="Calibri Light"/>
              </a:rPr>
            </a:br>
            <a:endParaRPr lang="en-US" sz="2800">
              <a:solidFill>
                <a:schemeClr val="bg1"/>
              </a:solidFill>
            </a:endParaRPr>
          </a:p>
        </p:txBody>
      </p:sp>
      <p:sp>
        <p:nvSpPr>
          <p:cNvPr id="8" name="Content Placeholder 7">
            <a:extLst>
              <a:ext uri="{FF2B5EF4-FFF2-40B4-BE49-F238E27FC236}">
                <a16:creationId xmlns:a16="http://schemas.microsoft.com/office/drawing/2014/main" id="{C351A1B6-D094-F56F-75AA-3FDA3020DB1B}"/>
              </a:ext>
            </a:extLst>
          </p:cNvPr>
          <p:cNvSpPr>
            <a:spLocks noGrp="1"/>
          </p:cNvSpPr>
          <p:nvPr>
            <p:ph idx="1"/>
          </p:nvPr>
        </p:nvSpPr>
        <p:spPr>
          <a:xfrm>
            <a:off x="838200" y="3146400"/>
            <a:ext cx="4391025" cy="2454300"/>
          </a:xfrm>
        </p:spPr>
        <p:txBody>
          <a:bodyPr vert="horz" lIns="91440" tIns="45720" rIns="91440" bIns="45720" rtlCol="0" anchor="t">
            <a:normAutofit fontScale="85000" lnSpcReduction="20000"/>
          </a:bodyPr>
          <a:lstStyle/>
          <a:p>
            <a:r>
              <a:rPr lang="en-US" sz="2400" dirty="0">
                <a:solidFill>
                  <a:schemeClr val="bg1">
                    <a:alpha val="80000"/>
                  </a:schemeClr>
                </a:solidFill>
                <a:cs typeface="Calibri"/>
              </a:rPr>
              <a:t>Physical layers </a:t>
            </a:r>
          </a:p>
          <a:p>
            <a:r>
              <a:rPr lang="en-US" sz="2400" dirty="0">
                <a:solidFill>
                  <a:schemeClr val="bg1">
                    <a:alpha val="80000"/>
                  </a:schemeClr>
                </a:solidFill>
                <a:cs typeface="Calibri"/>
              </a:rPr>
              <a:t>Data link layers </a:t>
            </a:r>
          </a:p>
          <a:p>
            <a:r>
              <a:rPr lang="en-US" sz="2400" dirty="0">
                <a:solidFill>
                  <a:schemeClr val="bg1">
                    <a:alpha val="80000"/>
                  </a:schemeClr>
                </a:solidFill>
                <a:cs typeface="Calibri"/>
              </a:rPr>
              <a:t>Network layers </a:t>
            </a:r>
          </a:p>
          <a:p>
            <a:r>
              <a:rPr lang="en-US" sz="2400" dirty="0">
                <a:solidFill>
                  <a:schemeClr val="bg1">
                    <a:alpha val="80000"/>
                  </a:schemeClr>
                </a:solidFill>
                <a:cs typeface="Calibri"/>
              </a:rPr>
              <a:t>Transport layers </a:t>
            </a:r>
          </a:p>
          <a:p>
            <a:r>
              <a:rPr lang="en-US" sz="2400" dirty="0">
                <a:solidFill>
                  <a:schemeClr val="bg1">
                    <a:alpha val="80000"/>
                  </a:schemeClr>
                </a:solidFill>
                <a:cs typeface="Calibri"/>
              </a:rPr>
              <a:t>Session layers</a:t>
            </a:r>
          </a:p>
          <a:p>
            <a:r>
              <a:rPr lang="en-US" sz="2400" dirty="0">
                <a:solidFill>
                  <a:schemeClr val="bg1">
                    <a:alpha val="80000"/>
                  </a:schemeClr>
                </a:solidFill>
                <a:cs typeface="Calibri"/>
              </a:rPr>
              <a:t>Presentation layer </a:t>
            </a:r>
          </a:p>
          <a:p>
            <a:r>
              <a:rPr lang="en-US" sz="2400" dirty="0">
                <a:solidFill>
                  <a:schemeClr val="bg1">
                    <a:alpha val="80000"/>
                  </a:schemeClr>
                </a:solidFill>
                <a:cs typeface="Calibri"/>
              </a:rPr>
              <a:t>Application layer </a:t>
            </a:r>
          </a:p>
          <a:p>
            <a:endParaRPr lang="en-US" sz="2400" dirty="0">
              <a:solidFill>
                <a:schemeClr val="bg1">
                  <a:alpha val="80000"/>
                </a:schemeClr>
              </a:solidFill>
              <a:cs typeface="Calibri"/>
            </a:endParaRPr>
          </a:p>
        </p:txBody>
      </p:sp>
      <p:pic>
        <p:nvPicPr>
          <p:cNvPr id="4" name="Content Placeholder 3" descr="A computer network diagram with words&#10;&#10;Description automatically generated">
            <a:extLst>
              <a:ext uri="{FF2B5EF4-FFF2-40B4-BE49-F238E27FC236}">
                <a16:creationId xmlns:a16="http://schemas.microsoft.com/office/drawing/2014/main" id="{ADAF5E0F-147F-6FEA-380D-D04CC4017E0F}"/>
              </a:ext>
            </a:extLst>
          </p:cNvPr>
          <p:cNvPicPr>
            <a:picLocks noChangeAspect="1"/>
          </p:cNvPicPr>
          <p:nvPr/>
        </p:nvPicPr>
        <p:blipFill>
          <a:blip r:embed="rId2"/>
          <a:stretch>
            <a:fillRect/>
          </a:stretch>
        </p:blipFill>
        <p:spPr>
          <a:xfrm>
            <a:off x="6095999" y="1864077"/>
            <a:ext cx="5260976" cy="3090822"/>
          </a:xfrm>
          <a:prstGeom prst="rect">
            <a:avLst/>
          </a:prstGeom>
        </p:spPr>
      </p:pic>
    </p:spTree>
    <p:extLst>
      <p:ext uri="{BB962C8B-B14F-4D97-AF65-F5344CB8AC3E}">
        <p14:creationId xmlns:p14="http://schemas.microsoft.com/office/powerpoint/2010/main" val="22734958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A3E4C-9E74-D098-B5C4-7691BC063FD6}"/>
              </a:ext>
            </a:extLst>
          </p:cNvPr>
          <p:cNvSpPr>
            <a:spLocks noGrp="1"/>
          </p:cNvSpPr>
          <p:nvPr>
            <p:ph type="title"/>
          </p:nvPr>
        </p:nvSpPr>
        <p:spPr>
          <a:xfrm>
            <a:off x="6981825" y="1641752"/>
            <a:ext cx="4391024" cy="1323439"/>
          </a:xfrm>
        </p:spPr>
        <p:txBody>
          <a:bodyPr anchor="t">
            <a:normAutofit/>
          </a:bodyPr>
          <a:lstStyle/>
          <a:p>
            <a:r>
              <a:rPr lang="en-US" sz="4000">
                <a:solidFill>
                  <a:schemeClr val="bg1"/>
                </a:solidFill>
                <a:latin typeface="Arial"/>
                <a:cs typeface="Arial"/>
              </a:rPr>
              <a:t>Protecting a companies DATA</a:t>
            </a:r>
            <a:endParaRPr lang="en-US" sz="4000">
              <a:solidFill>
                <a:schemeClr val="bg1"/>
              </a:solidFill>
            </a:endParaRPr>
          </a:p>
        </p:txBody>
      </p:sp>
      <p:pic>
        <p:nvPicPr>
          <p:cNvPr id="4" name="Content Placeholder 3" descr="A person holding a padlock&#10;&#10;Description automatically generated">
            <a:extLst>
              <a:ext uri="{FF2B5EF4-FFF2-40B4-BE49-F238E27FC236}">
                <a16:creationId xmlns:a16="http://schemas.microsoft.com/office/drawing/2014/main" id="{BDEDCA11-94E1-BA16-2048-0CCE77575C4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017" r="16764" b="-2"/>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9" name="Group 18">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5" name="Freeform: Shape 14">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1DF64EF5-7DCB-1E1C-5150-7B9F8E0A05A3}"/>
              </a:ext>
            </a:extLst>
          </p:cNvPr>
          <p:cNvSpPr>
            <a:spLocks noGrp="1"/>
          </p:cNvSpPr>
          <p:nvPr>
            <p:ph idx="1"/>
          </p:nvPr>
        </p:nvSpPr>
        <p:spPr>
          <a:xfrm>
            <a:off x="6981826" y="3146400"/>
            <a:ext cx="4391024" cy="2682000"/>
          </a:xfrm>
        </p:spPr>
        <p:txBody>
          <a:bodyPr vert="horz" lIns="91440" tIns="45720" rIns="91440" bIns="45720" rtlCol="0" anchor="t">
            <a:normAutofit/>
          </a:bodyPr>
          <a:lstStyle/>
          <a:p>
            <a:r>
              <a:rPr lang="en-US" sz="2400" dirty="0">
                <a:solidFill>
                  <a:schemeClr val="bg1">
                    <a:alpha val="80000"/>
                  </a:schemeClr>
                </a:solidFill>
                <a:cs typeface="Calibri"/>
              </a:rPr>
              <a:t>Data encryptions </a:t>
            </a:r>
          </a:p>
          <a:p>
            <a:r>
              <a:rPr lang="en-US" sz="2400" dirty="0">
                <a:solidFill>
                  <a:schemeClr val="bg1">
                    <a:alpha val="80000"/>
                  </a:schemeClr>
                </a:solidFill>
                <a:cs typeface="Calibri"/>
              </a:rPr>
              <a:t>Access control</a:t>
            </a:r>
          </a:p>
          <a:p>
            <a:r>
              <a:rPr lang="en-US" dirty="0">
                <a:solidFill>
                  <a:schemeClr val="bg1">
                    <a:alpha val="80000"/>
                  </a:schemeClr>
                </a:solidFill>
                <a:cs typeface="Calibri"/>
              </a:rPr>
              <a:t>Regulr backups </a:t>
            </a:r>
          </a:p>
          <a:p>
            <a:r>
              <a:rPr lang="en-US" dirty="0">
                <a:solidFill>
                  <a:schemeClr val="bg1">
                    <a:alpha val="80000"/>
                  </a:schemeClr>
                </a:solidFill>
                <a:cs typeface="Calibri"/>
              </a:rPr>
              <a:t>Firewall and security </a:t>
            </a:r>
          </a:p>
          <a:p>
            <a:r>
              <a:rPr lang="en-US" dirty="0">
                <a:solidFill>
                  <a:schemeClr val="bg1">
                    <a:alpha val="80000"/>
                  </a:schemeClr>
                </a:solidFill>
                <a:cs typeface="Calibri"/>
              </a:rPr>
              <a:t>Employee training </a:t>
            </a:r>
          </a:p>
        </p:txBody>
      </p:sp>
      <p:sp>
        <p:nvSpPr>
          <p:cNvPr id="5" name="TextBox 4">
            <a:extLst>
              <a:ext uri="{FF2B5EF4-FFF2-40B4-BE49-F238E27FC236}">
                <a16:creationId xmlns:a16="http://schemas.microsoft.com/office/drawing/2014/main" id="{1C67DE7C-6DCA-B96F-E5E5-F76B485E8846}"/>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9017568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FAD15-14B4-BB25-7094-C30E37850CB8}"/>
              </a:ext>
            </a:extLst>
          </p:cNvPr>
          <p:cNvSpPr>
            <a:spLocks noGrp="1"/>
          </p:cNvSpPr>
          <p:nvPr>
            <p:ph type="title"/>
          </p:nvPr>
        </p:nvSpPr>
        <p:spPr>
          <a:xfrm>
            <a:off x="838200" y="1641752"/>
            <a:ext cx="4391025" cy="1323439"/>
          </a:xfrm>
        </p:spPr>
        <p:txBody>
          <a:bodyPr anchor="t">
            <a:normAutofit/>
          </a:bodyPr>
          <a:lstStyle/>
          <a:p>
            <a:r>
              <a:rPr lang="en-US" sz="4000" dirty="0">
                <a:solidFill>
                  <a:schemeClr val="bg1"/>
                </a:solidFill>
                <a:cs typeface="Calibri Light"/>
              </a:rPr>
              <a:t>World wide web </a:t>
            </a:r>
            <a:endParaRPr lang="en-US" sz="4000" dirty="0">
              <a:solidFill>
                <a:schemeClr val="bg1"/>
              </a:solidFill>
            </a:endParaRPr>
          </a:p>
        </p:txBody>
      </p:sp>
      <p:sp>
        <p:nvSpPr>
          <p:cNvPr id="9" name="Content Placeholder 8">
            <a:extLst>
              <a:ext uri="{FF2B5EF4-FFF2-40B4-BE49-F238E27FC236}">
                <a16:creationId xmlns:a16="http://schemas.microsoft.com/office/drawing/2014/main" id="{8854E7F7-E602-D953-3B7E-52347FB95A4A}"/>
              </a:ext>
            </a:extLst>
          </p:cNvPr>
          <p:cNvSpPr>
            <a:spLocks noGrp="1"/>
          </p:cNvSpPr>
          <p:nvPr>
            <p:ph idx="1"/>
          </p:nvPr>
        </p:nvSpPr>
        <p:spPr>
          <a:xfrm>
            <a:off x="838200" y="3146400"/>
            <a:ext cx="4391025" cy="2454300"/>
          </a:xfrm>
        </p:spPr>
        <p:txBody>
          <a:bodyPr vert="horz" lIns="91440" tIns="45720" rIns="91440" bIns="45720" rtlCol="0" anchor="t">
            <a:normAutofit fontScale="92500" lnSpcReduction="10000"/>
          </a:bodyPr>
          <a:lstStyle/>
          <a:p>
            <a:r>
              <a:rPr lang="en-US" sz="2400" dirty="0">
                <a:solidFill>
                  <a:schemeClr val="bg1">
                    <a:alpha val="80000"/>
                  </a:schemeClr>
                </a:solidFill>
                <a:cs typeface="Calibri"/>
              </a:rPr>
              <a:t>Hypertext </a:t>
            </a:r>
          </a:p>
          <a:p>
            <a:r>
              <a:rPr lang="en-US" sz="2400" dirty="0">
                <a:solidFill>
                  <a:schemeClr val="bg1">
                    <a:alpha val="80000"/>
                  </a:schemeClr>
                </a:solidFill>
                <a:cs typeface="Calibri"/>
              </a:rPr>
              <a:t>Web browser </a:t>
            </a:r>
          </a:p>
          <a:p>
            <a:r>
              <a:rPr lang="en-US" sz="2400" dirty="0">
                <a:solidFill>
                  <a:schemeClr val="bg1">
                    <a:alpha val="80000"/>
                  </a:schemeClr>
                </a:solidFill>
                <a:cs typeface="Calibri"/>
              </a:rPr>
              <a:t>Search engines </a:t>
            </a:r>
            <a:endParaRPr lang="en-US" sz="2400" dirty="0">
              <a:solidFill>
                <a:srgbClr val="FFFFFF">
                  <a:alpha val="80000"/>
                </a:srgbClr>
              </a:solidFill>
              <a:cs typeface="Calibri"/>
            </a:endParaRPr>
          </a:p>
          <a:p>
            <a:r>
              <a:rPr lang="en-US" sz="2400" dirty="0">
                <a:solidFill>
                  <a:schemeClr val="bg1">
                    <a:alpha val="80000"/>
                  </a:schemeClr>
                </a:solidFill>
                <a:cs typeface="Calibri"/>
              </a:rPr>
              <a:t>Web server </a:t>
            </a:r>
          </a:p>
          <a:p>
            <a:r>
              <a:rPr lang="en-US" sz="2400" dirty="0">
                <a:solidFill>
                  <a:schemeClr val="bg1">
                    <a:alpha val="80000"/>
                  </a:schemeClr>
                </a:solidFill>
                <a:cs typeface="Calibri"/>
              </a:rPr>
              <a:t>Content creations </a:t>
            </a:r>
          </a:p>
          <a:p>
            <a:r>
              <a:rPr lang="en-US" sz="2400" dirty="0">
                <a:solidFill>
                  <a:schemeClr val="bg1">
                    <a:alpha val="80000"/>
                  </a:schemeClr>
                </a:solidFill>
                <a:cs typeface="Calibri"/>
              </a:rPr>
              <a:t>E-commerce and services </a:t>
            </a:r>
          </a:p>
        </p:txBody>
      </p:sp>
      <p:pic>
        <p:nvPicPr>
          <p:cNvPr id="4" name="Content Placeholder 3" descr="A hand cursor and a globe&#10;&#10;Description automatically generated">
            <a:extLst>
              <a:ext uri="{FF2B5EF4-FFF2-40B4-BE49-F238E27FC236}">
                <a16:creationId xmlns:a16="http://schemas.microsoft.com/office/drawing/2014/main" id="{94C88AC2-64AE-A0B3-A396-B81C46DA7F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48109" y="1429488"/>
            <a:ext cx="4756756" cy="3960000"/>
          </a:xfrm>
          <a:prstGeom prst="rect">
            <a:avLst/>
          </a:prstGeom>
        </p:spPr>
      </p:pic>
      <p:sp>
        <p:nvSpPr>
          <p:cNvPr id="5" name="TextBox 4">
            <a:extLst>
              <a:ext uri="{FF2B5EF4-FFF2-40B4-BE49-F238E27FC236}">
                <a16:creationId xmlns:a16="http://schemas.microsoft.com/office/drawing/2014/main" id="{DB35B576-6424-4DBF-2E4D-B7A2573EC20E}"/>
              </a:ext>
            </a:extLst>
          </p:cNvPr>
          <p:cNvSpPr txBox="1"/>
          <p:nvPr/>
        </p:nvSpPr>
        <p:spPr>
          <a:xfrm>
            <a:off x="8770573" y="5189433"/>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013474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5CF12-69FD-66A2-55B5-1D479072C71C}"/>
              </a:ext>
            </a:extLst>
          </p:cNvPr>
          <p:cNvSpPr>
            <a:spLocks noGrp="1"/>
          </p:cNvSpPr>
          <p:nvPr>
            <p:ph type="title"/>
          </p:nvPr>
        </p:nvSpPr>
        <p:spPr>
          <a:xfrm>
            <a:off x="6981825" y="1641752"/>
            <a:ext cx="4391024" cy="1323439"/>
          </a:xfrm>
        </p:spPr>
        <p:txBody>
          <a:bodyPr anchor="t">
            <a:normAutofit/>
          </a:bodyPr>
          <a:lstStyle/>
          <a:p>
            <a:r>
              <a:rPr lang="en-US" sz="4000">
                <a:solidFill>
                  <a:schemeClr val="bg1"/>
                </a:solidFill>
                <a:cs typeface="Calibri Light"/>
              </a:rPr>
              <a:t>Uniform resource locators(URLs)</a:t>
            </a:r>
            <a:endParaRPr lang="en-US" sz="4000">
              <a:solidFill>
                <a:schemeClr val="bg1"/>
              </a:solidFill>
            </a:endParaRPr>
          </a:p>
        </p:txBody>
      </p:sp>
      <p:grpSp>
        <p:nvGrpSpPr>
          <p:cNvPr id="19" name="Group 18">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20" name="Group 19">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4" name="Freeform: Shape 23">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1" name="Group 20">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2" name="Freeform: Shape 21">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Content Placeholder 3" descr="A black background with green and orange text&#10;&#10;Description automatically generated">
            <a:extLst>
              <a:ext uri="{FF2B5EF4-FFF2-40B4-BE49-F238E27FC236}">
                <a16:creationId xmlns:a16="http://schemas.microsoft.com/office/drawing/2014/main" id="{0940EEFD-A2F3-3457-E57A-8580391CE8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73091" y="3048819"/>
            <a:ext cx="4369112" cy="981822"/>
          </a:xfrm>
          <a:prstGeom prst="rect">
            <a:avLst/>
          </a:prstGeom>
        </p:spPr>
      </p:pic>
      <p:sp>
        <p:nvSpPr>
          <p:cNvPr id="9" name="Content Placeholder 8">
            <a:extLst>
              <a:ext uri="{FF2B5EF4-FFF2-40B4-BE49-F238E27FC236}">
                <a16:creationId xmlns:a16="http://schemas.microsoft.com/office/drawing/2014/main" id="{6892B927-6E0E-BC49-4DFB-DDBEFC9136D6}"/>
              </a:ext>
            </a:extLst>
          </p:cNvPr>
          <p:cNvSpPr>
            <a:spLocks noGrp="1"/>
          </p:cNvSpPr>
          <p:nvPr>
            <p:ph idx="1"/>
          </p:nvPr>
        </p:nvSpPr>
        <p:spPr>
          <a:xfrm>
            <a:off x="6981826" y="3146400"/>
            <a:ext cx="4391024" cy="2454300"/>
          </a:xfrm>
        </p:spPr>
        <p:txBody>
          <a:bodyPr vert="horz" lIns="91440" tIns="45720" rIns="91440" bIns="45720" rtlCol="0">
            <a:normAutofit/>
          </a:bodyPr>
          <a:lstStyle/>
          <a:p>
            <a:r>
              <a:rPr lang="en-US" sz="2400" dirty="0">
                <a:solidFill>
                  <a:schemeClr val="bg1">
                    <a:alpha val="80000"/>
                  </a:schemeClr>
                </a:solidFill>
                <a:cs typeface="Calibri"/>
              </a:rPr>
              <a:t>Scheme protocol </a:t>
            </a:r>
          </a:p>
          <a:p>
            <a:r>
              <a:rPr lang="en-US" sz="2400" dirty="0">
                <a:solidFill>
                  <a:schemeClr val="bg1">
                    <a:alpha val="80000"/>
                  </a:schemeClr>
                </a:solidFill>
                <a:cs typeface="Calibri"/>
              </a:rPr>
              <a:t>Domain name </a:t>
            </a:r>
          </a:p>
          <a:p>
            <a:r>
              <a:rPr lang="en-US" sz="2400" dirty="0">
                <a:solidFill>
                  <a:schemeClr val="bg1">
                    <a:alpha val="80000"/>
                  </a:schemeClr>
                </a:solidFill>
                <a:cs typeface="Calibri"/>
              </a:rPr>
              <a:t>Subdomain</a:t>
            </a:r>
          </a:p>
          <a:p>
            <a:r>
              <a:rPr lang="en-US" sz="2400" dirty="0">
                <a:solidFill>
                  <a:schemeClr val="bg1">
                    <a:alpha val="80000"/>
                  </a:schemeClr>
                </a:solidFill>
                <a:cs typeface="Calibri"/>
              </a:rPr>
              <a:t>Path </a:t>
            </a:r>
          </a:p>
          <a:p>
            <a:r>
              <a:rPr lang="en-US" sz="2400" dirty="0">
                <a:solidFill>
                  <a:schemeClr val="bg1">
                    <a:alpha val="80000"/>
                  </a:schemeClr>
                </a:solidFill>
                <a:cs typeface="Calibri"/>
              </a:rPr>
              <a:t>Fragment/anchor </a:t>
            </a:r>
          </a:p>
          <a:p>
            <a:endParaRPr lang="en-US" sz="2400">
              <a:solidFill>
                <a:schemeClr val="bg1">
                  <a:alpha val="80000"/>
                </a:schemeClr>
              </a:solidFill>
              <a:cs typeface="Calibri"/>
            </a:endParaRPr>
          </a:p>
        </p:txBody>
      </p:sp>
      <p:sp>
        <p:nvSpPr>
          <p:cNvPr id="5" name="TextBox 4">
            <a:extLst>
              <a:ext uri="{FF2B5EF4-FFF2-40B4-BE49-F238E27FC236}">
                <a16:creationId xmlns:a16="http://schemas.microsoft.com/office/drawing/2014/main" id="{B0E3DA85-9B33-F803-39DD-0D7D72EAE377}"/>
              </a:ext>
            </a:extLst>
          </p:cNvPr>
          <p:cNvSpPr txBox="1"/>
          <p:nvPr/>
        </p:nvSpPr>
        <p:spPr>
          <a:xfrm>
            <a:off x="3320735" y="3830586"/>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774104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1E211-B6CF-28A2-86EB-8A3D551B0D82}"/>
              </a:ext>
            </a:extLst>
          </p:cNvPr>
          <p:cNvSpPr>
            <a:spLocks noGrp="1"/>
          </p:cNvSpPr>
          <p:nvPr>
            <p:ph type="title"/>
          </p:nvPr>
        </p:nvSpPr>
        <p:spPr>
          <a:xfrm>
            <a:off x="838200" y="1641752"/>
            <a:ext cx="4391024" cy="1323439"/>
          </a:xfrm>
        </p:spPr>
        <p:txBody>
          <a:bodyPr vert="horz" lIns="91440" tIns="45720" rIns="91440" bIns="45720" rtlCol="0" anchor="t">
            <a:normAutofit/>
          </a:bodyPr>
          <a:lstStyle/>
          <a:p>
            <a:r>
              <a:rPr lang="en-US" sz="2800">
                <a:solidFill>
                  <a:schemeClr val="bg1"/>
                </a:solidFill>
              </a:rPr>
              <a:t>Domain name system </a:t>
            </a:r>
            <a:br>
              <a:rPr lang="en-US" sz="2800">
                <a:solidFill>
                  <a:schemeClr val="bg1"/>
                </a:solidFill>
              </a:rPr>
            </a:br>
            <a:br>
              <a:rPr lang="en-US" sz="2800">
                <a:solidFill>
                  <a:schemeClr val="bg1"/>
                </a:solidFill>
              </a:rPr>
            </a:br>
            <a:endParaRPr lang="en-US" sz="2800">
              <a:solidFill>
                <a:schemeClr val="bg1"/>
              </a:solidFill>
            </a:endParaRPr>
          </a:p>
        </p:txBody>
      </p:sp>
      <p:sp>
        <p:nvSpPr>
          <p:cNvPr id="20" name="Content Placeholder 19">
            <a:extLst>
              <a:ext uri="{FF2B5EF4-FFF2-40B4-BE49-F238E27FC236}">
                <a16:creationId xmlns:a16="http://schemas.microsoft.com/office/drawing/2014/main" id="{78860346-503F-E427-D3F1-A59521754F29}"/>
              </a:ext>
            </a:extLst>
          </p:cNvPr>
          <p:cNvSpPr>
            <a:spLocks noGrp="1"/>
          </p:cNvSpPr>
          <p:nvPr>
            <p:ph idx="1"/>
          </p:nvPr>
        </p:nvSpPr>
        <p:spPr>
          <a:xfrm>
            <a:off x="838200" y="3146400"/>
            <a:ext cx="4391024" cy="2862288"/>
          </a:xfrm>
        </p:spPr>
        <p:txBody>
          <a:bodyPr vert="horz" lIns="91440" tIns="45720" rIns="91440" bIns="45720" rtlCol="0" anchor="t">
            <a:normAutofit/>
          </a:bodyPr>
          <a:lstStyle/>
          <a:p>
            <a:r>
              <a:rPr lang="en-US" sz="2400">
                <a:solidFill>
                  <a:schemeClr val="bg1">
                    <a:alpha val="80000"/>
                  </a:schemeClr>
                </a:solidFill>
                <a:cs typeface="Calibri"/>
              </a:rPr>
              <a:t>Ip addresses</a:t>
            </a:r>
            <a:endParaRPr lang="en-US" sz="2400">
              <a:solidFill>
                <a:srgbClr val="FFFFFF">
                  <a:alpha val="80000"/>
                </a:srgbClr>
              </a:solidFill>
              <a:cs typeface="Calibri"/>
            </a:endParaRPr>
          </a:p>
          <a:p>
            <a:endParaRPr lang="en-US" sz="2400" dirty="0">
              <a:solidFill>
                <a:schemeClr val="bg1">
                  <a:alpha val="80000"/>
                </a:schemeClr>
              </a:solidFill>
              <a:cs typeface="Calibri"/>
            </a:endParaRPr>
          </a:p>
          <a:p>
            <a:r>
              <a:rPr lang="en-US" sz="2400" dirty="0">
                <a:solidFill>
                  <a:schemeClr val="bg1">
                    <a:alpha val="80000"/>
                  </a:schemeClr>
                </a:solidFill>
                <a:cs typeface="Calibri"/>
              </a:rPr>
              <a:t>Domain name </a:t>
            </a:r>
          </a:p>
          <a:p>
            <a:endParaRPr lang="en-US" sz="2400" dirty="0">
              <a:solidFill>
                <a:schemeClr val="bg1">
                  <a:alpha val="80000"/>
                </a:schemeClr>
              </a:solidFill>
              <a:cs typeface="Calibri"/>
            </a:endParaRPr>
          </a:p>
          <a:p>
            <a:r>
              <a:rPr lang="en-US" sz="2400" dirty="0" err="1">
                <a:solidFill>
                  <a:schemeClr val="bg1">
                    <a:alpha val="80000"/>
                  </a:schemeClr>
                </a:solidFill>
                <a:cs typeface="Calibri"/>
              </a:rPr>
              <a:t>Dns</a:t>
            </a:r>
            <a:r>
              <a:rPr lang="en-US" sz="2400" dirty="0">
                <a:solidFill>
                  <a:schemeClr val="bg1">
                    <a:alpha val="80000"/>
                  </a:schemeClr>
                </a:solidFill>
                <a:cs typeface="Calibri"/>
              </a:rPr>
              <a:t> servers </a:t>
            </a:r>
          </a:p>
          <a:p>
            <a:endParaRPr lang="en-US" sz="2400" dirty="0">
              <a:solidFill>
                <a:schemeClr val="bg1">
                  <a:alpha val="80000"/>
                </a:schemeClr>
              </a:solidFill>
              <a:cs typeface="Calibri"/>
            </a:endParaRPr>
          </a:p>
          <a:p>
            <a:endParaRPr lang="en-US" sz="2400" dirty="0">
              <a:solidFill>
                <a:schemeClr val="bg1">
                  <a:alpha val="80000"/>
                </a:schemeClr>
              </a:solidFill>
              <a:cs typeface="Calibri"/>
            </a:endParaRPr>
          </a:p>
        </p:txBody>
      </p:sp>
      <p:pic>
        <p:nvPicPr>
          <p:cNvPr id="4" name="Content Placeholder 3" descr="A group of colorful signs with white text&#10;&#10;Description automatically generated">
            <a:extLst>
              <a:ext uri="{FF2B5EF4-FFF2-40B4-BE49-F238E27FC236}">
                <a16:creationId xmlns:a16="http://schemas.microsoft.com/office/drawing/2014/main" id="{9F667B54-29A4-BCDC-115C-413672104F5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130" r="20268"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25" name="Group 24">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6" name="Freeform: Shape 25">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0478F756-26EA-C02E-11DE-056016649ADF}"/>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158785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548BD07-86C3-ED4E-4523-43F1FC33B8E4}"/>
              </a:ext>
            </a:extLst>
          </p:cNvPr>
          <p:cNvSpPr>
            <a:spLocks noGrp="1"/>
          </p:cNvSpPr>
          <p:nvPr>
            <p:ph type="title"/>
          </p:nvPr>
        </p:nvSpPr>
        <p:spPr>
          <a:xfrm>
            <a:off x="6527800" y="448721"/>
            <a:ext cx="4713997" cy="1225650"/>
          </a:xfrm>
        </p:spPr>
        <p:txBody>
          <a:bodyPr anchor="b">
            <a:normAutofit/>
          </a:bodyPr>
          <a:lstStyle/>
          <a:p>
            <a:r>
              <a:rPr lang="en-US" sz="3800">
                <a:solidFill>
                  <a:schemeClr val="bg1"/>
                </a:solidFill>
                <a:cs typeface="Calibri Light"/>
              </a:rPr>
              <a:t>Server software </a:t>
            </a:r>
            <a:br>
              <a:rPr lang="en-US" sz="3800">
                <a:solidFill>
                  <a:schemeClr val="bg1"/>
                </a:solidFill>
                <a:cs typeface="Calibri Light"/>
              </a:rPr>
            </a:br>
            <a:endParaRPr lang="en-US" sz="3800">
              <a:solidFill>
                <a:schemeClr val="bg1"/>
              </a:solidFill>
            </a:endParaRPr>
          </a:p>
        </p:txBody>
      </p:sp>
      <p:pic>
        <p:nvPicPr>
          <p:cNvPr id="4" name="Content Placeholder 3" descr="A close-up of a computer&#10;&#10;Description automatically generated">
            <a:extLst>
              <a:ext uri="{FF2B5EF4-FFF2-40B4-BE49-F238E27FC236}">
                <a16:creationId xmlns:a16="http://schemas.microsoft.com/office/drawing/2014/main" id="{E73AF783-4F7A-A306-AA96-DD28FBC75F8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1579" y="1405965"/>
            <a:ext cx="5252622" cy="4394143"/>
          </a:xfrm>
          <a:prstGeom prst="rect">
            <a:avLst/>
          </a:prstGeom>
        </p:spPr>
      </p:pic>
      <p:cxnSp>
        <p:nvCxnSpPr>
          <p:cNvPr id="14"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D84A6A5-4190-21CA-513E-34E024CF27A1}"/>
              </a:ext>
            </a:extLst>
          </p:cNvPr>
          <p:cNvSpPr>
            <a:spLocks noGrp="1"/>
          </p:cNvSpPr>
          <p:nvPr>
            <p:ph idx="1"/>
          </p:nvPr>
        </p:nvSpPr>
        <p:spPr>
          <a:xfrm>
            <a:off x="6527800" y="1909192"/>
            <a:ext cx="4713997" cy="3647710"/>
          </a:xfrm>
        </p:spPr>
        <p:txBody>
          <a:bodyPr vert="horz" lIns="91440" tIns="45720" rIns="91440" bIns="45720" rtlCol="0" anchor="t">
            <a:normAutofit/>
          </a:bodyPr>
          <a:lstStyle/>
          <a:p>
            <a:r>
              <a:rPr lang="en-US" sz="2000" dirty="0">
                <a:solidFill>
                  <a:schemeClr val="bg1"/>
                </a:solidFill>
                <a:cs typeface="Calibri"/>
              </a:rPr>
              <a:t>Web server software </a:t>
            </a:r>
          </a:p>
          <a:p>
            <a:endParaRPr lang="en-US" sz="2000" dirty="0">
              <a:solidFill>
                <a:schemeClr val="bg1"/>
              </a:solidFill>
              <a:cs typeface="Calibri"/>
            </a:endParaRPr>
          </a:p>
          <a:p>
            <a:r>
              <a:rPr lang="en-US" sz="2000" dirty="0">
                <a:solidFill>
                  <a:schemeClr val="bg1"/>
                </a:solidFill>
                <a:cs typeface="Calibri"/>
              </a:rPr>
              <a:t>File server software </a:t>
            </a:r>
          </a:p>
          <a:p>
            <a:endParaRPr lang="en-US" sz="2000" dirty="0">
              <a:solidFill>
                <a:schemeClr val="bg1"/>
              </a:solidFill>
              <a:cs typeface="Calibri"/>
            </a:endParaRPr>
          </a:p>
          <a:p>
            <a:r>
              <a:rPr lang="en-US" sz="2000" dirty="0">
                <a:solidFill>
                  <a:schemeClr val="bg1"/>
                </a:solidFill>
                <a:cs typeface="Calibri"/>
              </a:rPr>
              <a:t>Data base server software </a:t>
            </a:r>
          </a:p>
          <a:p>
            <a:endParaRPr lang="en-US" sz="2000" dirty="0">
              <a:solidFill>
                <a:schemeClr val="bg1"/>
              </a:solidFill>
              <a:cs typeface="Calibri"/>
            </a:endParaRPr>
          </a:p>
          <a:p>
            <a:r>
              <a:rPr lang="en-US" sz="2000" dirty="0">
                <a:solidFill>
                  <a:schemeClr val="bg1"/>
                </a:solidFill>
                <a:cs typeface="Calibri"/>
              </a:rPr>
              <a:t>Email server software </a:t>
            </a:r>
          </a:p>
          <a:p>
            <a:endParaRPr lang="en-US" sz="2000" dirty="0">
              <a:solidFill>
                <a:schemeClr val="bg1"/>
              </a:solidFill>
              <a:cs typeface="Calibri"/>
            </a:endParaRPr>
          </a:p>
          <a:p>
            <a:r>
              <a:rPr lang="en-US" sz="2000" dirty="0">
                <a:solidFill>
                  <a:schemeClr val="bg1"/>
                </a:solidFill>
                <a:cs typeface="Calibri"/>
              </a:rPr>
              <a:t>DNS server software </a:t>
            </a:r>
          </a:p>
        </p:txBody>
      </p: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7F849D4-A0BA-5CEA-6836-F7F9EC70B9E5}"/>
              </a:ext>
            </a:extLst>
          </p:cNvPr>
          <p:cNvSpPr txBox="1"/>
          <p:nvPr/>
        </p:nvSpPr>
        <p:spPr>
          <a:xfrm>
            <a:off x="3209683" y="5600053"/>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288815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words&#10;&#10;Description automatically generated">
            <a:extLst>
              <a:ext uri="{FF2B5EF4-FFF2-40B4-BE49-F238E27FC236}">
                <a16:creationId xmlns:a16="http://schemas.microsoft.com/office/drawing/2014/main" id="{48E2ADCE-E5CA-67ED-F65F-1BA963BD188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878" t="1951" r="11459" b="2"/>
          <a:stretch/>
        </p:blipFill>
        <p:spPr>
          <a:xfrm>
            <a:off x="3522468" y="10"/>
            <a:ext cx="8669532" cy="6857990"/>
          </a:xfrm>
          <a:prstGeom prst="rect">
            <a:avLst/>
          </a:prstGeom>
        </p:spPr>
      </p:pic>
      <p:sp>
        <p:nvSpPr>
          <p:cNvPr id="14" name="Rectangle 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FDD6CF-E7FF-3070-B556-5454D750FC86}"/>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cs typeface="Calibri Light"/>
              </a:rPr>
              <a:t>Cyber safe </a:t>
            </a:r>
            <a:br>
              <a:rPr lang="en-US" sz="2800">
                <a:solidFill>
                  <a:schemeClr val="bg1"/>
                </a:solidFill>
                <a:cs typeface="Calibri Light"/>
              </a:rPr>
            </a:br>
            <a:endParaRPr lang="en-US" sz="2800">
              <a:solidFill>
                <a:schemeClr val="bg1"/>
              </a:solidFill>
            </a:endParaRP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5BF6D36E-D7AF-1C25-E188-743A34B17C34}"/>
              </a:ext>
            </a:extLst>
          </p:cNvPr>
          <p:cNvSpPr>
            <a:spLocks noGrp="1"/>
          </p:cNvSpPr>
          <p:nvPr>
            <p:ph idx="1"/>
          </p:nvPr>
        </p:nvSpPr>
        <p:spPr>
          <a:xfrm>
            <a:off x="371094" y="2718054"/>
            <a:ext cx="3438906" cy="3207258"/>
          </a:xfrm>
        </p:spPr>
        <p:txBody>
          <a:bodyPr anchor="t">
            <a:normAutofit/>
          </a:bodyPr>
          <a:lstStyle/>
          <a:p>
            <a:r>
              <a:rPr lang="en-US" sz="1700" dirty="0">
                <a:solidFill>
                  <a:schemeClr val="bg1"/>
                </a:solidFill>
                <a:cs typeface="Calibri"/>
              </a:rPr>
              <a:t>Security awareness</a:t>
            </a:r>
          </a:p>
          <a:p>
            <a:endParaRPr lang="en-US" sz="1700" dirty="0">
              <a:solidFill>
                <a:schemeClr val="bg1"/>
              </a:solidFill>
              <a:cs typeface="Calibri"/>
            </a:endParaRPr>
          </a:p>
          <a:p>
            <a:r>
              <a:rPr lang="en-US" sz="1700" dirty="0">
                <a:solidFill>
                  <a:schemeClr val="bg1"/>
                </a:solidFill>
                <a:cs typeface="Calibri"/>
              </a:rPr>
              <a:t>Strong passwords </a:t>
            </a:r>
          </a:p>
          <a:p>
            <a:endParaRPr lang="en-US" sz="1700" dirty="0">
              <a:solidFill>
                <a:schemeClr val="bg1"/>
              </a:solidFill>
              <a:cs typeface="Calibri"/>
            </a:endParaRPr>
          </a:p>
          <a:p>
            <a:r>
              <a:rPr lang="en-US" sz="1700" dirty="0">
                <a:solidFill>
                  <a:schemeClr val="bg1"/>
                </a:solidFill>
                <a:cs typeface="Calibri"/>
              </a:rPr>
              <a:t>Privacy settings </a:t>
            </a:r>
          </a:p>
          <a:p>
            <a:endParaRPr lang="en-US" sz="1700" dirty="0">
              <a:solidFill>
                <a:schemeClr val="bg1"/>
              </a:solidFill>
              <a:cs typeface="Calibri"/>
            </a:endParaRPr>
          </a:p>
          <a:p>
            <a:r>
              <a:rPr lang="en-US" sz="1700" dirty="0">
                <a:solidFill>
                  <a:schemeClr val="bg1"/>
                </a:solidFill>
                <a:cs typeface="Calibri"/>
              </a:rPr>
              <a:t>Back up data </a:t>
            </a:r>
          </a:p>
          <a:p>
            <a:endParaRPr lang="en-US" sz="1700" dirty="0">
              <a:solidFill>
                <a:schemeClr val="bg1"/>
              </a:solidFill>
              <a:cs typeface="Calibri"/>
            </a:endParaRPr>
          </a:p>
          <a:p>
            <a:r>
              <a:rPr lang="en-US" sz="1700" dirty="0">
                <a:solidFill>
                  <a:schemeClr val="bg1"/>
                </a:solidFill>
                <a:cs typeface="Calibri"/>
              </a:rPr>
              <a:t>Secure networks </a:t>
            </a:r>
          </a:p>
        </p:txBody>
      </p:sp>
      <p:sp>
        <p:nvSpPr>
          <p:cNvPr id="5" name="TextBox 4">
            <a:extLst>
              <a:ext uri="{FF2B5EF4-FFF2-40B4-BE49-F238E27FC236}">
                <a16:creationId xmlns:a16="http://schemas.microsoft.com/office/drawing/2014/main" id="{89B1129F-54C3-C3EA-709A-642267A0454A}"/>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0649925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F5070-00F8-46D5-EDE2-1A123AB1A878}"/>
              </a:ext>
            </a:extLst>
          </p:cNvPr>
          <p:cNvSpPr>
            <a:spLocks noGrp="1"/>
          </p:cNvSpPr>
          <p:nvPr>
            <p:ph type="title"/>
          </p:nvPr>
        </p:nvSpPr>
        <p:spPr>
          <a:xfrm>
            <a:off x="838200" y="1641752"/>
            <a:ext cx="4391025" cy="1323439"/>
          </a:xfrm>
        </p:spPr>
        <p:txBody>
          <a:bodyPr anchor="t">
            <a:normAutofit/>
          </a:bodyPr>
          <a:lstStyle/>
          <a:p>
            <a:r>
              <a:rPr lang="en-US" sz="4000">
                <a:solidFill>
                  <a:schemeClr val="bg1"/>
                </a:solidFill>
                <a:cs typeface="Calibri Light"/>
              </a:rPr>
              <a:t>Types of hackers </a:t>
            </a:r>
            <a:br>
              <a:rPr lang="en-US" sz="4000">
                <a:solidFill>
                  <a:schemeClr val="bg1"/>
                </a:solidFill>
                <a:cs typeface="Calibri Light"/>
              </a:rPr>
            </a:br>
            <a:endParaRPr lang="en-US" sz="4000">
              <a:solidFill>
                <a:schemeClr val="bg1"/>
              </a:solidFill>
            </a:endParaRPr>
          </a:p>
        </p:txBody>
      </p:sp>
      <p:sp>
        <p:nvSpPr>
          <p:cNvPr id="9" name="Content Placeholder 8">
            <a:extLst>
              <a:ext uri="{FF2B5EF4-FFF2-40B4-BE49-F238E27FC236}">
                <a16:creationId xmlns:a16="http://schemas.microsoft.com/office/drawing/2014/main" id="{BCBCBD3E-CB26-BBDD-83D6-127A7A32C226}"/>
              </a:ext>
            </a:extLst>
          </p:cNvPr>
          <p:cNvSpPr>
            <a:spLocks noGrp="1"/>
          </p:cNvSpPr>
          <p:nvPr>
            <p:ph idx="1"/>
          </p:nvPr>
        </p:nvSpPr>
        <p:spPr>
          <a:xfrm>
            <a:off x="838200" y="3146400"/>
            <a:ext cx="4391025" cy="2454300"/>
          </a:xfrm>
        </p:spPr>
        <p:txBody>
          <a:bodyPr vert="horz" lIns="91440" tIns="45720" rIns="91440" bIns="45720" rtlCol="0" anchor="t">
            <a:normAutofit fontScale="92500"/>
          </a:bodyPr>
          <a:lstStyle/>
          <a:p>
            <a:r>
              <a:rPr lang="en-US" sz="2400" dirty="0">
                <a:solidFill>
                  <a:schemeClr val="bg1">
                    <a:alpha val="80000"/>
                  </a:schemeClr>
                </a:solidFill>
                <a:cs typeface="Calibri"/>
              </a:rPr>
              <a:t>Ethical hackers (white hat hackers)</a:t>
            </a:r>
          </a:p>
          <a:p>
            <a:r>
              <a:rPr lang="en-US" sz="2400" dirty="0">
                <a:solidFill>
                  <a:schemeClr val="bg1">
                    <a:alpha val="80000"/>
                  </a:schemeClr>
                </a:solidFill>
                <a:cs typeface="Calibri"/>
              </a:rPr>
              <a:t>Malicious hackers (black hat hackers </a:t>
            </a:r>
          </a:p>
          <a:p>
            <a:r>
              <a:rPr lang="en-US" sz="2400" dirty="0">
                <a:solidFill>
                  <a:schemeClr val="bg1">
                    <a:alpha val="80000"/>
                  </a:schemeClr>
                </a:solidFill>
                <a:cs typeface="Calibri"/>
              </a:rPr>
              <a:t>Grey hat hackers </a:t>
            </a:r>
          </a:p>
          <a:p>
            <a:r>
              <a:rPr lang="en-US" sz="2400" dirty="0">
                <a:solidFill>
                  <a:schemeClr val="bg1">
                    <a:alpha val="80000"/>
                  </a:schemeClr>
                </a:solidFill>
                <a:cs typeface="Calibri"/>
              </a:rPr>
              <a:t>Script kiddies </a:t>
            </a:r>
          </a:p>
          <a:p>
            <a:r>
              <a:rPr lang="en-US" sz="2400" dirty="0">
                <a:solidFill>
                  <a:schemeClr val="bg1">
                    <a:alpha val="80000"/>
                  </a:schemeClr>
                </a:solidFill>
                <a:cs typeface="Calibri"/>
              </a:rPr>
              <a:t>Hacktivist </a:t>
            </a:r>
          </a:p>
          <a:p>
            <a:endParaRPr lang="en-US" sz="2400" dirty="0">
              <a:solidFill>
                <a:schemeClr val="bg1">
                  <a:alpha val="80000"/>
                </a:schemeClr>
              </a:solidFill>
              <a:cs typeface="Calibri"/>
            </a:endParaRPr>
          </a:p>
        </p:txBody>
      </p:sp>
      <p:pic>
        <p:nvPicPr>
          <p:cNvPr id="4" name="Content Placeholder 3" descr="A group of hats with text&#10;&#10;Description automatically generated">
            <a:extLst>
              <a:ext uri="{FF2B5EF4-FFF2-40B4-BE49-F238E27FC236}">
                <a16:creationId xmlns:a16="http://schemas.microsoft.com/office/drawing/2014/main" id="{58978952-B4F9-C0C0-11CE-0419318912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9" y="1436622"/>
            <a:ext cx="5260976" cy="3945732"/>
          </a:xfrm>
          <a:prstGeom prst="rect">
            <a:avLst/>
          </a:prstGeom>
        </p:spPr>
      </p:pic>
      <p:sp>
        <p:nvSpPr>
          <p:cNvPr id="5" name="TextBox 4">
            <a:extLst>
              <a:ext uri="{FF2B5EF4-FFF2-40B4-BE49-F238E27FC236}">
                <a16:creationId xmlns:a16="http://schemas.microsoft.com/office/drawing/2014/main" id="{FC9FFF49-D704-908B-3733-C574DEB068B9}"/>
              </a:ext>
            </a:extLst>
          </p:cNvPr>
          <p:cNvSpPr txBox="1"/>
          <p:nvPr/>
        </p:nvSpPr>
        <p:spPr>
          <a:xfrm>
            <a:off x="8902457" y="5182299"/>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112063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earing a hat&#10;&#10;Description automatically generated">
            <a:extLst>
              <a:ext uri="{FF2B5EF4-FFF2-40B4-BE49-F238E27FC236}">
                <a16:creationId xmlns:a16="http://schemas.microsoft.com/office/drawing/2014/main" id="{35910430-E8AE-0E07-1368-B017E67C1A2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69471" y="941355"/>
            <a:ext cx="2601592" cy="2601592"/>
          </a:xfrm>
          <a:prstGeom prst="rect">
            <a:avLst/>
          </a:prstGeom>
        </p:spPr>
      </p:pic>
      <p:grpSp>
        <p:nvGrpSpPr>
          <p:cNvPr id="16" name="Group 1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7" name="Oval 1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Oval 1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576CC-4FB1-6DC0-F90D-0F6028C46F3A}"/>
              </a:ext>
            </a:extLst>
          </p:cNvPr>
          <p:cNvSpPr>
            <a:spLocks noGrp="1"/>
          </p:cNvSpPr>
          <p:nvPr>
            <p:ph type="title"/>
          </p:nvPr>
        </p:nvSpPr>
        <p:spPr>
          <a:xfrm>
            <a:off x="702591" y="3404608"/>
            <a:ext cx="3520789" cy="2666087"/>
          </a:xfrm>
        </p:spPr>
        <p:txBody>
          <a:bodyPr>
            <a:normAutofit/>
          </a:bodyPr>
          <a:lstStyle/>
          <a:p>
            <a:pPr algn="ctr"/>
            <a:r>
              <a:rPr lang="en-US">
                <a:solidFill>
                  <a:schemeClr val="bg1"/>
                </a:solidFill>
                <a:cs typeface="Calibri Light"/>
              </a:rPr>
              <a:t>White hat hackers </a:t>
            </a:r>
            <a:br>
              <a:rPr lang="en-US">
                <a:solidFill>
                  <a:schemeClr val="bg1"/>
                </a:solidFill>
                <a:cs typeface="Calibri Light"/>
              </a:rPr>
            </a:br>
            <a:endParaRPr lang="en-US">
              <a:solidFill>
                <a:schemeClr val="bg1"/>
              </a:solidFill>
            </a:endParaRPr>
          </a:p>
        </p:txBody>
      </p:sp>
      <p:grpSp>
        <p:nvGrpSpPr>
          <p:cNvPr id="2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3" name="Freeform: Shape 2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7" name="Freeform: Shape 2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9" name="Content Placeholder 8">
            <a:extLst>
              <a:ext uri="{FF2B5EF4-FFF2-40B4-BE49-F238E27FC236}">
                <a16:creationId xmlns:a16="http://schemas.microsoft.com/office/drawing/2014/main" id="{1F3682F4-528F-1D56-B459-131B9C812ED1}"/>
              </a:ext>
            </a:extLst>
          </p:cNvPr>
          <p:cNvSpPr>
            <a:spLocks noGrp="1"/>
          </p:cNvSpPr>
          <p:nvPr>
            <p:ph idx="1"/>
          </p:nvPr>
        </p:nvSpPr>
        <p:spPr>
          <a:xfrm>
            <a:off x="6477270" y="1130846"/>
            <a:ext cx="4974771" cy="4351338"/>
          </a:xfrm>
        </p:spPr>
        <p:txBody>
          <a:bodyPr vert="horz" lIns="91440" tIns="45720" rIns="91440" bIns="45720" rtlCol="0" anchor="t">
            <a:normAutofit/>
          </a:bodyPr>
          <a:lstStyle/>
          <a:p>
            <a:r>
              <a:rPr lang="en-US" dirty="0">
                <a:solidFill>
                  <a:schemeClr val="bg1"/>
                </a:solidFill>
                <a:cs typeface="Calibri"/>
              </a:rPr>
              <a:t>Authorized activities </a:t>
            </a:r>
          </a:p>
          <a:p>
            <a:r>
              <a:rPr lang="en-US" dirty="0">
                <a:solidFill>
                  <a:schemeClr val="bg1"/>
                </a:solidFill>
                <a:cs typeface="Calibri"/>
              </a:rPr>
              <a:t>Ethical activities </a:t>
            </a:r>
          </a:p>
          <a:p>
            <a:r>
              <a:rPr lang="en-US" dirty="0">
                <a:solidFill>
                  <a:schemeClr val="bg1"/>
                </a:solidFill>
                <a:cs typeface="Calibri"/>
              </a:rPr>
              <a:t>Skill set </a:t>
            </a:r>
          </a:p>
          <a:p>
            <a:r>
              <a:rPr lang="en-US" dirty="0">
                <a:solidFill>
                  <a:schemeClr val="bg1"/>
                </a:solidFill>
                <a:cs typeface="Calibri"/>
              </a:rPr>
              <a:t>Penetration testing </a:t>
            </a:r>
          </a:p>
          <a:p>
            <a:r>
              <a:rPr lang="en-US" dirty="0">
                <a:solidFill>
                  <a:schemeClr val="bg1"/>
                </a:solidFill>
                <a:cs typeface="Calibri"/>
              </a:rPr>
              <a:t>Reporting and recommendations</a:t>
            </a:r>
          </a:p>
          <a:p>
            <a:r>
              <a:rPr lang="en-US" dirty="0">
                <a:solidFill>
                  <a:schemeClr val="bg1"/>
                </a:solidFill>
                <a:cs typeface="Calibri"/>
              </a:rPr>
              <a:t>Contributions to security </a:t>
            </a:r>
          </a:p>
          <a:p>
            <a:endParaRPr lang="en-US">
              <a:solidFill>
                <a:srgbClr val="000000"/>
              </a:solidFill>
              <a:cs typeface="Calibri"/>
            </a:endParaRPr>
          </a:p>
          <a:p>
            <a:endParaRPr lang="en-US" dirty="0">
              <a:solidFill>
                <a:schemeClr val="bg1"/>
              </a:solidFill>
              <a:cs typeface="Calibri"/>
            </a:endParaRPr>
          </a:p>
          <a:p>
            <a:endParaRPr lang="en-US" dirty="0">
              <a:solidFill>
                <a:schemeClr val="bg1"/>
              </a:solidFill>
              <a:cs typeface="Calibri"/>
            </a:endParaRPr>
          </a:p>
        </p:txBody>
      </p:sp>
      <p:sp>
        <p:nvSpPr>
          <p:cNvPr id="5" name="TextBox 4">
            <a:extLst>
              <a:ext uri="{FF2B5EF4-FFF2-40B4-BE49-F238E27FC236}">
                <a16:creationId xmlns:a16="http://schemas.microsoft.com/office/drawing/2014/main" id="{0B357CA7-4E26-F576-73D1-ACD572B3CEBE}"/>
              </a:ext>
            </a:extLst>
          </p:cNvPr>
          <p:cNvSpPr txBox="1"/>
          <p:nvPr/>
        </p:nvSpPr>
        <p:spPr>
          <a:xfrm>
            <a:off x="3016545" y="3342892"/>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076733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A9DE4-728D-CD9C-5437-F841AB9C9FFC}"/>
              </a:ext>
            </a:extLst>
          </p:cNvPr>
          <p:cNvSpPr>
            <a:spLocks noGrp="1"/>
          </p:cNvSpPr>
          <p:nvPr>
            <p:ph type="title"/>
          </p:nvPr>
        </p:nvSpPr>
        <p:spPr>
          <a:xfrm>
            <a:off x="838200" y="1641752"/>
            <a:ext cx="6143625" cy="1323439"/>
          </a:xfrm>
        </p:spPr>
        <p:txBody>
          <a:bodyPr anchor="t">
            <a:normAutofit/>
          </a:bodyPr>
          <a:lstStyle/>
          <a:p>
            <a:r>
              <a:rPr lang="en-US" sz="4000">
                <a:solidFill>
                  <a:schemeClr val="bg1"/>
                </a:solidFill>
                <a:cs typeface="Calibri Light"/>
              </a:rPr>
              <a:t>Black hat hackers </a:t>
            </a:r>
            <a:br>
              <a:rPr lang="en-US" sz="4000">
                <a:solidFill>
                  <a:schemeClr val="bg1"/>
                </a:solidFill>
                <a:cs typeface="Calibri Light"/>
              </a:rPr>
            </a:br>
            <a:endParaRPr lang="en-US" sz="4000">
              <a:solidFill>
                <a:schemeClr val="bg1"/>
              </a:solidFill>
            </a:endParaRPr>
          </a:p>
        </p:txBody>
      </p:sp>
      <p:sp>
        <p:nvSpPr>
          <p:cNvPr id="13" name="Content Placeholder 12">
            <a:extLst>
              <a:ext uri="{FF2B5EF4-FFF2-40B4-BE49-F238E27FC236}">
                <a16:creationId xmlns:a16="http://schemas.microsoft.com/office/drawing/2014/main" id="{55F6EA20-1B49-F692-4573-A4FB636B7621}"/>
              </a:ext>
            </a:extLst>
          </p:cNvPr>
          <p:cNvSpPr>
            <a:spLocks noGrp="1"/>
          </p:cNvSpPr>
          <p:nvPr>
            <p:ph idx="1"/>
          </p:nvPr>
        </p:nvSpPr>
        <p:spPr>
          <a:xfrm>
            <a:off x="838200" y="3146400"/>
            <a:ext cx="6143625" cy="2454300"/>
          </a:xfrm>
        </p:spPr>
        <p:txBody>
          <a:bodyPr vert="horz" lIns="91440" tIns="45720" rIns="91440" bIns="45720" rtlCol="0" anchor="t">
            <a:normAutofit/>
          </a:bodyPr>
          <a:lstStyle/>
          <a:p>
            <a:r>
              <a:rPr lang="en-US" sz="2400" dirty="0">
                <a:solidFill>
                  <a:schemeClr val="bg1">
                    <a:alpha val="80000"/>
                  </a:schemeClr>
                </a:solidFill>
                <a:cs typeface="Calibri"/>
              </a:rPr>
              <a:t>Malicious intent</a:t>
            </a:r>
          </a:p>
          <a:p>
            <a:r>
              <a:rPr lang="en-US" sz="2400" dirty="0">
                <a:solidFill>
                  <a:schemeClr val="bg1">
                    <a:alpha val="80000"/>
                  </a:schemeClr>
                </a:solidFill>
                <a:cs typeface="Calibri"/>
              </a:rPr>
              <a:t>Illegal activities </a:t>
            </a:r>
          </a:p>
          <a:p>
            <a:r>
              <a:rPr lang="en-US" sz="2400" dirty="0">
                <a:solidFill>
                  <a:schemeClr val="bg1">
                    <a:alpha val="80000"/>
                  </a:schemeClr>
                </a:solidFill>
                <a:cs typeface="Calibri"/>
              </a:rPr>
              <a:t>Unauthorized access</a:t>
            </a:r>
          </a:p>
          <a:p>
            <a:r>
              <a:rPr lang="en-US" sz="2400" dirty="0">
                <a:solidFill>
                  <a:schemeClr val="bg1">
                    <a:alpha val="80000"/>
                  </a:schemeClr>
                </a:solidFill>
                <a:cs typeface="Calibri"/>
              </a:rPr>
              <a:t>Criminal activities </a:t>
            </a:r>
          </a:p>
          <a:p>
            <a:r>
              <a:rPr lang="en-US" sz="2400" dirty="0">
                <a:solidFill>
                  <a:schemeClr val="bg1">
                    <a:alpha val="80000"/>
                  </a:schemeClr>
                </a:solidFill>
                <a:cs typeface="Calibri"/>
              </a:rPr>
              <a:t>Monetary gain </a:t>
            </a:r>
          </a:p>
          <a:p>
            <a:endParaRPr lang="en-US" sz="2400" dirty="0">
              <a:solidFill>
                <a:srgbClr val="FFFFFF">
                  <a:alpha val="80000"/>
                </a:srgbClr>
              </a:solidFill>
              <a:cs typeface="Calibri"/>
            </a:endParaRPr>
          </a:p>
        </p:txBody>
      </p:sp>
      <p:pic>
        <p:nvPicPr>
          <p:cNvPr id="9" name="Content Placeholder 8" descr="HD wallpaper: computer, fujitsu | Wallpaper Flare">
            <a:extLst>
              <a:ext uri="{FF2B5EF4-FFF2-40B4-BE49-F238E27FC236}">
                <a16:creationId xmlns:a16="http://schemas.microsoft.com/office/drawing/2014/main" id="{F986F1EA-BF43-7616-6485-48D006C215CD}"/>
              </a:ext>
            </a:extLst>
          </p:cNvPr>
          <p:cNvPicPr>
            <a:picLocks noChangeAspect="1"/>
          </p:cNvPicPr>
          <p:nvPr/>
        </p:nvPicPr>
        <p:blipFill>
          <a:blip r:embed="rId2"/>
          <a:stretch>
            <a:fillRect/>
          </a:stretch>
        </p:blipFill>
        <p:spPr>
          <a:xfrm>
            <a:off x="7859713" y="2425883"/>
            <a:ext cx="3497262" cy="1967209"/>
          </a:xfrm>
          <a:prstGeom prst="rect">
            <a:avLst/>
          </a:prstGeom>
        </p:spPr>
      </p:pic>
    </p:spTree>
    <p:extLst>
      <p:ext uri="{BB962C8B-B14F-4D97-AF65-F5344CB8AC3E}">
        <p14:creationId xmlns:p14="http://schemas.microsoft.com/office/powerpoint/2010/main" val="4261729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9783C-D578-F7A1-A217-C1B3A7D6AB52}"/>
              </a:ext>
            </a:extLst>
          </p:cNvPr>
          <p:cNvSpPr>
            <a:spLocks noGrp="1"/>
          </p:cNvSpPr>
          <p:nvPr>
            <p:ph type="title"/>
          </p:nvPr>
        </p:nvSpPr>
        <p:spPr>
          <a:xfrm>
            <a:off x="838200" y="1641752"/>
            <a:ext cx="4391025" cy="1323439"/>
          </a:xfrm>
        </p:spPr>
        <p:txBody>
          <a:bodyPr anchor="t">
            <a:normAutofit/>
          </a:bodyPr>
          <a:lstStyle/>
          <a:p>
            <a:r>
              <a:rPr lang="en-US" sz="4000" dirty="0">
                <a:solidFill>
                  <a:schemeClr val="bg1"/>
                </a:solidFill>
                <a:cs typeface="Calibri Light"/>
              </a:rPr>
              <a:t>Grey hat hackers </a:t>
            </a:r>
          </a:p>
        </p:txBody>
      </p:sp>
      <p:sp>
        <p:nvSpPr>
          <p:cNvPr id="9" name="Content Placeholder 8">
            <a:extLst>
              <a:ext uri="{FF2B5EF4-FFF2-40B4-BE49-F238E27FC236}">
                <a16:creationId xmlns:a16="http://schemas.microsoft.com/office/drawing/2014/main" id="{BBFD8279-6213-2343-2D13-6411A5DA6BB6}"/>
              </a:ext>
            </a:extLst>
          </p:cNvPr>
          <p:cNvSpPr>
            <a:spLocks noGrp="1"/>
          </p:cNvSpPr>
          <p:nvPr>
            <p:ph idx="1"/>
          </p:nvPr>
        </p:nvSpPr>
        <p:spPr>
          <a:xfrm>
            <a:off x="838200" y="3146400"/>
            <a:ext cx="4391025" cy="2454300"/>
          </a:xfrm>
        </p:spPr>
        <p:txBody>
          <a:bodyPr vert="horz" lIns="91440" tIns="45720" rIns="91440" bIns="45720" rtlCol="0" anchor="t">
            <a:normAutofit/>
          </a:bodyPr>
          <a:lstStyle/>
          <a:p>
            <a:r>
              <a:rPr lang="en-US" sz="2400" dirty="0">
                <a:solidFill>
                  <a:schemeClr val="bg1">
                    <a:alpha val="80000"/>
                  </a:schemeClr>
                </a:solidFill>
                <a:cs typeface="Calibri"/>
              </a:rPr>
              <a:t>Questionable methods </a:t>
            </a:r>
          </a:p>
          <a:p>
            <a:r>
              <a:rPr lang="en-US" sz="2400" dirty="0">
                <a:solidFill>
                  <a:schemeClr val="bg1">
                    <a:alpha val="80000"/>
                  </a:schemeClr>
                </a:solidFill>
                <a:cs typeface="Calibri"/>
              </a:rPr>
              <a:t>Notification of vulnerabilities </a:t>
            </a:r>
          </a:p>
          <a:p>
            <a:r>
              <a:rPr lang="en-US" sz="2400" dirty="0">
                <a:solidFill>
                  <a:schemeClr val="bg1">
                    <a:alpha val="80000"/>
                  </a:schemeClr>
                </a:solidFill>
                <a:cs typeface="Calibri"/>
              </a:rPr>
              <a:t>Seeking recognition </a:t>
            </a:r>
          </a:p>
          <a:p>
            <a:r>
              <a:rPr lang="en-US" sz="2400" dirty="0">
                <a:solidFill>
                  <a:schemeClr val="bg1">
                    <a:alpha val="80000"/>
                  </a:schemeClr>
                </a:solidFill>
                <a:cs typeface="Calibri"/>
              </a:rPr>
              <a:t>Mixed motivation </a:t>
            </a:r>
          </a:p>
          <a:p>
            <a:r>
              <a:rPr lang="en-US" sz="2400" dirty="0">
                <a:solidFill>
                  <a:schemeClr val="bg1">
                    <a:alpha val="80000"/>
                  </a:schemeClr>
                </a:solidFill>
                <a:cs typeface="Calibri"/>
              </a:rPr>
              <a:t>Potential legal risk </a:t>
            </a:r>
          </a:p>
        </p:txBody>
      </p:sp>
      <p:pic>
        <p:nvPicPr>
          <p:cNvPr id="4" name="Content Placeholder 3" descr="A person in a hoodie&#10;&#10;Description automatically generated">
            <a:extLst>
              <a:ext uri="{FF2B5EF4-FFF2-40B4-BE49-F238E27FC236}">
                <a16:creationId xmlns:a16="http://schemas.microsoft.com/office/drawing/2014/main" id="{8C6F15F4-676B-5D11-F85C-84C7DD22BA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9" y="1929838"/>
            <a:ext cx="5260976" cy="2959299"/>
          </a:xfrm>
          <a:prstGeom prst="rect">
            <a:avLst/>
          </a:prstGeom>
        </p:spPr>
      </p:pic>
      <p:sp>
        <p:nvSpPr>
          <p:cNvPr id="5" name="TextBox 4">
            <a:extLst>
              <a:ext uri="{FF2B5EF4-FFF2-40B4-BE49-F238E27FC236}">
                <a16:creationId xmlns:a16="http://schemas.microsoft.com/office/drawing/2014/main" id="{53050F83-3C40-1DE7-A754-07C83AF5E8D5}"/>
              </a:ext>
            </a:extLst>
          </p:cNvPr>
          <p:cNvSpPr txBox="1"/>
          <p:nvPr/>
        </p:nvSpPr>
        <p:spPr>
          <a:xfrm>
            <a:off x="9035507" y="4689082"/>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2851718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47E08A5-E7A3-92EC-3682-28F93F5C40B4}"/>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cs typeface="Calibri Light"/>
              </a:rPr>
              <a:t>Script kiddies </a:t>
            </a:r>
            <a:br>
              <a:rPr lang="en-US" sz="3800">
                <a:solidFill>
                  <a:schemeClr val="bg1"/>
                </a:solidFill>
                <a:cs typeface="Calibri Light"/>
              </a:rPr>
            </a:br>
            <a:endParaRPr lang="en-US" sz="3800">
              <a:solidFill>
                <a:schemeClr val="bg1"/>
              </a:solidFill>
            </a:endParaRPr>
          </a:p>
        </p:txBody>
      </p:sp>
      <p:cxnSp>
        <p:nvCxnSpPr>
          <p:cNvPr id="19" name="Straight Connector 1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5A6E1F1D-CB30-9347-AF4C-287844850A5F}"/>
              </a:ext>
            </a:extLst>
          </p:cNvPr>
          <p:cNvSpPr>
            <a:spLocks noGrp="1"/>
          </p:cNvSpPr>
          <p:nvPr>
            <p:ph idx="1"/>
          </p:nvPr>
        </p:nvSpPr>
        <p:spPr>
          <a:xfrm>
            <a:off x="897769" y="1909192"/>
            <a:ext cx="4586513" cy="3647710"/>
          </a:xfrm>
        </p:spPr>
        <p:txBody>
          <a:bodyPr vert="horz" lIns="91440" tIns="45720" rIns="91440" bIns="45720" rtlCol="0">
            <a:normAutofit/>
          </a:bodyPr>
          <a:lstStyle/>
          <a:p>
            <a:r>
              <a:rPr lang="en-US" sz="2000">
                <a:solidFill>
                  <a:schemeClr val="bg1"/>
                </a:solidFill>
                <a:cs typeface="Calibri"/>
              </a:rPr>
              <a:t>Limited technical skills </a:t>
            </a:r>
          </a:p>
          <a:p>
            <a:r>
              <a:rPr lang="en-US" sz="2000">
                <a:solidFill>
                  <a:schemeClr val="bg1"/>
                </a:solidFill>
                <a:cs typeface="Calibri"/>
              </a:rPr>
              <a:t>Use of automated tools</a:t>
            </a:r>
          </a:p>
          <a:p>
            <a:r>
              <a:rPr lang="en-US" sz="2000">
                <a:solidFill>
                  <a:schemeClr val="bg1"/>
                </a:solidFill>
                <a:cs typeface="Calibri"/>
              </a:rPr>
              <a:t>Seeking attention or thrill</a:t>
            </a:r>
          </a:p>
          <a:p>
            <a:r>
              <a:rPr lang="en-US" sz="2000">
                <a:solidFill>
                  <a:schemeClr val="bg1"/>
                </a:solidFill>
                <a:cs typeface="Calibri"/>
              </a:rPr>
              <a:t>Lack of understanding of consequences </a:t>
            </a:r>
          </a:p>
        </p:txBody>
      </p: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computer security system&#10;&#10;Description automatically generated">
            <a:extLst>
              <a:ext uri="{FF2B5EF4-FFF2-40B4-BE49-F238E27FC236}">
                <a16:creationId xmlns:a16="http://schemas.microsoft.com/office/drawing/2014/main" id="{90F81450-07F0-CE04-D1C1-4FFC6C05660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25453" y="1091549"/>
            <a:ext cx="5666547" cy="4674901"/>
          </a:xfrm>
          <a:prstGeom prst="rect">
            <a:avLst/>
          </a:prstGeom>
        </p:spPr>
      </p:pic>
      <p:sp>
        <p:nvSpPr>
          <p:cNvPr id="5" name="TextBox 4">
            <a:extLst>
              <a:ext uri="{FF2B5EF4-FFF2-40B4-BE49-F238E27FC236}">
                <a16:creationId xmlns:a16="http://schemas.microsoft.com/office/drawing/2014/main" id="{C6D26C63-D8D6-5CAD-3C4C-24E8B3E2C374}"/>
              </a:ext>
            </a:extLst>
          </p:cNvPr>
          <p:cNvSpPr txBox="1"/>
          <p:nvPr/>
        </p:nvSpPr>
        <p:spPr>
          <a:xfrm>
            <a:off x="9857708" y="556639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5460233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269EA8C-8663-42DE-F82E-58CF12E15A32}"/>
              </a:ext>
            </a:extLst>
          </p:cNvPr>
          <p:cNvSpPr>
            <a:spLocks noGrp="1"/>
          </p:cNvSpPr>
          <p:nvPr>
            <p:ph type="title"/>
          </p:nvPr>
        </p:nvSpPr>
        <p:spPr>
          <a:xfrm>
            <a:off x="1020467" y="1397120"/>
            <a:ext cx="4707671" cy="1225650"/>
          </a:xfrm>
        </p:spPr>
        <p:txBody>
          <a:bodyPr anchor="b">
            <a:normAutofit/>
          </a:bodyPr>
          <a:lstStyle/>
          <a:p>
            <a:r>
              <a:rPr lang="en-US" sz="3800">
                <a:solidFill>
                  <a:schemeClr val="bg1"/>
                </a:solidFill>
                <a:cs typeface="Calibri Light"/>
              </a:rPr>
              <a:t>Hacktivist </a:t>
            </a:r>
            <a:br>
              <a:rPr lang="en-US" sz="3800">
                <a:solidFill>
                  <a:schemeClr val="bg1"/>
                </a:solidFill>
                <a:cs typeface="Calibri Light"/>
              </a:rPr>
            </a:br>
            <a:endParaRPr lang="en-US" sz="3800">
              <a:solidFill>
                <a:schemeClr val="bg1"/>
              </a:solidFill>
            </a:endParaRPr>
          </a:p>
        </p:txBody>
      </p:sp>
      <p:sp>
        <p:nvSpPr>
          <p:cNvPr id="9" name="Content Placeholder 8">
            <a:extLst>
              <a:ext uri="{FF2B5EF4-FFF2-40B4-BE49-F238E27FC236}">
                <a16:creationId xmlns:a16="http://schemas.microsoft.com/office/drawing/2014/main" id="{78EC55BF-FED3-503D-DB3A-F53CF96A57B1}"/>
              </a:ext>
            </a:extLst>
          </p:cNvPr>
          <p:cNvSpPr>
            <a:spLocks noGrp="1"/>
          </p:cNvSpPr>
          <p:nvPr>
            <p:ph idx="1"/>
          </p:nvPr>
        </p:nvSpPr>
        <p:spPr>
          <a:xfrm>
            <a:off x="1020467" y="2891752"/>
            <a:ext cx="4707671" cy="2334517"/>
          </a:xfrm>
        </p:spPr>
        <p:txBody>
          <a:bodyPr vert="horz" lIns="91440" tIns="45720" rIns="91440" bIns="45720" rtlCol="0" anchor="t">
            <a:normAutofit/>
          </a:bodyPr>
          <a:lstStyle/>
          <a:p>
            <a:r>
              <a:rPr lang="en-US" sz="2000" dirty="0">
                <a:solidFill>
                  <a:schemeClr val="bg1"/>
                </a:solidFill>
                <a:cs typeface="Calibri"/>
              </a:rPr>
              <a:t>Social and political motivations </a:t>
            </a:r>
          </a:p>
          <a:p>
            <a:r>
              <a:rPr lang="en-US" sz="2000" dirty="0">
                <a:solidFill>
                  <a:schemeClr val="bg1"/>
                </a:solidFill>
                <a:cs typeface="Calibri"/>
              </a:rPr>
              <a:t>Digital activism </a:t>
            </a:r>
          </a:p>
          <a:p>
            <a:r>
              <a:rPr lang="en-US" sz="2000" dirty="0">
                <a:solidFill>
                  <a:schemeClr val="bg1"/>
                </a:solidFill>
                <a:cs typeface="Calibri"/>
              </a:rPr>
              <a:t>Anonymous and collective actions </a:t>
            </a:r>
          </a:p>
          <a:p>
            <a:r>
              <a:rPr lang="en-US" sz="2000" dirty="0">
                <a:solidFill>
                  <a:schemeClr val="bg1"/>
                </a:solidFill>
                <a:cs typeface="Calibri"/>
              </a:rPr>
              <a:t>Documents leak and data breach </a:t>
            </a:r>
          </a:p>
          <a:p>
            <a:r>
              <a:rPr lang="en-US" sz="2000" dirty="0">
                <a:solidFill>
                  <a:schemeClr val="bg1"/>
                </a:solidFill>
                <a:cs typeface="Calibri"/>
              </a:rPr>
              <a:t>Non –violent means </a:t>
            </a:r>
          </a:p>
        </p:txBody>
      </p:sp>
      <p:pic>
        <p:nvPicPr>
          <p:cNvPr id="4" name="Content Placeholder 3" descr="A black fabric with white text&#10;&#10;Description automatically generated">
            <a:extLst>
              <a:ext uri="{FF2B5EF4-FFF2-40B4-BE49-F238E27FC236}">
                <a16:creationId xmlns:a16="http://schemas.microsoft.com/office/drawing/2014/main" id="{0A2E83F5-BA39-CBD5-E158-1D183E6F2E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35467" y="1816703"/>
            <a:ext cx="5037433" cy="3148394"/>
          </a:xfrm>
          <a:prstGeom prst="rect">
            <a:avLst/>
          </a:prstGeom>
        </p:spPr>
      </p:pic>
      <p:sp>
        <p:nvSpPr>
          <p:cNvPr id="14" name="Rectangle 13">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00157E3-6166-CABB-AD49-6FB01D99396F}"/>
              </a:ext>
            </a:extLst>
          </p:cNvPr>
          <p:cNvSpPr txBox="1"/>
          <p:nvPr/>
        </p:nvSpPr>
        <p:spPr>
          <a:xfrm>
            <a:off x="9451432" y="4765042"/>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456918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36060-6841-DF43-46D7-EB67DFF07DB6}"/>
              </a:ext>
            </a:extLst>
          </p:cNvPr>
          <p:cNvSpPr>
            <a:spLocks noGrp="1"/>
          </p:cNvSpPr>
          <p:nvPr>
            <p:ph type="title"/>
          </p:nvPr>
        </p:nvSpPr>
        <p:spPr>
          <a:xfrm>
            <a:off x="838200" y="1641752"/>
            <a:ext cx="4391025" cy="1323439"/>
          </a:xfrm>
        </p:spPr>
        <p:txBody>
          <a:bodyPr anchor="t">
            <a:normAutofit/>
          </a:bodyPr>
          <a:lstStyle/>
          <a:p>
            <a:r>
              <a:rPr lang="en-US" sz="4000">
                <a:solidFill>
                  <a:schemeClr val="bg1"/>
                </a:solidFill>
                <a:cs typeface="Calibri Light"/>
              </a:rPr>
              <a:t>Cybersecurity </a:t>
            </a:r>
            <a:endParaRPr lang="en-US" sz="4000">
              <a:solidFill>
                <a:schemeClr val="bg1"/>
              </a:solidFill>
            </a:endParaRPr>
          </a:p>
        </p:txBody>
      </p:sp>
      <p:sp>
        <p:nvSpPr>
          <p:cNvPr id="8" name="Content Placeholder 8">
            <a:extLst>
              <a:ext uri="{FF2B5EF4-FFF2-40B4-BE49-F238E27FC236}">
                <a16:creationId xmlns:a16="http://schemas.microsoft.com/office/drawing/2014/main" id="{924D994E-5211-EF14-5E69-7DD8E3E38E28}"/>
              </a:ext>
            </a:extLst>
          </p:cNvPr>
          <p:cNvSpPr>
            <a:spLocks noGrp="1"/>
          </p:cNvSpPr>
          <p:nvPr>
            <p:ph idx="1"/>
          </p:nvPr>
        </p:nvSpPr>
        <p:spPr>
          <a:xfrm>
            <a:off x="838200" y="3146400"/>
            <a:ext cx="4391025" cy="2454300"/>
          </a:xfrm>
        </p:spPr>
        <p:txBody>
          <a:bodyPr vert="horz" lIns="91440" tIns="45720" rIns="91440" bIns="45720" rtlCol="0" anchor="t">
            <a:normAutofit/>
          </a:bodyPr>
          <a:lstStyle/>
          <a:p>
            <a:r>
              <a:rPr lang="en-US" sz="2400" dirty="0">
                <a:solidFill>
                  <a:schemeClr val="bg1">
                    <a:alpha val="80000"/>
                  </a:schemeClr>
                </a:solidFill>
                <a:cs typeface="Calibri"/>
              </a:rPr>
              <a:t>Risk assessments </a:t>
            </a:r>
          </a:p>
          <a:p>
            <a:r>
              <a:rPr lang="en-US" sz="2400" dirty="0">
                <a:solidFill>
                  <a:schemeClr val="bg1">
                    <a:alpha val="80000"/>
                  </a:schemeClr>
                </a:solidFill>
                <a:cs typeface="Calibri"/>
              </a:rPr>
              <a:t>Security measures </a:t>
            </a:r>
          </a:p>
          <a:p>
            <a:r>
              <a:rPr lang="en-US" sz="2400" dirty="0">
                <a:solidFill>
                  <a:schemeClr val="bg1">
                    <a:alpha val="80000"/>
                  </a:schemeClr>
                </a:solidFill>
                <a:cs typeface="Calibri"/>
              </a:rPr>
              <a:t>Awareness and training </a:t>
            </a:r>
          </a:p>
          <a:p>
            <a:r>
              <a:rPr lang="en-US" sz="2400" dirty="0">
                <a:solidFill>
                  <a:schemeClr val="bg1">
                    <a:alpha val="80000"/>
                  </a:schemeClr>
                </a:solidFill>
                <a:cs typeface="Calibri"/>
              </a:rPr>
              <a:t>Incident response </a:t>
            </a:r>
          </a:p>
          <a:p>
            <a:r>
              <a:rPr lang="en-US" sz="2400" dirty="0">
                <a:solidFill>
                  <a:schemeClr val="bg1">
                    <a:alpha val="80000"/>
                  </a:schemeClr>
                </a:solidFill>
                <a:cs typeface="Calibri"/>
              </a:rPr>
              <a:t>Data protection </a:t>
            </a:r>
          </a:p>
          <a:p>
            <a:endParaRPr lang="en-US" sz="2400" dirty="0">
              <a:solidFill>
                <a:schemeClr val="bg1">
                  <a:alpha val="80000"/>
                </a:schemeClr>
              </a:solidFill>
              <a:cs typeface="Calibri"/>
            </a:endParaRPr>
          </a:p>
        </p:txBody>
      </p:sp>
      <p:pic>
        <p:nvPicPr>
          <p:cNvPr id="4" name="Content Placeholder 3" descr="A person touching a screen with icons&#10;&#10;Description automatically generated">
            <a:extLst>
              <a:ext uri="{FF2B5EF4-FFF2-40B4-BE49-F238E27FC236}">
                <a16:creationId xmlns:a16="http://schemas.microsoft.com/office/drawing/2014/main" id="{3B5052DE-7E60-8881-EAC2-A93B6DD8E5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9" y="2092895"/>
            <a:ext cx="5260976" cy="2633185"/>
          </a:xfrm>
          <a:prstGeom prst="rect">
            <a:avLst/>
          </a:prstGeom>
        </p:spPr>
      </p:pic>
      <p:sp>
        <p:nvSpPr>
          <p:cNvPr id="5" name="TextBox 4">
            <a:extLst>
              <a:ext uri="{FF2B5EF4-FFF2-40B4-BE49-F238E27FC236}">
                <a16:creationId xmlns:a16="http://schemas.microsoft.com/office/drawing/2014/main" id="{451A3BDB-C74A-16E3-823E-6671E2D7AE21}"/>
              </a:ext>
            </a:extLst>
          </p:cNvPr>
          <p:cNvSpPr txBox="1"/>
          <p:nvPr/>
        </p:nvSpPr>
        <p:spPr>
          <a:xfrm>
            <a:off x="8883221" y="452602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1458963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   DIGITAL TECHNOLOGIES    </vt:lpstr>
      <vt:lpstr>CRITICAL REFELECTIONS </vt:lpstr>
      <vt:lpstr>Popular google searches </vt:lpstr>
      <vt:lpstr>DIGTAL SKILL S</vt:lpstr>
      <vt:lpstr>Learning to email </vt:lpstr>
      <vt:lpstr>Promotional flyers  </vt:lpstr>
      <vt:lpstr>Digital tools </vt:lpstr>
      <vt:lpstr>Argument in a presentation  </vt:lpstr>
      <vt:lpstr>Communication worldwide </vt:lpstr>
      <vt:lpstr>Working with computers</vt:lpstr>
      <vt:lpstr>Basic function of keyboard </vt:lpstr>
      <vt:lpstr>The use of the mouse </vt:lpstr>
      <vt:lpstr>Toolbar and it purpose </vt:lpstr>
      <vt:lpstr>Types of computers and devices </vt:lpstr>
      <vt:lpstr>365 essentials </vt:lpstr>
      <vt:lpstr>Office 365 screen </vt:lpstr>
      <vt:lpstr>Features of a documents for 356 application </vt:lpstr>
      <vt:lpstr>Word document screen </vt:lpstr>
      <vt:lpstr>Excel program </vt:lpstr>
      <vt:lpstr>Powerpoint program</vt:lpstr>
      <vt:lpstr>Creating a poster </vt:lpstr>
      <vt:lpstr> internet web and technology</vt:lpstr>
      <vt:lpstr>Organization of the internet</vt:lpstr>
      <vt:lpstr>Data travels the internet </vt:lpstr>
      <vt:lpstr>Ip addresses </vt:lpstr>
      <vt:lpstr>IP Address Reveals About You </vt:lpstr>
      <vt:lpstr>Communication protocol models  </vt:lpstr>
      <vt:lpstr>Protecting a companies DATA</vt:lpstr>
      <vt:lpstr>World wide web </vt:lpstr>
      <vt:lpstr>Uniform resource locators(URLs)</vt:lpstr>
      <vt:lpstr>Domain name system   </vt:lpstr>
      <vt:lpstr>Server software  </vt:lpstr>
      <vt:lpstr>Cyber safe  </vt:lpstr>
      <vt:lpstr>Types of hackers  </vt:lpstr>
      <vt:lpstr>White hat hackers  </vt:lpstr>
      <vt:lpstr>Black hat hackers  </vt:lpstr>
      <vt:lpstr>Grey hat hackers </vt:lpstr>
      <vt:lpstr>Script kiddies  </vt:lpstr>
      <vt:lpstr>Hacktivist  </vt:lpstr>
      <vt:lpstr>Cybersecurity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1249</cp:revision>
  <dcterms:created xsi:type="dcterms:W3CDTF">2023-12-09T19:32:41Z</dcterms:created>
  <dcterms:modified xsi:type="dcterms:W3CDTF">2024-01-08T12:09:34Z</dcterms:modified>
</cp:coreProperties>
</file>