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50" r:id="rId1"/>
  </p:sldMasterIdLst>
  <p:notesMasterIdLst>
    <p:notesMasterId r:id="rId12"/>
  </p:notesMasterIdLst>
  <p:handoutMasterIdLst>
    <p:handoutMasterId r:id="rId13"/>
  </p:handoutMasterIdLst>
  <p:sldIdLst>
    <p:sldId id="256" r:id="rId2"/>
    <p:sldId id="271" r:id="rId3"/>
    <p:sldId id="257" r:id="rId4"/>
    <p:sldId id="270" r:id="rId5"/>
    <p:sldId id="261" r:id="rId6"/>
    <p:sldId id="267" r:id="rId7"/>
    <p:sldId id="264" r:id="rId8"/>
    <p:sldId id="269" r:id="rId9"/>
    <p:sldId id="268" r:id="rId10"/>
    <p:sldId id="262" r:id="rId11"/>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C63FF0-44FE-6A98-C18C-5C696DE326AC}" v="257" dt="2022-10-26T12:50:21.567"/>
    <p1510:client id="{12DA2CCE-6A4C-5C62-4CC4-22B612E13B60}" v="2" dt="2022-10-27T13:22:45.739"/>
    <p1510:client id="{44FB83C0-AF09-46ED-FC49-D37A8738B0A1}" v="585" dt="2022-10-20T10:13:07.658"/>
    <p1510:client id="{5875A75D-523E-AD23-8F10-09A8FE3E3094}" v="368" dt="2022-10-24T17:18:29.146"/>
    <p1510:client id="{72CD9C96-5117-B435-57F1-5ED65D68CB9E}" v="2" dt="2022-10-30T12:15:33.433"/>
    <p1510:client id="{74995868-25C7-D7C8-C982-C9D06CDB9941}" v="38" dt="2022-10-21T10:30:37.282"/>
    <p1510:client id="{A2206BD5-EE40-D870-9CF4-94B90F8C57C7}" v="1210" dt="2022-10-26T19:43:21.928"/>
    <p1510:client id="{A2D06C70-0B34-481B-DBD6-FAF149473F0E}" v="386" dt="2022-10-30T11:49:15.311"/>
    <p1510:client id="{B5A997BF-7C76-4483-BDCF-8EA436EC11C5}" v="1055" dt="2022-10-26T14:32:27.633"/>
    <p1510:client id="{C4083803-7574-4B3D-A518-F6CA9A42324B}" v="150" dt="2022-10-16T17:47:23.5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1" autoAdjust="0"/>
    <p:restoredTop sz="94660"/>
  </p:normalViewPr>
  <p:slideViewPr>
    <p:cSldViewPr snapToGrid="0">
      <p:cViewPr varScale="1">
        <p:scale>
          <a:sx n="117" d="100"/>
          <a:sy n="117" d="100"/>
        </p:scale>
        <p:origin x="102" y="312"/>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uise Hall (2126231)" userId="S::2126231@student.uwtsd.ac.uk::efab173b-1cd4-400e-b273-ea724fffd544" providerId="AD" clId="Web-{12DA2CCE-6A4C-5C62-4CC4-22B612E13B60}"/>
    <pc:docChg chg="modSld">
      <pc:chgData name="Louise Hall (2126231)" userId="S::2126231@student.uwtsd.ac.uk::efab173b-1cd4-400e-b273-ea724fffd544" providerId="AD" clId="Web-{12DA2CCE-6A4C-5C62-4CC4-22B612E13B60}" dt="2022-10-27T13:22:45.739" v="1" actId="20577"/>
      <pc:docMkLst>
        <pc:docMk/>
      </pc:docMkLst>
      <pc:sldChg chg="modSp">
        <pc:chgData name="Louise Hall (2126231)" userId="S::2126231@student.uwtsd.ac.uk::efab173b-1cd4-400e-b273-ea724fffd544" providerId="AD" clId="Web-{12DA2CCE-6A4C-5C62-4CC4-22B612E13B60}" dt="2022-10-27T13:22:45.739" v="1" actId="20577"/>
        <pc:sldMkLst>
          <pc:docMk/>
          <pc:sldMk cId="2186476240" sldId="261"/>
        </pc:sldMkLst>
        <pc:spChg chg="mod">
          <ac:chgData name="Louise Hall (2126231)" userId="S::2126231@student.uwtsd.ac.uk::efab173b-1cd4-400e-b273-ea724fffd544" providerId="AD" clId="Web-{12DA2CCE-6A4C-5C62-4CC4-22B612E13B60}" dt="2022-10-27T13:22:45.739" v="1" actId="20577"/>
          <ac:spMkLst>
            <pc:docMk/>
            <pc:sldMk cId="2186476240" sldId="261"/>
            <ac:spMk id="3" creationId="{88B994AB-CCDA-EFC4-068D-9B1442A4DEA7}"/>
          </ac:spMkLst>
        </pc:spChg>
      </pc:sldChg>
    </pc:docChg>
  </pc:docChgLst>
  <pc:docChgLst>
    <pc:chgData name="Louise Hall (2126231)" userId="S::2126231@student.uwtsd.ac.uk::efab173b-1cd4-400e-b273-ea724fffd544" providerId="AD" clId="Web-{A2D06C70-0B34-481B-DBD6-FAF149473F0E}"/>
    <pc:docChg chg="addSld delSld modSld sldOrd">
      <pc:chgData name="Louise Hall (2126231)" userId="S::2126231@student.uwtsd.ac.uk::efab173b-1cd4-400e-b273-ea724fffd544" providerId="AD" clId="Web-{A2D06C70-0B34-481B-DBD6-FAF149473F0E}" dt="2022-10-30T11:49:15.311" v="377" actId="20577"/>
      <pc:docMkLst>
        <pc:docMk/>
      </pc:docMkLst>
      <pc:sldChg chg="modSp ord">
        <pc:chgData name="Louise Hall (2126231)" userId="S::2126231@student.uwtsd.ac.uk::efab173b-1cd4-400e-b273-ea724fffd544" providerId="AD" clId="Web-{A2D06C70-0B34-481B-DBD6-FAF149473F0E}" dt="2022-10-30T11:43:22.535" v="257"/>
        <pc:sldMkLst>
          <pc:docMk/>
          <pc:sldMk cId="4264670052" sldId="257"/>
        </pc:sldMkLst>
        <pc:spChg chg="mod">
          <ac:chgData name="Louise Hall (2126231)" userId="S::2126231@student.uwtsd.ac.uk::efab173b-1cd4-400e-b273-ea724fffd544" providerId="AD" clId="Web-{A2D06C70-0B34-481B-DBD6-FAF149473F0E}" dt="2022-10-30T11:42:07.199" v="238" actId="20577"/>
          <ac:spMkLst>
            <pc:docMk/>
            <pc:sldMk cId="4264670052" sldId="257"/>
            <ac:spMk id="2" creationId="{2962F6C6-B83A-C972-5AF9-F71E32F0844C}"/>
          </ac:spMkLst>
        </pc:spChg>
        <pc:spChg chg="mod">
          <ac:chgData name="Louise Hall (2126231)" userId="S::2126231@student.uwtsd.ac.uk::efab173b-1cd4-400e-b273-ea724fffd544" providerId="AD" clId="Web-{A2D06C70-0B34-481B-DBD6-FAF149473F0E}" dt="2022-10-30T11:13:48.582" v="7" actId="20577"/>
          <ac:spMkLst>
            <pc:docMk/>
            <pc:sldMk cId="4264670052" sldId="257"/>
            <ac:spMk id="3" creationId="{691C7516-C550-1F39-C41B-23ADE310B695}"/>
          </ac:spMkLst>
        </pc:spChg>
      </pc:sldChg>
      <pc:sldChg chg="modSp">
        <pc:chgData name="Louise Hall (2126231)" userId="S::2126231@student.uwtsd.ac.uk::efab173b-1cd4-400e-b273-ea724fffd544" providerId="AD" clId="Web-{A2D06C70-0B34-481B-DBD6-FAF149473F0E}" dt="2022-10-30T11:43:49.365" v="260" actId="20577"/>
        <pc:sldMkLst>
          <pc:docMk/>
          <pc:sldMk cId="1407482451" sldId="258"/>
        </pc:sldMkLst>
        <pc:spChg chg="mod">
          <ac:chgData name="Louise Hall (2126231)" userId="S::2126231@student.uwtsd.ac.uk::efab173b-1cd4-400e-b273-ea724fffd544" providerId="AD" clId="Web-{A2D06C70-0B34-481B-DBD6-FAF149473F0E}" dt="2022-10-30T11:43:49.365" v="260" actId="20577"/>
          <ac:spMkLst>
            <pc:docMk/>
            <pc:sldMk cId="1407482451" sldId="258"/>
            <ac:spMk id="2" creationId="{6A2DCD62-637F-6E41-1207-97877B995C49}"/>
          </ac:spMkLst>
        </pc:spChg>
      </pc:sldChg>
      <pc:sldChg chg="modSp del">
        <pc:chgData name="Louise Hall (2126231)" userId="S::2126231@student.uwtsd.ac.uk::efab173b-1cd4-400e-b273-ea724fffd544" providerId="AD" clId="Web-{A2D06C70-0B34-481B-DBD6-FAF149473F0E}" dt="2022-10-30T11:39:27.531" v="219"/>
        <pc:sldMkLst>
          <pc:docMk/>
          <pc:sldMk cId="2195707000" sldId="260"/>
        </pc:sldMkLst>
        <pc:spChg chg="mod">
          <ac:chgData name="Louise Hall (2126231)" userId="S::2126231@student.uwtsd.ac.uk::efab173b-1cd4-400e-b273-ea724fffd544" providerId="AD" clId="Web-{A2D06C70-0B34-481B-DBD6-FAF149473F0E}" dt="2022-10-30T11:39:01.357" v="218" actId="20577"/>
          <ac:spMkLst>
            <pc:docMk/>
            <pc:sldMk cId="2195707000" sldId="260"/>
            <ac:spMk id="2" creationId="{B9589B5C-DE6F-F47C-099E-63D68B5F0C69}"/>
          </ac:spMkLst>
        </pc:spChg>
      </pc:sldChg>
      <pc:sldChg chg="modSp">
        <pc:chgData name="Louise Hall (2126231)" userId="S::2126231@student.uwtsd.ac.uk::efab173b-1cd4-400e-b273-ea724fffd544" providerId="AD" clId="Web-{A2D06C70-0B34-481B-DBD6-FAF149473F0E}" dt="2022-10-30T11:44:24.023" v="264" actId="20577"/>
        <pc:sldMkLst>
          <pc:docMk/>
          <pc:sldMk cId="2186476240" sldId="261"/>
        </pc:sldMkLst>
        <pc:spChg chg="mod">
          <ac:chgData name="Louise Hall (2126231)" userId="S::2126231@student.uwtsd.ac.uk::efab173b-1cd4-400e-b273-ea724fffd544" providerId="AD" clId="Web-{A2D06C70-0B34-481B-DBD6-FAF149473F0E}" dt="2022-10-30T11:44:24.023" v="264" actId="20577"/>
          <ac:spMkLst>
            <pc:docMk/>
            <pc:sldMk cId="2186476240" sldId="261"/>
            <ac:spMk id="2" creationId="{44F0EDA9-C3AF-0EA1-D057-BE49481DE354}"/>
          </ac:spMkLst>
        </pc:spChg>
      </pc:sldChg>
      <pc:sldChg chg="modSp">
        <pc:chgData name="Louise Hall (2126231)" userId="S::2126231@student.uwtsd.ac.uk::efab173b-1cd4-400e-b273-ea724fffd544" providerId="AD" clId="Web-{A2D06C70-0B34-481B-DBD6-FAF149473F0E}" dt="2022-10-30T11:45:25.590" v="273" actId="20577"/>
        <pc:sldMkLst>
          <pc:docMk/>
          <pc:sldMk cId="2370904022" sldId="262"/>
        </pc:sldMkLst>
        <pc:spChg chg="mod">
          <ac:chgData name="Louise Hall (2126231)" userId="S::2126231@student.uwtsd.ac.uk::efab173b-1cd4-400e-b273-ea724fffd544" providerId="AD" clId="Web-{A2D06C70-0B34-481B-DBD6-FAF149473F0E}" dt="2022-10-30T11:45:25.590" v="273" actId="20577"/>
          <ac:spMkLst>
            <pc:docMk/>
            <pc:sldMk cId="2370904022" sldId="262"/>
            <ac:spMk id="2" creationId="{4B3D41BE-C30D-F7CE-91EC-04605E6E6DCA}"/>
          </ac:spMkLst>
        </pc:spChg>
      </pc:sldChg>
      <pc:sldChg chg="modSp">
        <pc:chgData name="Louise Hall (2126231)" userId="S::2126231@student.uwtsd.ac.uk::efab173b-1cd4-400e-b273-ea724fffd544" providerId="AD" clId="Web-{A2D06C70-0B34-481B-DBD6-FAF149473F0E}" dt="2022-10-30T11:44:44.509" v="266" actId="20577"/>
        <pc:sldMkLst>
          <pc:docMk/>
          <pc:sldMk cId="3611438174" sldId="264"/>
        </pc:sldMkLst>
        <pc:spChg chg="mod">
          <ac:chgData name="Louise Hall (2126231)" userId="S::2126231@student.uwtsd.ac.uk::efab173b-1cd4-400e-b273-ea724fffd544" providerId="AD" clId="Web-{A2D06C70-0B34-481B-DBD6-FAF149473F0E}" dt="2022-10-30T11:44:44.509" v="266" actId="20577"/>
          <ac:spMkLst>
            <pc:docMk/>
            <pc:sldMk cId="3611438174" sldId="264"/>
            <ac:spMk id="2" creationId="{5B9DCF12-9416-E56E-D112-5F12E8F5AEB4}"/>
          </ac:spMkLst>
        </pc:spChg>
      </pc:sldChg>
      <pc:sldChg chg="modSp">
        <pc:chgData name="Louise Hall (2126231)" userId="S::2126231@student.uwtsd.ac.uk::efab173b-1cd4-400e-b273-ea724fffd544" providerId="AD" clId="Web-{A2D06C70-0B34-481B-DBD6-FAF149473F0E}" dt="2022-10-30T11:45:14.027" v="271" actId="20577"/>
        <pc:sldMkLst>
          <pc:docMk/>
          <pc:sldMk cId="2388628368" sldId="268"/>
        </pc:sldMkLst>
        <pc:spChg chg="mod">
          <ac:chgData name="Louise Hall (2126231)" userId="S::2126231@student.uwtsd.ac.uk::efab173b-1cd4-400e-b273-ea724fffd544" providerId="AD" clId="Web-{A2D06C70-0B34-481B-DBD6-FAF149473F0E}" dt="2022-10-30T11:45:14.027" v="271" actId="20577"/>
          <ac:spMkLst>
            <pc:docMk/>
            <pc:sldMk cId="2388628368" sldId="268"/>
            <ac:spMk id="2" creationId="{E07436F5-8348-0D94-D516-BDF8F288BFC1}"/>
          </ac:spMkLst>
        </pc:spChg>
      </pc:sldChg>
      <pc:sldChg chg="modSp">
        <pc:chgData name="Louise Hall (2126231)" userId="S::2126231@student.uwtsd.ac.uk::efab173b-1cd4-400e-b273-ea724fffd544" providerId="AD" clId="Web-{A2D06C70-0B34-481B-DBD6-FAF149473F0E}" dt="2022-10-30T11:45:07.167" v="269" actId="20577"/>
        <pc:sldMkLst>
          <pc:docMk/>
          <pc:sldMk cId="776466499" sldId="269"/>
        </pc:sldMkLst>
        <pc:spChg chg="mod">
          <ac:chgData name="Louise Hall (2126231)" userId="S::2126231@student.uwtsd.ac.uk::efab173b-1cd4-400e-b273-ea724fffd544" providerId="AD" clId="Web-{A2D06C70-0B34-481B-DBD6-FAF149473F0E}" dt="2022-10-30T11:45:07.167" v="269" actId="20577"/>
          <ac:spMkLst>
            <pc:docMk/>
            <pc:sldMk cId="776466499" sldId="269"/>
            <ac:spMk id="2" creationId="{25125479-B1B3-3D0D-34FE-CEC05703A761}"/>
          </ac:spMkLst>
        </pc:spChg>
      </pc:sldChg>
      <pc:sldChg chg="modSp new ord">
        <pc:chgData name="Louise Hall (2126231)" userId="S::2126231@student.uwtsd.ac.uk::efab173b-1cd4-400e-b273-ea724fffd544" providerId="AD" clId="Web-{A2D06C70-0B34-481B-DBD6-FAF149473F0E}" dt="2022-10-30T11:44:01.006" v="262" actId="20577"/>
        <pc:sldMkLst>
          <pc:docMk/>
          <pc:sldMk cId="69812264" sldId="270"/>
        </pc:sldMkLst>
        <pc:spChg chg="mod">
          <ac:chgData name="Louise Hall (2126231)" userId="S::2126231@student.uwtsd.ac.uk::efab173b-1cd4-400e-b273-ea724fffd544" providerId="AD" clId="Web-{A2D06C70-0B34-481B-DBD6-FAF149473F0E}" dt="2022-10-30T11:44:01.006" v="262" actId="20577"/>
          <ac:spMkLst>
            <pc:docMk/>
            <pc:sldMk cId="69812264" sldId="270"/>
            <ac:spMk id="2" creationId="{CFC2CE9C-2995-E277-E250-BF238AD7ED94}"/>
          </ac:spMkLst>
        </pc:spChg>
        <pc:spChg chg="mod">
          <ac:chgData name="Louise Hall (2126231)" userId="S::2126231@student.uwtsd.ac.uk::efab173b-1cd4-400e-b273-ea724fffd544" providerId="AD" clId="Web-{A2D06C70-0B34-481B-DBD6-FAF149473F0E}" dt="2022-10-30T11:36:57.036" v="202" actId="20577"/>
          <ac:spMkLst>
            <pc:docMk/>
            <pc:sldMk cId="69812264" sldId="270"/>
            <ac:spMk id="3" creationId="{4A9939CD-C5F7-9E61-7E54-7D3382A86F16}"/>
          </ac:spMkLst>
        </pc:spChg>
      </pc:sldChg>
      <pc:sldChg chg="modSp new">
        <pc:chgData name="Louise Hall (2126231)" userId="S::2126231@student.uwtsd.ac.uk::efab173b-1cd4-400e-b273-ea724fffd544" providerId="AD" clId="Web-{A2D06C70-0B34-481B-DBD6-FAF149473F0E}" dt="2022-10-30T11:49:15.311" v="377" actId="20577"/>
        <pc:sldMkLst>
          <pc:docMk/>
          <pc:sldMk cId="2597905293" sldId="271"/>
        </pc:sldMkLst>
        <pc:spChg chg="mod">
          <ac:chgData name="Louise Hall (2126231)" userId="S::2126231@student.uwtsd.ac.uk::efab173b-1cd4-400e-b273-ea724fffd544" providerId="AD" clId="Web-{A2D06C70-0B34-481B-DBD6-FAF149473F0E}" dt="2022-10-30T11:42:54.611" v="256" actId="20577"/>
          <ac:spMkLst>
            <pc:docMk/>
            <pc:sldMk cId="2597905293" sldId="271"/>
            <ac:spMk id="2" creationId="{C1CA8C6E-8273-3374-CBD7-F5ADF7A1E7D2}"/>
          </ac:spMkLst>
        </pc:spChg>
        <pc:spChg chg="mod">
          <ac:chgData name="Louise Hall (2126231)" userId="S::2126231@student.uwtsd.ac.uk::efab173b-1cd4-400e-b273-ea724fffd544" providerId="AD" clId="Web-{A2D06C70-0B34-481B-DBD6-FAF149473F0E}" dt="2022-10-30T11:49:15.311" v="377" actId="20577"/>
          <ac:spMkLst>
            <pc:docMk/>
            <pc:sldMk cId="2597905293" sldId="271"/>
            <ac:spMk id="3" creationId="{0616271F-66CA-AD4C-1A73-F4AF49C9D4C0}"/>
          </ac:spMkLst>
        </pc:spChg>
      </pc:sldChg>
    </pc:docChg>
  </pc:docChgLst>
  <pc:docChgLst>
    <pc:chgData name="Louise Hall (2126231)" userId="S::2126231@student.uwtsd.ac.uk::efab173b-1cd4-400e-b273-ea724fffd544" providerId="AD" clId="Web-{C4083803-7574-4B3D-A518-F6CA9A42324B}"/>
    <pc:docChg chg="addSld modSld addMainMaster delMainMaster">
      <pc:chgData name="Louise Hall (2126231)" userId="S::2126231@student.uwtsd.ac.uk::efab173b-1cd4-400e-b273-ea724fffd544" providerId="AD" clId="Web-{C4083803-7574-4B3D-A518-F6CA9A42324B}" dt="2022-10-16T17:47:23.552" v="163" actId="20577"/>
      <pc:docMkLst>
        <pc:docMk/>
      </pc:docMkLst>
      <pc:sldChg chg="addSp delSp modSp mod setBg modClrScheme addAnim chgLayout">
        <pc:chgData name="Louise Hall (2126231)" userId="S::2126231@student.uwtsd.ac.uk::efab173b-1cd4-400e-b273-ea724fffd544" providerId="AD" clId="Web-{C4083803-7574-4B3D-A518-F6CA9A42324B}" dt="2022-10-16T17:22:15.593" v="156" actId="20577"/>
        <pc:sldMkLst>
          <pc:docMk/>
          <pc:sldMk cId="3856144342" sldId="256"/>
        </pc:sldMkLst>
        <pc:spChg chg="mod">
          <ac:chgData name="Louise Hall (2126231)" userId="S::2126231@student.uwtsd.ac.uk::efab173b-1cd4-400e-b273-ea724fffd544" providerId="AD" clId="Web-{C4083803-7574-4B3D-A518-F6CA9A42324B}" dt="2022-10-16T17:22:15.593" v="156" actId="20577"/>
          <ac:spMkLst>
            <pc:docMk/>
            <pc:sldMk cId="3856144342" sldId="256"/>
            <ac:spMk id="2" creationId="{00000000-0000-0000-0000-000000000000}"/>
          </ac:spMkLst>
        </pc:spChg>
        <pc:spChg chg="mod">
          <ac:chgData name="Louise Hall (2126231)" userId="S::2126231@student.uwtsd.ac.uk::efab173b-1cd4-400e-b273-ea724fffd544" providerId="AD" clId="Web-{C4083803-7574-4B3D-A518-F6CA9A42324B}" dt="2022-10-16T17:21:50.529" v="155" actId="20577"/>
          <ac:spMkLst>
            <pc:docMk/>
            <pc:sldMk cId="3856144342" sldId="256"/>
            <ac:spMk id="3" creationId="{00000000-0000-0000-0000-000000000000}"/>
          </ac:spMkLst>
        </pc:spChg>
        <pc:spChg chg="add del">
          <ac:chgData name="Louise Hall (2126231)" userId="S::2126231@student.uwtsd.ac.uk::efab173b-1cd4-400e-b273-ea724fffd544" providerId="AD" clId="Web-{C4083803-7574-4B3D-A518-F6CA9A42324B}" dt="2022-10-16T16:42:23.474" v="3"/>
          <ac:spMkLst>
            <pc:docMk/>
            <pc:sldMk cId="3856144342" sldId="256"/>
            <ac:spMk id="9" creationId="{E2748806-3AF5-4078-830A-C1F26BF1B200}"/>
          </ac:spMkLst>
        </pc:spChg>
        <pc:spChg chg="add del">
          <ac:chgData name="Louise Hall (2126231)" userId="S::2126231@student.uwtsd.ac.uk::efab173b-1cd4-400e-b273-ea724fffd544" providerId="AD" clId="Web-{C4083803-7574-4B3D-A518-F6CA9A42324B}" dt="2022-10-16T16:42:23.474" v="3"/>
          <ac:spMkLst>
            <pc:docMk/>
            <pc:sldMk cId="3856144342" sldId="256"/>
            <ac:spMk id="11" creationId="{BF991FCB-5132-414C-B377-526F56121B69}"/>
          </ac:spMkLst>
        </pc:spChg>
        <pc:spChg chg="add del">
          <ac:chgData name="Louise Hall (2126231)" userId="S::2126231@student.uwtsd.ac.uk::efab173b-1cd4-400e-b273-ea724fffd544" providerId="AD" clId="Web-{C4083803-7574-4B3D-A518-F6CA9A42324B}" dt="2022-10-16T16:42:23.474" v="3"/>
          <ac:spMkLst>
            <pc:docMk/>
            <pc:sldMk cId="3856144342" sldId="256"/>
            <ac:spMk id="13" creationId="{F23DAFF7-4C98-4E0E-8986-198D54B6C1F0}"/>
          </ac:spMkLst>
        </pc:spChg>
        <pc:spChg chg="add del">
          <ac:chgData name="Louise Hall (2126231)" userId="S::2126231@student.uwtsd.ac.uk::efab173b-1cd4-400e-b273-ea724fffd544" providerId="AD" clId="Web-{C4083803-7574-4B3D-A518-F6CA9A42324B}" dt="2022-10-16T16:49:22.369" v="16"/>
          <ac:spMkLst>
            <pc:docMk/>
            <pc:sldMk cId="3856144342" sldId="256"/>
            <ac:spMk id="16" creationId="{551580BD-7D80-4957-A58D-916E994AB787}"/>
          </ac:spMkLst>
        </pc:spChg>
        <pc:spChg chg="add del">
          <ac:chgData name="Louise Hall (2126231)" userId="S::2126231@student.uwtsd.ac.uk::efab173b-1cd4-400e-b273-ea724fffd544" providerId="AD" clId="Web-{C4083803-7574-4B3D-A518-F6CA9A42324B}" dt="2022-10-16T16:49:22.369" v="16"/>
          <ac:spMkLst>
            <pc:docMk/>
            <pc:sldMk cId="3856144342" sldId="256"/>
            <ac:spMk id="18" creationId="{A2C45B16-36EC-4606-9AE0-6F220A9403B4}"/>
          </ac:spMkLst>
        </pc:spChg>
        <pc:spChg chg="add del">
          <ac:chgData name="Louise Hall (2126231)" userId="S::2126231@student.uwtsd.ac.uk::efab173b-1cd4-400e-b273-ea724fffd544" providerId="AD" clId="Web-{C4083803-7574-4B3D-A518-F6CA9A42324B}" dt="2022-10-16T16:49:22.369" v="16"/>
          <ac:spMkLst>
            <pc:docMk/>
            <pc:sldMk cId="3856144342" sldId="256"/>
            <ac:spMk id="21" creationId="{CB59DE95-F3B9-4A35-9681-78FA926F024B}"/>
          </ac:spMkLst>
        </pc:spChg>
        <pc:spChg chg="add del">
          <ac:chgData name="Louise Hall (2126231)" userId="S::2126231@student.uwtsd.ac.uk::efab173b-1cd4-400e-b273-ea724fffd544" providerId="AD" clId="Web-{C4083803-7574-4B3D-A518-F6CA9A42324B}" dt="2022-10-16T16:55:21.539" v="79"/>
          <ac:spMkLst>
            <pc:docMk/>
            <pc:sldMk cId="3856144342" sldId="256"/>
            <ac:spMk id="26" creationId="{3A397E3E-B90C-4D82-BAAA-36F7AC6A4565}"/>
          </ac:spMkLst>
        </pc:spChg>
        <pc:spChg chg="add del">
          <ac:chgData name="Louise Hall (2126231)" userId="S::2126231@student.uwtsd.ac.uk::efab173b-1cd4-400e-b273-ea724fffd544" providerId="AD" clId="Web-{C4083803-7574-4B3D-A518-F6CA9A42324B}" dt="2022-10-16T16:55:21.539" v="79"/>
          <ac:spMkLst>
            <pc:docMk/>
            <pc:sldMk cId="3856144342" sldId="256"/>
            <ac:spMk id="40" creationId="{90A7F83A-9728-4030-8E45-9ECF1ABCCC12}"/>
          </ac:spMkLst>
        </pc:spChg>
        <pc:spChg chg="add del">
          <ac:chgData name="Louise Hall (2126231)" userId="S::2126231@student.uwtsd.ac.uk::efab173b-1cd4-400e-b273-ea724fffd544" providerId="AD" clId="Web-{C4083803-7574-4B3D-A518-F6CA9A42324B}" dt="2022-10-16T16:55:21.539" v="79"/>
          <ac:spMkLst>
            <pc:docMk/>
            <pc:sldMk cId="3856144342" sldId="256"/>
            <ac:spMk id="42" creationId="{A2B5CBEA-F125-49B6-8335-227C325B112B}"/>
          </ac:spMkLst>
        </pc:spChg>
        <pc:spChg chg="add del">
          <ac:chgData name="Louise Hall (2126231)" userId="S::2126231@student.uwtsd.ac.uk::efab173b-1cd4-400e-b273-ea724fffd544" providerId="AD" clId="Web-{C4083803-7574-4B3D-A518-F6CA9A42324B}" dt="2022-10-16T16:55:21.539" v="79"/>
          <ac:spMkLst>
            <pc:docMk/>
            <pc:sldMk cId="3856144342" sldId="256"/>
            <ac:spMk id="44" creationId="{FEA9761C-7BB2-45E5-A5DB-A0B35362454A}"/>
          </ac:spMkLst>
        </pc:spChg>
        <pc:spChg chg="add del">
          <ac:chgData name="Louise Hall (2126231)" userId="S::2126231@student.uwtsd.ac.uk::efab173b-1cd4-400e-b273-ea724fffd544" providerId="AD" clId="Web-{C4083803-7574-4B3D-A518-F6CA9A42324B}" dt="2022-10-16T16:55:21.539" v="79"/>
          <ac:spMkLst>
            <pc:docMk/>
            <pc:sldMk cId="3856144342" sldId="256"/>
            <ac:spMk id="46" creationId="{4D1A5E71-B6B6-486A-8CDC-C7ABD9B903F6}"/>
          </ac:spMkLst>
        </pc:spChg>
        <pc:spChg chg="add del">
          <ac:chgData name="Louise Hall (2126231)" userId="S::2126231@student.uwtsd.ac.uk::efab173b-1cd4-400e-b273-ea724fffd544" providerId="AD" clId="Web-{C4083803-7574-4B3D-A518-F6CA9A42324B}" dt="2022-10-16T16:55:21.539" v="79"/>
          <ac:spMkLst>
            <pc:docMk/>
            <pc:sldMk cId="3856144342" sldId="256"/>
            <ac:spMk id="48" creationId="{8E44D629-6B8E-4D88-A77E-149C0ED03498}"/>
          </ac:spMkLst>
        </pc:spChg>
        <pc:spChg chg="add del">
          <ac:chgData name="Louise Hall (2126231)" userId="S::2126231@student.uwtsd.ac.uk::efab173b-1cd4-400e-b273-ea724fffd544" providerId="AD" clId="Web-{C4083803-7574-4B3D-A518-F6CA9A42324B}" dt="2022-10-16T16:55:21.461" v="78"/>
          <ac:spMkLst>
            <pc:docMk/>
            <pc:sldMk cId="3856144342" sldId="256"/>
            <ac:spMk id="67" creationId="{2D6FBB9D-1CAA-4D05-AB33-BABDFE17B843}"/>
          </ac:spMkLst>
        </pc:spChg>
        <pc:spChg chg="add del">
          <ac:chgData name="Louise Hall (2126231)" userId="S::2126231@student.uwtsd.ac.uk::efab173b-1cd4-400e-b273-ea724fffd544" providerId="AD" clId="Web-{C4083803-7574-4B3D-A518-F6CA9A42324B}" dt="2022-10-16T16:55:21.461" v="78"/>
          <ac:spMkLst>
            <pc:docMk/>
            <pc:sldMk cId="3856144342" sldId="256"/>
            <ac:spMk id="69" creationId="{04727B71-B4B6-4823-80A1-68C40B475118}"/>
          </ac:spMkLst>
        </pc:spChg>
        <pc:spChg chg="add del">
          <ac:chgData name="Louise Hall (2126231)" userId="S::2126231@student.uwtsd.ac.uk::efab173b-1cd4-400e-b273-ea724fffd544" providerId="AD" clId="Web-{C4083803-7574-4B3D-A518-F6CA9A42324B}" dt="2022-10-16T16:55:21.461" v="78"/>
          <ac:spMkLst>
            <pc:docMk/>
            <pc:sldMk cId="3856144342" sldId="256"/>
            <ac:spMk id="71" creationId="{79A6DB05-9FB5-4B07-8675-74C23D4FD89D}"/>
          </ac:spMkLst>
        </pc:spChg>
        <pc:spChg chg="add del">
          <ac:chgData name="Louise Hall (2126231)" userId="S::2126231@student.uwtsd.ac.uk::efab173b-1cd4-400e-b273-ea724fffd544" providerId="AD" clId="Web-{C4083803-7574-4B3D-A518-F6CA9A42324B}" dt="2022-10-16T16:55:21.461" v="78"/>
          <ac:spMkLst>
            <pc:docMk/>
            <pc:sldMk cId="3856144342" sldId="256"/>
            <ac:spMk id="73" creationId="{8FC9BE17-9A7B-462D-AE50-3D8777387304}"/>
          </ac:spMkLst>
        </pc:spChg>
        <pc:spChg chg="add del">
          <ac:chgData name="Louise Hall (2126231)" userId="S::2126231@student.uwtsd.ac.uk::efab173b-1cd4-400e-b273-ea724fffd544" providerId="AD" clId="Web-{C4083803-7574-4B3D-A518-F6CA9A42324B}" dt="2022-10-16T16:55:21.461" v="78"/>
          <ac:spMkLst>
            <pc:docMk/>
            <pc:sldMk cId="3856144342" sldId="256"/>
            <ac:spMk id="75" creationId="{3EBE8569-6AEC-4B8C-8D53-2DE337CDBA65}"/>
          </ac:spMkLst>
        </pc:spChg>
        <pc:spChg chg="add del">
          <ac:chgData name="Louise Hall (2126231)" userId="S::2126231@student.uwtsd.ac.uk::efab173b-1cd4-400e-b273-ea724fffd544" providerId="AD" clId="Web-{C4083803-7574-4B3D-A518-F6CA9A42324B}" dt="2022-10-16T16:55:21.461" v="78"/>
          <ac:spMkLst>
            <pc:docMk/>
            <pc:sldMk cId="3856144342" sldId="256"/>
            <ac:spMk id="77" creationId="{55D4142C-5077-457F-A6AD-3FECFDB39685}"/>
          </ac:spMkLst>
        </pc:spChg>
        <pc:spChg chg="add del">
          <ac:chgData name="Louise Hall (2126231)" userId="S::2126231@student.uwtsd.ac.uk::efab173b-1cd4-400e-b273-ea724fffd544" providerId="AD" clId="Web-{C4083803-7574-4B3D-A518-F6CA9A42324B}" dt="2022-10-16T16:55:21.461" v="78"/>
          <ac:spMkLst>
            <pc:docMk/>
            <pc:sldMk cId="3856144342" sldId="256"/>
            <ac:spMk id="79" creationId="{7A5F0580-5EE9-419F-96EE-B6529EF6E7D0}"/>
          </ac:spMkLst>
        </pc:spChg>
        <pc:spChg chg="add del">
          <ac:chgData name="Louise Hall (2126231)" userId="S::2126231@student.uwtsd.ac.uk::efab173b-1cd4-400e-b273-ea724fffd544" providerId="AD" clId="Web-{C4083803-7574-4B3D-A518-F6CA9A42324B}" dt="2022-10-16T17:01:17.741" v="99"/>
          <ac:spMkLst>
            <pc:docMk/>
            <pc:sldMk cId="3856144342" sldId="256"/>
            <ac:spMk id="84" creationId="{F1174801-1395-44C5-9B00-CCAC45C056E7}"/>
          </ac:spMkLst>
        </pc:spChg>
        <pc:spChg chg="add del">
          <ac:chgData name="Louise Hall (2126231)" userId="S::2126231@student.uwtsd.ac.uk::efab173b-1cd4-400e-b273-ea724fffd544" providerId="AD" clId="Web-{C4083803-7574-4B3D-A518-F6CA9A42324B}" dt="2022-10-16T17:01:17.741" v="99"/>
          <ac:spMkLst>
            <pc:docMk/>
            <pc:sldMk cId="3856144342" sldId="256"/>
            <ac:spMk id="96" creationId="{996DFAFB-BCE1-4BEC-82FB-D574234DEF0A}"/>
          </ac:spMkLst>
        </pc:spChg>
        <pc:spChg chg="add del">
          <ac:chgData name="Louise Hall (2126231)" userId="S::2126231@student.uwtsd.ac.uk::efab173b-1cd4-400e-b273-ea724fffd544" providerId="AD" clId="Web-{C4083803-7574-4B3D-A518-F6CA9A42324B}" dt="2022-10-16T17:04:54.046" v="101"/>
          <ac:spMkLst>
            <pc:docMk/>
            <pc:sldMk cId="3856144342" sldId="256"/>
            <ac:spMk id="106" creationId="{23DA7759-3209-4FE2-96D1-4EEDD81E9EA0}"/>
          </ac:spMkLst>
        </pc:spChg>
        <pc:spChg chg="add del">
          <ac:chgData name="Louise Hall (2126231)" userId="S::2126231@student.uwtsd.ac.uk::efab173b-1cd4-400e-b273-ea724fffd544" providerId="AD" clId="Web-{C4083803-7574-4B3D-A518-F6CA9A42324B}" dt="2022-10-16T17:04:54.046" v="101"/>
          <ac:spMkLst>
            <pc:docMk/>
            <pc:sldMk cId="3856144342" sldId="256"/>
            <ac:spMk id="108" creationId="{41460DAD-8769-4C9F-9C8C-BB0443909D76}"/>
          </ac:spMkLst>
        </pc:spChg>
        <pc:spChg chg="add del">
          <ac:chgData name="Louise Hall (2126231)" userId="S::2126231@student.uwtsd.ac.uk::efab173b-1cd4-400e-b273-ea724fffd544" providerId="AD" clId="Web-{C4083803-7574-4B3D-A518-F6CA9A42324B}" dt="2022-10-16T17:04:54.046" v="101"/>
          <ac:spMkLst>
            <pc:docMk/>
            <pc:sldMk cId="3856144342" sldId="256"/>
            <ac:spMk id="110" creationId="{442D2C40-7ED8-45E4-9E7D-C3407F9CAB7A}"/>
          </ac:spMkLst>
        </pc:spChg>
        <pc:spChg chg="add del">
          <ac:chgData name="Louise Hall (2126231)" userId="S::2126231@student.uwtsd.ac.uk::efab173b-1cd4-400e-b273-ea724fffd544" providerId="AD" clId="Web-{C4083803-7574-4B3D-A518-F6CA9A42324B}" dt="2022-10-16T17:04:54.046" v="101"/>
          <ac:spMkLst>
            <pc:docMk/>
            <pc:sldMk cId="3856144342" sldId="256"/>
            <ac:spMk id="112" creationId="{081E4A58-353D-44AE-B2FC-2A74E2E400F7}"/>
          </ac:spMkLst>
        </pc:spChg>
        <pc:spChg chg="add">
          <ac:chgData name="Louise Hall (2126231)" userId="S::2126231@student.uwtsd.ac.uk::efab173b-1cd4-400e-b273-ea724fffd544" providerId="AD" clId="Web-{C4083803-7574-4B3D-A518-F6CA9A42324B}" dt="2022-10-16T17:04:54.046" v="101"/>
          <ac:spMkLst>
            <pc:docMk/>
            <pc:sldMk cId="3856144342" sldId="256"/>
            <ac:spMk id="117" creationId="{4D313860-A922-4FA4-B5E2-E8871F105E01}"/>
          </ac:spMkLst>
        </pc:spChg>
        <pc:spChg chg="add">
          <ac:chgData name="Louise Hall (2126231)" userId="S::2126231@student.uwtsd.ac.uk::efab173b-1cd4-400e-b273-ea724fffd544" providerId="AD" clId="Web-{C4083803-7574-4B3D-A518-F6CA9A42324B}" dt="2022-10-16T17:04:54.046" v="101"/>
          <ac:spMkLst>
            <pc:docMk/>
            <pc:sldMk cId="3856144342" sldId="256"/>
            <ac:spMk id="119" creationId="{6FD0FBFA-B43E-40C1-A6E4-B88234171E7A}"/>
          </ac:spMkLst>
        </pc:spChg>
        <pc:spChg chg="add">
          <ac:chgData name="Louise Hall (2126231)" userId="S::2126231@student.uwtsd.ac.uk::efab173b-1cd4-400e-b273-ea724fffd544" providerId="AD" clId="Web-{C4083803-7574-4B3D-A518-F6CA9A42324B}" dt="2022-10-16T17:04:54.046" v="101"/>
          <ac:spMkLst>
            <pc:docMk/>
            <pc:sldMk cId="3856144342" sldId="256"/>
            <ac:spMk id="121" creationId="{499ACE06-2742-4366-B8DD-B1D27F4F3E83}"/>
          </ac:spMkLst>
        </pc:spChg>
        <pc:spChg chg="add">
          <ac:chgData name="Louise Hall (2126231)" userId="S::2126231@student.uwtsd.ac.uk::efab173b-1cd4-400e-b273-ea724fffd544" providerId="AD" clId="Web-{C4083803-7574-4B3D-A518-F6CA9A42324B}" dt="2022-10-16T17:04:54.046" v="101"/>
          <ac:spMkLst>
            <pc:docMk/>
            <pc:sldMk cId="3856144342" sldId="256"/>
            <ac:spMk id="125" creationId="{6802AE7A-B0C7-496D-940B-0E6C6ECC2B5B}"/>
          </ac:spMkLst>
        </pc:spChg>
        <pc:spChg chg="add">
          <ac:chgData name="Louise Hall (2126231)" userId="S::2126231@student.uwtsd.ac.uk::efab173b-1cd4-400e-b273-ea724fffd544" providerId="AD" clId="Web-{C4083803-7574-4B3D-A518-F6CA9A42324B}" dt="2022-10-16T17:04:54.046" v="101"/>
          <ac:spMkLst>
            <pc:docMk/>
            <pc:sldMk cId="3856144342" sldId="256"/>
            <ac:spMk id="127" creationId="{22DD1B47-C36B-4A09-A1B5-80A512623C09}"/>
          </ac:spMkLst>
        </pc:spChg>
        <pc:spChg chg="add">
          <ac:chgData name="Louise Hall (2126231)" userId="S::2126231@student.uwtsd.ac.uk::efab173b-1cd4-400e-b273-ea724fffd544" providerId="AD" clId="Web-{C4083803-7574-4B3D-A518-F6CA9A42324B}" dt="2022-10-16T17:04:54.046" v="101"/>
          <ac:spMkLst>
            <pc:docMk/>
            <pc:sldMk cId="3856144342" sldId="256"/>
            <ac:spMk id="129" creationId="{7ECD5C35-80E8-449F-8C7F-64975DE63EC1}"/>
          </ac:spMkLst>
        </pc:spChg>
        <pc:spChg chg="add">
          <ac:chgData name="Louise Hall (2126231)" userId="S::2126231@student.uwtsd.ac.uk::efab173b-1cd4-400e-b273-ea724fffd544" providerId="AD" clId="Web-{C4083803-7574-4B3D-A518-F6CA9A42324B}" dt="2022-10-16T17:04:54.046" v="101"/>
          <ac:spMkLst>
            <pc:docMk/>
            <pc:sldMk cId="3856144342" sldId="256"/>
            <ac:spMk id="131" creationId="{B998F233-1684-4EF1-9F9C-0F8EA27B0B7E}"/>
          </ac:spMkLst>
        </pc:spChg>
        <pc:spChg chg="add">
          <ac:chgData name="Louise Hall (2126231)" userId="S::2126231@student.uwtsd.ac.uk::efab173b-1cd4-400e-b273-ea724fffd544" providerId="AD" clId="Web-{C4083803-7574-4B3D-A518-F6CA9A42324B}" dt="2022-10-16T17:04:54.046" v="101"/>
          <ac:spMkLst>
            <pc:docMk/>
            <pc:sldMk cId="3856144342" sldId="256"/>
            <ac:spMk id="133" creationId="{1A4A4089-D056-4220-9E48-9C1A6B506789}"/>
          </ac:spMkLst>
        </pc:spChg>
        <pc:grpChg chg="add del">
          <ac:chgData name="Louise Hall (2126231)" userId="S::2126231@student.uwtsd.ac.uk::efab173b-1cd4-400e-b273-ea724fffd544" providerId="AD" clId="Web-{C4083803-7574-4B3D-A518-F6CA9A42324B}" dt="2022-10-16T16:55:21.539" v="79"/>
          <ac:grpSpMkLst>
            <pc:docMk/>
            <pc:sldMk cId="3856144342" sldId="256"/>
            <ac:grpSpMk id="28" creationId="{0F0C2E5D-B08F-4A99-9D15-59D33148FE02}"/>
          </ac:grpSpMkLst>
        </pc:grpChg>
        <pc:grpChg chg="add del">
          <ac:chgData name="Louise Hall (2126231)" userId="S::2126231@student.uwtsd.ac.uk::efab173b-1cd4-400e-b273-ea724fffd544" providerId="AD" clId="Web-{C4083803-7574-4B3D-A518-F6CA9A42324B}" dt="2022-10-16T16:55:21.539" v="79"/>
          <ac:grpSpMkLst>
            <pc:docMk/>
            <pc:sldMk cId="3856144342" sldId="256"/>
            <ac:grpSpMk id="36" creationId="{BB7A900B-006E-46F4-831E-5AABAEE45EE1}"/>
          </ac:grpSpMkLst>
        </pc:grpChg>
        <pc:grpChg chg="add del">
          <ac:chgData name="Louise Hall (2126231)" userId="S::2126231@student.uwtsd.ac.uk::efab173b-1cd4-400e-b273-ea724fffd544" providerId="AD" clId="Web-{C4083803-7574-4B3D-A518-F6CA9A42324B}" dt="2022-10-16T16:55:21.539" v="79"/>
          <ac:grpSpMkLst>
            <pc:docMk/>
            <pc:sldMk cId="3856144342" sldId="256"/>
            <ac:grpSpMk id="50" creationId="{FB9739EB-7F66-433D-841F-AB3CD18700B7}"/>
          </ac:grpSpMkLst>
        </pc:grpChg>
        <pc:grpChg chg="add del">
          <ac:chgData name="Louise Hall (2126231)" userId="S::2126231@student.uwtsd.ac.uk::efab173b-1cd4-400e-b273-ea724fffd544" providerId="AD" clId="Web-{C4083803-7574-4B3D-A518-F6CA9A42324B}" dt="2022-10-16T16:55:21.539" v="79"/>
          <ac:grpSpMkLst>
            <pc:docMk/>
            <pc:sldMk cId="3856144342" sldId="256"/>
            <ac:grpSpMk id="57" creationId="{8B6BCBAB-41A5-4D6D-8C9B-55E3AA6FCC21}"/>
          </ac:grpSpMkLst>
        </pc:grpChg>
        <pc:grpChg chg="add del">
          <ac:chgData name="Louise Hall (2126231)" userId="S::2126231@student.uwtsd.ac.uk::efab173b-1cd4-400e-b273-ea724fffd544" providerId="AD" clId="Web-{C4083803-7574-4B3D-A518-F6CA9A42324B}" dt="2022-10-16T17:01:17.741" v="99"/>
          <ac:grpSpMkLst>
            <pc:docMk/>
            <pc:sldMk cId="3856144342" sldId="256"/>
            <ac:grpSpMk id="81" creationId="{80F56037-8334-4400-9C7A-A3BEFA96A8A6}"/>
          </ac:grpSpMkLst>
        </pc:grpChg>
        <pc:grpChg chg="add del">
          <ac:chgData name="Louise Hall (2126231)" userId="S::2126231@student.uwtsd.ac.uk::efab173b-1cd4-400e-b273-ea724fffd544" providerId="AD" clId="Web-{C4083803-7574-4B3D-A518-F6CA9A42324B}" dt="2022-10-16T17:01:17.741" v="99"/>
          <ac:grpSpMkLst>
            <pc:docMk/>
            <pc:sldMk cId="3856144342" sldId="256"/>
            <ac:grpSpMk id="85" creationId="{6B310A71-665E-47AB-9D80-2D90F7D92163}"/>
          </ac:grpSpMkLst>
        </pc:grpChg>
        <pc:grpChg chg="add del">
          <ac:chgData name="Louise Hall (2126231)" userId="S::2126231@student.uwtsd.ac.uk::efab173b-1cd4-400e-b273-ea724fffd544" providerId="AD" clId="Web-{C4083803-7574-4B3D-A518-F6CA9A42324B}" dt="2022-10-16T17:01:17.741" v="99"/>
          <ac:grpSpMkLst>
            <pc:docMk/>
            <pc:sldMk cId="3856144342" sldId="256"/>
            <ac:grpSpMk id="97" creationId="{4210BA9D-B4AC-4A1D-B63B-44F10A9A7D49}"/>
          </ac:grpSpMkLst>
        </pc:grpChg>
        <pc:picChg chg="add del">
          <ac:chgData name="Louise Hall (2126231)" userId="S::2126231@student.uwtsd.ac.uk::efab173b-1cd4-400e-b273-ea724fffd544" providerId="AD" clId="Web-{C4083803-7574-4B3D-A518-F6CA9A42324B}" dt="2022-10-16T16:42:23.474" v="3"/>
          <ac:picMkLst>
            <pc:docMk/>
            <pc:sldMk cId="3856144342" sldId="256"/>
            <ac:picMk id="4" creationId="{D87CBA11-BA32-8DBD-30C0-ED5C1966179A}"/>
          </ac:picMkLst>
        </pc:picChg>
        <pc:picChg chg="add mod">
          <ac:chgData name="Louise Hall (2126231)" userId="S::2126231@student.uwtsd.ac.uk::efab173b-1cd4-400e-b273-ea724fffd544" providerId="AD" clId="Web-{C4083803-7574-4B3D-A518-F6CA9A42324B}" dt="2022-10-16T17:04:54.046" v="101"/>
          <ac:picMkLst>
            <pc:docMk/>
            <pc:sldMk cId="3856144342" sldId="256"/>
            <ac:picMk id="5" creationId="{3544C676-2325-ACFD-DFB8-F0F1B40EAF27}"/>
          </ac:picMkLst>
        </pc:picChg>
        <pc:picChg chg="add mod ord">
          <ac:chgData name="Louise Hall (2126231)" userId="S::2126231@student.uwtsd.ac.uk::efab173b-1cd4-400e-b273-ea724fffd544" providerId="AD" clId="Web-{C4083803-7574-4B3D-A518-F6CA9A42324B}" dt="2022-10-16T17:04:54.046" v="101"/>
          <ac:picMkLst>
            <pc:docMk/>
            <pc:sldMk cId="3856144342" sldId="256"/>
            <ac:picMk id="20" creationId="{C117AFFA-164A-D58D-7CDC-81077A26439B}"/>
          </ac:picMkLst>
        </pc:picChg>
        <pc:cxnChg chg="add del">
          <ac:chgData name="Louise Hall (2126231)" userId="S::2126231@student.uwtsd.ac.uk::efab173b-1cd4-400e-b273-ea724fffd544" providerId="AD" clId="Web-{C4083803-7574-4B3D-A518-F6CA9A42324B}" dt="2022-10-16T16:49:22.369" v="16"/>
          <ac:cxnSpMkLst>
            <pc:docMk/>
            <pc:sldMk cId="3856144342" sldId="256"/>
            <ac:cxnSpMk id="15" creationId="{5E687E3B-9C6D-4102-8F38-DCB77C49C6FD}"/>
          </ac:cxnSpMkLst>
        </pc:cxnChg>
        <pc:cxnChg chg="add del">
          <ac:chgData name="Louise Hall (2126231)" userId="S::2126231@student.uwtsd.ac.uk::efab173b-1cd4-400e-b273-ea724fffd544" providerId="AD" clId="Web-{C4083803-7574-4B3D-A518-F6CA9A42324B}" dt="2022-10-16T16:49:22.369" v="16"/>
          <ac:cxnSpMkLst>
            <pc:docMk/>
            <pc:sldMk cId="3856144342" sldId="256"/>
            <ac:cxnSpMk id="17" creationId="{D2D5243F-6AFC-4A87-8525-C3B22EFD9438}"/>
          </ac:cxnSpMkLst>
        </pc:cxnChg>
        <pc:cxnChg chg="add del">
          <ac:chgData name="Louise Hall (2126231)" userId="S::2126231@student.uwtsd.ac.uk::efab173b-1cd4-400e-b273-ea724fffd544" providerId="AD" clId="Web-{C4083803-7574-4B3D-A518-F6CA9A42324B}" dt="2022-10-16T16:49:22.369" v="16"/>
          <ac:cxnSpMkLst>
            <pc:docMk/>
            <pc:sldMk cId="3856144342" sldId="256"/>
            <ac:cxnSpMk id="19" creationId="{573C7C39-C73B-4051-B742-C9086B7BE3EC}"/>
          </ac:cxnSpMkLst>
        </pc:cxnChg>
        <pc:cxnChg chg="add">
          <ac:chgData name="Louise Hall (2126231)" userId="S::2126231@student.uwtsd.ac.uk::efab173b-1cd4-400e-b273-ea724fffd544" providerId="AD" clId="Web-{C4083803-7574-4B3D-A518-F6CA9A42324B}" dt="2022-10-16T17:04:54.046" v="101"/>
          <ac:cxnSpMkLst>
            <pc:docMk/>
            <pc:sldMk cId="3856144342" sldId="256"/>
            <ac:cxnSpMk id="123" creationId="{A054EDF5-7644-4A95-AB88-057FAB414FEE}"/>
          </ac:cxnSpMkLst>
        </pc:cxnChg>
      </pc:sldChg>
      <pc:sldChg chg="modSp new">
        <pc:chgData name="Louise Hall (2126231)" userId="S::2126231@student.uwtsd.ac.uk::efab173b-1cd4-400e-b273-ea724fffd544" providerId="AD" clId="Web-{C4083803-7574-4B3D-A518-F6CA9A42324B}" dt="2022-10-16T17:47:23.552" v="163" actId="20577"/>
        <pc:sldMkLst>
          <pc:docMk/>
          <pc:sldMk cId="4264670052" sldId="257"/>
        </pc:sldMkLst>
        <pc:spChg chg="mod">
          <ac:chgData name="Louise Hall (2126231)" userId="S::2126231@student.uwtsd.ac.uk::efab173b-1cd4-400e-b273-ea724fffd544" providerId="AD" clId="Web-{C4083803-7574-4B3D-A518-F6CA9A42324B}" dt="2022-10-16T17:47:23.552" v="163" actId="20577"/>
          <ac:spMkLst>
            <pc:docMk/>
            <pc:sldMk cId="4264670052" sldId="257"/>
            <ac:spMk id="2" creationId="{2962F6C6-B83A-C972-5AF9-F71E32F0844C}"/>
          </ac:spMkLst>
        </pc:spChg>
      </pc:sldChg>
      <pc:sldMasterChg chg="add del addSldLayout delSldLayout">
        <pc:chgData name="Louise Hall (2126231)" userId="S::2126231@student.uwtsd.ac.uk::efab173b-1cd4-400e-b273-ea724fffd544" providerId="AD" clId="Web-{C4083803-7574-4B3D-A518-F6CA9A42324B}" dt="2022-10-16T16:42:23.584" v="4"/>
        <pc:sldMasterMkLst>
          <pc:docMk/>
          <pc:sldMasterMk cId="0" sldId="2147483648"/>
        </pc:sldMasterMkLst>
        <pc:sldLayoutChg chg="add del">
          <pc:chgData name="Louise Hall (2126231)" userId="S::2126231@student.uwtsd.ac.uk::efab173b-1cd4-400e-b273-ea724fffd544" providerId="AD" clId="Web-{C4083803-7574-4B3D-A518-F6CA9A42324B}" dt="2022-10-16T16:42:23.584" v="4"/>
          <pc:sldLayoutMkLst>
            <pc:docMk/>
            <pc:sldMasterMk cId="0" sldId="2147483648"/>
            <pc:sldLayoutMk cId="0" sldId="2147483649"/>
          </pc:sldLayoutMkLst>
        </pc:sldLayoutChg>
        <pc:sldLayoutChg chg="add del">
          <pc:chgData name="Louise Hall (2126231)" userId="S::2126231@student.uwtsd.ac.uk::efab173b-1cd4-400e-b273-ea724fffd544" providerId="AD" clId="Web-{C4083803-7574-4B3D-A518-F6CA9A42324B}" dt="2022-10-16T16:42:23.584" v="4"/>
          <pc:sldLayoutMkLst>
            <pc:docMk/>
            <pc:sldMasterMk cId="0" sldId="2147483648"/>
            <pc:sldLayoutMk cId="0" sldId="2147483650"/>
          </pc:sldLayoutMkLst>
        </pc:sldLayoutChg>
        <pc:sldLayoutChg chg="add del">
          <pc:chgData name="Louise Hall (2126231)" userId="S::2126231@student.uwtsd.ac.uk::efab173b-1cd4-400e-b273-ea724fffd544" providerId="AD" clId="Web-{C4083803-7574-4B3D-A518-F6CA9A42324B}" dt="2022-10-16T16:42:23.584" v="4"/>
          <pc:sldLayoutMkLst>
            <pc:docMk/>
            <pc:sldMasterMk cId="0" sldId="2147483648"/>
            <pc:sldLayoutMk cId="0" sldId="2147483651"/>
          </pc:sldLayoutMkLst>
        </pc:sldLayoutChg>
        <pc:sldLayoutChg chg="add del">
          <pc:chgData name="Louise Hall (2126231)" userId="S::2126231@student.uwtsd.ac.uk::efab173b-1cd4-400e-b273-ea724fffd544" providerId="AD" clId="Web-{C4083803-7574-4B3D-A518-F6CA9A42324B}" dt="2022-10-16T16:42:23.584" v="4"/>
          <pc:sldLayoutMkLst>
            <pc:docMk/>
            <pc:sldMasterMk cId="0" sldId="2147483648"/>
            <pc:sldLayoutMk cId="0" sldId="2147483652"/>
          </pc:sldLayoutMkLst>
        </pc:sldLayoutChg>
        <pc:sldLayoutChg chg="add del">
          <pc:chgData name="Louise Hall (2126231)" userId="S::2126231@student.uwtsd.ac.uk::efab173b-1cd4-400e-b273-ea724fffd544" providerId="AD" clId="Web-{C4083803-7574-4B3D-A518-F6CA9A42324B}" dt="2022-10-16T16:42:23.584" v="4"/>
          <pc:sldLayoutMkLst>
            <pc:docMk/>
            <pc:sldMasterMk cId="0" sldId="2147483648"/>
            <pc:sldLayoutMk cId="0" sldId="2147483653"/>
          </pc:sldLayoutMkLst>
        </pc:sldLayoutChg>
        <pc:sldLayoutChg chg="add del">
          <pc:chgData name="Louise Hall (2126231)" userId="S::2126231@student.uwtsd.ac.uk::efab173b-1cd4-400e-b273-ea724fffd544" providerId="AD" clId="Web-{C4083803-7574-4B3D-A518-F6CA9A42324B}" dt="2022-10-16T16:42:23.584" v="4"/>
          <pc:sldLayoutMkLst>
            <pc:docMk/>
            <pc:sldMasterMk cId="0" sldId="2147483648"/>
            <pc:sldLayoutMk cId="0" sldId="2147483654"/>
          </pc:sldLayoutMkLst>
        </pc:sldLayoutChg>
        <pc:sldLayoutChg chg="add del">
          <pc:chgData name="Louise Hall (2126231)" userId="S::2126231@student.uwtsd.ac.uk::efab173b-1cd4-400e-b273-ea724fffd544" providerId="AD" clId="Web-{C4083803-7574-4B3D-A518-F6CA9A42324B}" dt="2022-10-16T16:42:23.584" v="4"/>
          <pc:sldLayoutMkLst>
            <pc:docMk/>
            <pc:sldMasterMk cId="0" sldId="2147483648"/>
            <pc:sldLayoutMk cId="0" sldId="2147483655"/>
          </pc:sldLayoutMkLst>
        </pc:sldLayoutChg>
        <pc:sldLayoutChg chg="add del">
          <pc:chgData name="Louise Hall (2126231)" userId="S::2126231@student.uwtsd.ac.uk::efab173b-1cd4-400e-b273-ea724fffd544" providerId="AD" clId="Web-{C4083803-7574-4B3D-A518-F6CA9A42324B}" dt="2022-10-16T16:42:23.584" v="4"/>
          <pc:sldLayoutMkLst>
            <pc:docMk/>
            <pc:sldMasterMk cId="0" sldId="2147483648"/>
            <pc:sldLayoutMk cId="0" sldId="2147483656"/>
          </pc:sldLayoutMkLst>
        </pc:sldLayoutChg>
        <pc:sldLayoutChg chg="add del">
          <pc:chgData name="Louise Hall (2126231)" userId="S::2126231@student.uwtsd.ac.uk::efab173b-1cd4-400e-b273-ea724fffd544" providerId="AD" clId="Web-{C4083803-7574-4B3D-A518-F6CA9A42324B}" dt="2022-10-16T16:42:23.584" v="4"/>
          <pc:sldLayoutMkLst>
            <pc:docMk/>
            <pc:sldMasterMk cId="0" sldId="2147483648"/>
            <pc:sldLayoutMk cId="0" sldId="2147483657"/>
          </pc:sldLayoutMkLst>
        </pc:sldLayoutChg>
        <pc:sldLayoutChg chg="add del">
          <pc:chgData name="Louise Hall (2126231)" userId="S::2126231@student.uwtsd.ac.uk::efab173b-1cd4-400e-b273-ea724fffd544" providerId="AD" clId="Web-{C4083803-7574-4B3D-A518-F6CA9A42324B}" dt="2022-10-16T16:42:23.584" v="4"/>
          <pc:sldLayoutMkLst>
            <pc:docMk/>
            <pc:sldMasterMk cId="0" sldId="2147483648"/>
            <pc:sldLayoutMk cId="0" sldId="2147483658"/>
          </pc:sldLayoutMkLst>
        </pc:sldLayoutChg>
        <pc:sldLayoutChg chg="add del">
          <pc:chgData name="Louise Hall (2126231)" userId="S::2126231@student.uwtsd.ac.uk::efab173b-1cd4-400e-b273-ea724fffd544" providerId="AD" clId="Web-{C4083803-7574-4B3D-A518-F6CA9A42324B}" dt="2022-10-16T16:42:23.584" v="4"/>
          <pc:sldLayoutMkLst>
            <pc:docMk/>
            <pc:sldMasterMk cId="0" sldId="2147483648"/>
            <pc:sldLayoutMk cId="0" sldId="2147483659"/>
          </pc:sldLayoutMkLst>
        </pc:sldLayoutChg>
        <pc:sldLayoutChg chg="add del">
          <pc:chgData name="Louise Hall (2126231)" userId="S::2126231@student.uwtsd.ac.uk::efab173b-1cd4-400e-b273-ea724fffd544" providerId="AD" clId="Web-{C4083803-7574-4B3D-A518-F6CA9A42324B}" dt="2022-10-16T16:42:23.584" v="4"/>
          <pc:sldLayoutMkLst>
            <pc:docMk/>
            <pc:sldMasterMk cId="0" sldId="2147483648"/>
            <pc:sldLayoutMk cId="0" sldId="2147483660"/>
          </pc:sldLayoutMkLst>
        </pc:sldLayoutChg>
        <pc:sldLayoutChg chg="add del">
          <pc:chgData name="Louise Hall (2126231)" userId="S::2126231@student.uwtsd.ac.uk::efab173b-1cd4-400e-b273-ea724fffd544" providerId="AD" clId="Web-{C4083803-7574-4B3D-A518-F6CA9A42324B}" dt="2022-10-16T16:42:23.584" v="4"/>
          <pc:sldLayoutMkLst>
            <pc:docMk/>
            <pc:sldMasterMk cId="0" sldId="2147483648"/>
            <pc:sldLayoutMk cId="0" sldId="2147483661"/>
          </pc:sldLayoutMkLst>
        </pc:sldLayoutChg>
        <pc:sldLayoutChg chg="add del">
          <pc:chgData name="Louise Hall (2126231)" userId="S::2126231@student.uwtsd.ac.uk::efab173b-1cd4-400e-b273-ea724fffd544" providerId="AD" clId="Web-{C4083803-7574-4B3D-A518-F6CA9A42324B}" dt="2022-10-16T16:42:23.584" v="4"/>
          <pc:sldLayoutMkLst>
            <pc:docMk/>
            <pc:sldMasterMk cId="0" sldId="2147483648"/>
            <pc:sldLayoutMk cId="0" sldId="2147483663"/>
          </pc:sldLayoutMkLst>
        </pc:sldLayoutChg>
        <pc:sldLayoutChg chg="add del">
          <pc:chgData name="Louise Hall (2126231)" userId="S::2126231@student.uwtsd.ac.uk::efab173b-1cd4-400e-b273-ea724fffd544" providerId="AD" clId="Web-{C4083803-7574-4B3D-A518-F6CA9A42324B}" dt="2022-10-16T16:42:23.584" v="4"/>
          <pc:sldLayoutMkLst>
            <pc:docMk/>
            <pc:sldMasterMk cId="0" sldId="2147483648"/>
            <pc:sldLayoutMk cId="0" sldId="2147483666"/>
          </pc:sldLayoutMkLst>
        </pc:sldLayoutChg>
        <pc:sldLayoutChg chg="add del">
          <pc:chgData name="Louise Hall (2126231)" userId="S::2126231@student.uwtsd.ac.uk::efab173b-1cd4-400e-b273-ea724fffd544" providerId="AD" clId="Web-{C4083803-7574-4B3D-A518-F6CA9A42324B}" dt="2022-10-16T16:42:23.584" v="4"/>
          <pc:sldLayoutMkLst>
            <pc:docMk/>
            <pc:sldMasterMk cId="0" sldId="2147483648"/>
            <pc:sldLayoutMk cId="0" sldId="2147483667"/>
          </pc:sldLayoutMkLst>
        </pc:sldLayoutChg>
        <pc:sldLayoutChg chg="add del">
          <pc:chgData name="Louise Hall (2126231)" userId="S::2126231@student.uwtsd.ac.uk::efab173b-1cd4-400e-b273-ea724fffd544" providerId="AD" clId="Web-{C4083803-7574-4B3D-A518-F6CA9A42324B}" dt="2022-10-16T16:42:23.584" v="4"/>
          <pc:sldLayoutMkLst>
            <pc:docMk/>
            <pc:sldMasterMk cId="0" sldId="2147483648"/>
            <pc:sldLayoutMk cId="0" sldId="2147483668"/>
          </pc:sldLayoutMkLst>
        </pc:sldLayoutChg>
      </pc:sldMasterChg>
      <pc:sldMasterChg chg="add del replId addSldLayout delSldLayout">
        <pc:chgData name="Louise Hall (2126231)" userId="S::2126231@student.uwtsd.ac.uk::efab173b-1cd4-400e-b273-ea724fffd544" providerId="AD" clId="Web-{C4083803-7574-4B3D-A518-F6CA9A42324B}" dt="2022-10-16T16:42:23.474" v="3"/>
        <pc:sldMasterMkLst>
          <pc:docMk/>
          <pc:sldMasterMk cId="4227447775" sldId="2147483669"/>
        </pc:sldMasterMkLst>
        <pc:sldLayoutChg chg="add del replId">
          <pc:chgData name="Louise Hall (2126231)" userId="S::2126231@student.uwtsd.ac.uk::efab173b-1cd4-400e-b273-ea724fffd544" providerId="AD" clId="Web-{C4083803-7574-4B3D-A518-F6CA9A42324B}" dt="2022-10-16T16:42:23.474" v="3"/>
          <pc:sldLayoutMkLst>
            <pc:docMk/>
            <pc:sldMasterMk cId="4227447775" sldId="2147483669"/>
            <pc:sldLayoutMk cId="280154663" sldId="2147483670"/>
          </pc:sldLayoutMkLst>
        </pc:sldLayoutChg>
        <pc:sldLayoutChg chg="add del replId">
          <pc:chgData name="Louise Hall (2126231)" userId="S::2126231@student.uwtsd.ac.uk::efab173b-1cd4-400e-b273-ea724fffd544" providerId="AD" clId="Web-{C4083803-7574-4B3D-A518-F6CA9A42324B}" dt="2022-10-16T16:42:23.474" v="3"/>
          <pc:sldLayoutMkLst>
            <pc:docMk/>
            <pc:sldMasterMk cId="4227447775" sldId="2147483669"/>
            <pc:sldLayoutMk cId="3865664354" sldId="2147483671"/>
          </pc:sldLayoutMkLst>
        </pc:sldLayoutChg>
        <pc:sldLayoutChg chg="add del replId">
          <pc:chgData name="Louise Hall (2126231)" userId="S::2126231@student.uwtsd.ac.uk::efab173b-1cd4-400e-b273-ea724fffd544" providerId="AD" clId="Web-{C4083803-7574-4B3D-A518-F6CA9A42324B}" dt="2022-10-16T16:42:23.474" v="3"/>
          <pc:sldLayoutMkLst>
            <pc:docMk/>
            <pc:sldMasterMk cId="4227447775" sldId="2147483669"/>
            <pc:sldLayoutMk cId="1264045791" sldId="2147483672"/>
          </pc:sldLayoutMkLst>
        </pc:sldLayoutChg>
        <pc:sldLayoutChg chg="add del replId">
          <pc:chgData name="Louise Hall (2126231)" userId="S::2126231@student.uwtsd.ac.uk::efab173b-1cd4-400e-b273-ea724fffd544" providerId="AD" clId="Web-{C4083803-7574-4B3D-A518-F6CA9A42324B}" dt="2022-10-16T16:42:23.474" v="3"/>
          <pc:sldLayoutMkLst>
            <pc:docMk/>
            <pc:sldMasterMk cId="4227447775" sldId="2147483669"/>
            <pc:sldLayoutMk cId="2689185415" sldId="2147483673"/>
          </pc:sldLayoutMkLst>
        </pc:sldLayoutChg>
        <pc:sldLayoutChg chg="add del replId">
          <pc:chgData name="Louise Hall (2126231)" userId="S::2126231@student.uwtsd.ac.uk::efab173b-1cd4-400e-b273-ea724fffd544" providerId="AD" clId="Web-{C4083803-7574-4B3D-A518-F6CA9A42324B}" dt="2022-10-16T16:42:23.474" v="3"/>
          <pc:sldLayoutMkLst>
            <pc:docMk/>
            <pc:sldMasterMk cId="4227447775" sldId="2147483669"/>
            <pc:sldLayoutMk cId="1889805030" sldId="2147483674"/>
          </pc:sldLayoutMkLst>
        </pc:sldLayoutChg>
        <pc:sldLayoutChg chg="add del replId">
          <pc:chgData name="Louise Hall (2126231)" userId="S::2126231@student.uwtsd.ac.uk::efab173b-1cd4-400e-b273-ea724fffd544" providerId="AD" clId="Web-{C4083803-7574-4B3D-A518-F6CA9A42324B}" dt="2022-10-16T16:42:23.474" v="3"/>
          <pc:sldLayoutMkLst>
            <pc:docMk/>
            <pc:sldMasterMk cId="4227447775" sldId="2147483669"/>
            <pc:sldLayoutMk cId="205025194" sldId="2147483675"/>
          </pc:sldLayoutMkLst>
        </pc:sldLayoutChg>
        <pc:sldLayoutChg chg="add del replId">
          <pc:chgData name="Louise Hall (2126231)" userId="S::2126231@student.uwtsd.ac.uk::efab173b-1cd4-400e-b273-ea724fffd544" providerId="AD" clId="Web-{C4083803-7574-4B3D-A518-F6CA9A42324B}" dt="2022-10-16T16:42:23.474" v="3"/>
          <pc:sldLayoutMkLst>
            <pc:docMk/>
            <pc:sldMasterMk cId="4227447775" sldId="2147483669"/>
            <pc:sldLayoutMk cId="3433747701" sldId="2147483676"/>
          </pc:sldLayoutMkLst>
        </pc:sldLayoutChg>
        <pc:sldLayoutChg chg="add del replId">
          <pc:chgData name="Louise Hall (2126231)" userId="S::2126231@student.uwtsd.ac.uk::efab173b-1cd4-400e-b273-ea724fffd544" providerId="AD" clId="Web-{C4083803-7574-4B3D-A518-F6CA9A42324B}" dt="2022-10-16T16:42:23.474" v="3"/>
          <pc:sldLayoutMkLst>
            <pc:docMk/>
            <pc:sldMasterMk cId="4227447775" sldId="2147483669"/>
            <pc:sldLayoutMk cId="3985182463" sldId="2147483677"/>
          </pc:sldLayoutMkLst>
        </pc:sldLayoutChg>
        <pc:sldLayoutChg chg="add del replId">
          <pc:chgData name="Louise Hall (2126231)" userId="S::2126231@student.uwtsd.ac.uk::efab173b-1cd4-400e-b273-ea724fffd544" providerId="AD" clId="Web-{C4083803-7574-4B3D-A518-F6CA9A42324B}" dt="2022-10-16T16:42:23.474" v="3"/>
          <pc:sldLayoutMkLst>
            <pc:docMk/>
            <pc:sldMasterMk cId="4227447775" sldId="2147483669"/>
            <pc:sldLayoutMk cId="940279641" sldId="2147483678"/>
          </pc:sldLayoutMkLst>
        </pc:sldLayoutChg>
        <pc:sldLayoutChg chg="add del replId">
          <pc:chgData name="Louise Hall (2126231)" userId="S::2126231@student.uwtsd.ac.uk::efab173b-1cd4-400e-b273-ea724fffd544" providerId="AD" clId="Web-{C4083803-7574-4B3D-A518-F6CA9A42324B}" dt="2022-10-16T16:42:23.474" v="3"/>
          <pc:sldLayoutMkLst>
            <pc:docMk/>
            <pc:sldMasterMk cId="4227447775" sldId="2147483669"/>
            <pc:sldLayoutMk cId="701978648" sldId="2147483679"/>
          </pc:sldLayoutMkLst>
        </pc:sldLayoutChg>
        <pc:sldLayoutChg chg="add del replId">
          <pc:chgData name="Louise Hall (2126231)" userId="S::2126231@student.uwtsd.ac.uk::efab173b-1cd4-400e-b273-ea724fffd544" providerId="AD" clId="Web-{C4083803-7574-4B3D-A518-F6CA9A42324B}" dt="2022-10-16T16:42:23.474" v="3"/>
          <pc:sldLayoutMkLst>
            <pc:docMk/>
            <pc:sldMasterMk cId="4227447775" sldId="2147483669"/>
            <pc:sldLayoutMk cId="4005154753" sldId="2147483680"/>
          </pc:sldLayoutMkLst>
        </pc:sldLayoutChg>
      </pc:sldMasterChg>
      <pc:sldMasterChg chg="add del addSldLayout delSldLayout">
        <pc:chgData name="Louise Hall (2126231)" userId="S::2126231@student.uwtsd.ac.uk::efab173b-1cd4-400e-b273-ea724fffd544" providerId="AD" clId="Web-{C4083803-7574-4B3D-A518-F6CA9A42324B}" dt="2022-10-16T16:49:22.369" v="16"/>
        <pc:sldMasterMkLst>
          <pc:docMk/>
          <pc:sldMasterMk cId="1281474574" sldId="2147483725"/>
        </pc:sldMasterMkLst>
        <pc:sldLayoutChg chg="add del">
          <pc:chgData name="Louise Hall (2126231)" userId="S::2126231@student.uwtsd.ac.uk::efab173b-1cd4-400e-b273-ea724fffd544" providerId="AD" clId="Web-{C4083803-7574-4B3D-A518-F6CA9A42324B}" dt="2022-10-16T16:49:22.369" v="16"/>
          <pc:sldLayoutMkLst>
            <pc:docMk/>
            <pc:sldMasterMk cId="1281474574" sldId="2147483725"/>
            <pc:sldLayoutMk cId="1041125426" sldId="2147483714"/>
          </pc:sldLayoutMkLst>
        </pc:sldLayoutChg>
        <pc:sldLayoutChg chg="add del">
          <pc:chgData name="Louise Hall (2126231)" userId="S::2126231@student.uwtsd.ac.uk::efab173b-1cd4-400e-b273-ea724fffd544" providerId="AD" clId="Web-{C4083803-7574-4B3D-A518-F6CA9A42324B}" dt="2022-10-16T16:49:22.369" v="16"/>
          <pc:sldLayoutMkLst>
            <pc:docMk/>
            <pc:sldMasterMk cId="1281474574" sldId="2147483725"/>
            <pc:sldLayoutMk cId="3040063786" sldId="2147483715"/>
          </pc:sldLayoutMkLst>
        </pc:sldLayoutChg>
        <pc:sldLayoutChg chg="add del">
          <pc:chgData name="Louise Hall (2126231)" userId="S::2126231@student.uwtsd.ac.uk::efab173b-1cd4-400e-b273-ea724fffd544" providerId="AD" clId="Web-{C4083803-7574-4B3D-A518-F6CA9A42324B}" dt="2022-10-16T16:49:22.369" v="16"/>
          <pc:sldLayoutMkLst>
            <pc:docMk/>
            <pc:sldMasterMk cId="1281474574" sldId="2147483725"/>
            <pc:sldLayoutMk cId="256140559" sldId="2147483716"/>
          </pc:sldLayoutMkLst>
        </pc:sldLayoutChg>
        <pc:sldLayoutChg chg="add del">
          <pc:chgData name="Louise Hall (2126231)" userId="S::2126231@student.uwtsd.ac.uk::efab173b-1cd4-400e-b273-ea724fffd544" providerId="AD" clId="Web-{C4083803-7574-4B3D-A518-F6CA9A42324B}" dt="2022-10-16T16:49:22.369" v="16"/>
          <pc:sldLayoutMkLst>
            <pc:docMk/>
            <pc:sldMasterMk cId="1281474574" sldId="2147483725"/>
            <pc:sldLayoutMk cId="3556512188" sldId="2147483717"/>
          </pc:sldLayoutMkLst>
        </pc:sldLayoutChg>
        <pc:sldLayoutChg chg="add del">
          <pc:chgData name="Louise Hall (2126231)" userId="S::2126231@student.uwtsd.ac.uk::efab173b-1cd4-400e-b273-ea724fffd544" providerId="AD" clId="Web-{C4083803-7574-4B3D-A518-F6CA9A42324B}" dt="2022-10-16T16:49:22.369" v="16"/>
          <pc:sldLayoutMkLst>
            <pc:docMk/>
            <pc:sldMasterMk cId="1281474574" sldId="2147483725"/>
            <pc:sldLayoutMk cId="772577789" sldId="2147483718"/>
          </pc:sldLayoutMkLst>
        </pc:sldLayoutChg>
        <pc:sldLayoutChg chg="add del">
          <pc:chgData name="Louise Hall (2126231)" userId="S::2126231@student.uwtsd.ac.uk::efab173b-1cd4-400e-b273-ea724fffd544" providerId="AD" clId="Web-{C4083803-7574-4B3D-A518-F6CA9A42324B}" dt="2022-10-16T16:49:22.369" v="16"/>
          <pc:sldLayoutMkLst>
            <pc:docMk/>
            <pc:sldMasterMk cId="1281474574" sldId="2147483725"/>
            <pc:sldLayoutMk cId="720348499" sldId="2147483719"/>
          </pc:sldLayoutMkLst>
        </pc:sldLayoutChg>
        <pc:sldLayoutChg chg="add del">
          <pc:chgData name="Louise Hall (2126231)" userId="S::2126231@student.uwtsd.ac.uk::efab173b-1cd4-400e-b273-ea724fffd544" providerId="AD" clId="Web-{C4083803-7574-4B3D-A518-F6CA9A42324B}" dt="2022-10-16T16:49:22.369" v="16"/>
          <pc:sldLayoutMkLst>
            <pc:docMk/>
            <pc:sldMasterMk cId="1281474574" sldId="2147483725"/>
            <pc:sldLayoutMk cId="4126538702" sldId="2147483720"/>
          </pc:sldLayoutMkLst>
        </pc:sldLayoutChg>
        <pc:sldLayoutChg chg="add del">
          <pc:chgData name="Louise Hall (2126231)" userId="S::2126231@student.uwtsd.ac.uk::efab173b-1cd4-400e-b273-ea724fffd544" providerId="AD" clId="Web-{C4083803-7574-4B3D-A518-F6CA9A42324B}" dt="2022-10-16T16:49:22.369" v="16"/>
          <pc:sldLayoutMkLst>
            <pc:docMk/>
            <pc:sldMasterMk cId="1281474574" sldId="2147483725"/>
            <pc:sldLayoutMk cId="3784801260" sldId="2147483721"/>
          </pc:sldLayoutMkLst>
        </pc:sldLayoutChg>
        <pc:sldLayoutChg chg="add del">
          <pc:chgData name="Louise Hall (2126231)" userId="S::2126231@student.uwtsd.ac.uk::efab173b-1cd4-400e-b273-ea724fffd544" providerId="AD" clId="Web-{C4083803-7574-4B3D-A518-F6CA9A42324B}" dt="2022-10-16T16:49:22.369" v="16"/>
          <pc:sldLayoutMkLst>
            <pc:docMk/>
            <pc:sldMasterMk cId="1281474574" sldId="2147483725"/>
            <pc:sldLayoutMk cId="212000177" sldId="2147483722"/>
          </pc:sldLayoutMkLst>
        </pc:sldLayoutChg>
        <pc:sldLayoutChg chg="add del">
          <pc:chgData name="Louise Hall (2126231)" userId="S::2126231@student.uwtsd.ac.uk::efab173b-1cd4-400e-b273-ea724fffd544" providerId="AD" clId="Web-{C4083803-7574-4B3D-A518-F6CA9A42324B}" dt="2022-10-16T16:49:22.369" v="16"/>
          <pc:sldLayoutMkLst>
            <pc:docMk/>
            <pc:sldMasterMk cId="1281474574" sldId="2147483725"/>
            <pc:sldLayoutMk cId="4241112843" sldId="2147483723"/>
          </pc:sldLayoutMkLst>
        </pc:sldLayoutChg>
        <pc:sldLayoutChg chg="add del">
          <pc:chgData name="Louise Hall (2126231)" userId="S::2126231@student.uwtsd.ac.uk::efab173b-1cd4-400e-b273-ea724fffd544" providerId="AD" clId="Web-{C4083803-7574-4B3D-A518-F6CA9A42324B}" dt="2022-10-16T16:49:22.369" v="16"/>
          <pc:sldLayoutMkLst>
            <pc:docMk/>
            <pc:sldMasterMk cId="1281474574" sldId="2147483725"/>
            <pc:sldLayoutMk cId="1204711312" sldId="2147483724"/>
          </pc:sldLayoutMkLst>
        </pc:sldLayoutChg>
      </pc:sldMasterChg>
      <pc:sldMasterChg chg="add del addSldLayout delSldLayout">
        <pc:chgData name="Louise Hall (2126231)" userId="S::2126231@student.uwtsd.ac.uk::efab173b-1cd4-400e-b273-ea724fffd544" providerId="AD" clId="Web-{C4083803-7574-4B3D-A518-F6CA9A42324B}" dt="2022-10-16T16:55:21.539" v="79"/>
        <pc:sldMasterMkLst>
          <pc:docMk/>
          <pc:sldMasterMk cId="2772984756" sldId="2147483726"/>
        </pc:sldMasterMkLst>
        <pc:sldLayoutChg chg="add del">
          <pc:chgData name="Louise Hall (2126231)" userId="S::2126231@student.uwtsd.ac.uk::efab173b-1cd4-400e-b273-ea724fffd544" providerId="AD" clId="Web-{C4083803-7574-4B3D-A518-F6CA9A42324B}" dt="2022-10-16T16:55:21.539" v="79"/>
          <pc:sldLayoutMkLst>
            <pc:docMk/>
            <pc:sldMasterMk cId="2772984756" sldId="2147483726"/>
            <pc:sldLayoutMk cId="3090617825" sldId="2147483727"/>
          </pc:sldLayoutMkLst>
        </pc:sldLayoutChg>
        <pc:sldLayoutChg chg="add del">
          <pc:chgData name="Louise Hall (2126231)" userId="S::2126231@student.uwtsd.ac.uk::efab173b-1cd4-400e-b273-ea724fffd544" providerId="AD" clId="Web-{C4083803-7574-4B3D-A518-F6CA9A42324B}" dt="2022-10-16T16:55:21.539" v="79"/>
          <pc:sldLayoutMkLst>
            <pc:docMk/>
            <pc:sldMasterMk cId="2772984756" sldId="2147483726"/>
            <pc:sldLayoutMk cId="4089419402" sldId="2147483728"/>
          </pc:sldLayoutMkLst>
        </pc:sldLayoutChg>
        <pc:sldLayoutChg chg="add del">
          <pc:chgData name="Louise Hall (2126231)" userId="S::2126231@student.uwtsd.ac.uk::efab173b-1cd4-400e-b273-ea724fffd544" providerId="AD" clId="Web-{C4083803-7574-4B3D-A518-F6CA9A42324B}" dt="2022-10-16T16:55:21.539" v="79"/>
          <pc:sldLayoutMkLst>
            <pc:docMk/>
            <pc:sldMasterMk cId="2772984756" sldId="2147483726"/>
            <pc:sldLayoutMk cId="3263487786" sldId="2147483729"/>
          </pc:sldLayoutMkLst>
        </pc:sldLayoutChg>
        <pc:sldLayoutChg chg="add del">
          <pc:chgData name="Louise Hall (2126231)" userId="S::2126231@student.uwtsd.ac.uk::efab173b-1cd4-400e-b273-ea724fffd544" providerId="AD" clId="Web-{C4083803-7574-4B3D-A518-F6CA9A42324B}" dt="2022-10-16T16:55:21.539" v="79"/>
          <pc:sldLayoutMkLst>
            <pc:docMk/>
            <pc:sldMasterMk cId="2772984756" sldId="2147483726"/>
            <pc:sldLayoutMk cId="2127379127" sldId="2147483730"/>
          </pc:sldLayoutMkLst>
        </pc:sldLayoutChg>
        <pc:sldLayoutChg chg="add del">
          <pc:chgData name="Louise Hall (2126231)" userId="S::2126231@student.uwtsd.ac.uk::efab173b-1cd4-400e-b273-ea724fffd544" providerId="AD" clId="Web-{C4083803-7574-4B3D-A518-F6CA9A42324B}" dt="2022-10-16T16:55:21.539" v="79"/>
          <pc:sldLayoutMkLst>
            <pc:docMk/>
            <pc:sldMasterMk cId="2772984756" sldId="2147483726"/>
            <pc:sldLayoutMk cId="3966169455" sldId="2147483731"/>
          </pc:sldLayoutMkLst>
        </pc:sldLayoutChg>
        <pc:sldLayoutChg chg="add del">
          <pc:chgData name="Louise Hall (2126231)" userId="S::2126231@student.uwtsd.ac.uk::efab173b-1cd4-400e-b273-ea724fffd544" providerId="AD" clId="Web-{C4083803-7574-4B3D-A518-F6CA9A42324B}" dt="2022-10-16T16:55:21.539" v="79"/>
          <pc:sldLayoutMkLst>
            <pc:docMk/>
            <pc:sldMasterMk cId="2772984756" sldId="2147483726"/>
            <pc:sldLayoutMk cId="1768430274" sldId="2147483732"/>
          </pc:sldLayoutMkLst>
        </pc:sldLayoutChg>
        <pc:sldLayoutChg chg="add del">
          <pc:chgData name="Louise Hall (2126231)" userId="S::2126231@student.uwtsd.ac.uk::efab173b-1cd4-400e-b273-ea724fffd544" providerId="AD" clId="Web-{C4083803-7574-4B3D-A518-F6CA9A42324B}" dt="2022-10-16T16:55:21.539" v="79"/>
          <pc:sldLayoutMkLst>
            <pc:docMk/>
            <pc:sldMasterMk cId="2772984756" sldId="2147483726"/>
            <pc:sldLayoutMk cId="968456462" sldId="2147483733"/>
          </pc:sldLayoutMkLst>
        </pc:sldLayoutChg>
        <pc:sldLayoutChg chg="add del">
          <pc:chgData name="Louise Hall (2126231)" userId="S::2126231@student.uwtsd.ac.uk::efab173b-1cd4-400e-b273-ea724fffd544" providerId="AD" clId="Web-{C4083803-7574-4B3D-A518-F6CA9A42324B}" dt="2022-10-16T16:55:21.539" v="79"/>
          <pc:sldLayoutMkLst>
            <pc:docMk/>
            <pc:sldMasterMk cId="2772984756" sldId="2147483726"/>
            <pc:sldLayoutMk cId="3016298534" sldId="2147483734"/>
          </pc:sldLayoutMkLst>
        </pc:sldLayoutChg>
        <pc:sldLayoutChg chg="add del">
          <pc:chgData name="Louise Hall (2126231)" userId="S::2126231@student.uwtsd.ac.uk::efab173b-1cd4-400e-b273-ea724fffd544" providerId="AD" clId="Web-{C4083803-7574-4B3D-A518-F6CA9A42324B}" dt="2022-10-16T16:55:21.539" v="79"/>
          <pc:sldLayoutMkLst>
            <pc:docMk/>
            <pc:sldMasterMk cId="2772984756" sldId="2147483726"/>
            <pc:sldLayoutMk cId="3934087757" sldId="2147483735"/>
          </pc:sldLayoutMkLst>
        </pc:sldLayoutChg>
        <pc:sldLayoutChg chg="add del">
          <pc:chgData name="Louise Hall (2126231)" userId="S::2126231@student.uwtsd.ac.uk::efab173b-1cd4-400e-b273-ea724fffd544" providerId="AD" clId="Web-{C4083803-7574-4B3D-A518-F6CA9A42324B}" dt="2022-10-16T16:55:21.539" v="79"/>
          <pc:sldLayoutMkLst>
            <pc:docMk/>
            <pc:sldMasterMk cId="2772984756" sldId="2147483726"/>
            <pc:sldLayoutMk cId="2366994101" sldId="2147483736"/>
          </pc:sldLayoutMkLst>
        </pc:sldLayoutChg>
        <pc:sldLayoutChg chg="add del">
          <pc:chgData name="Louise Hall (2126231)" userId="S::2126231@student.uwtsd.ac.uk::efab173b-1cd4-400e-b273-ea724fffd544" providerId="AD" clId="Web-{C4083803-7574-4B3D-A518-F6CA9A42324B}" dt="2022-10-16T16:55:21.539" v="79"/>
          <pc:sldLayoutMkLst>
            <pc:docMk/>
            <pc:sldMasterMk cId="2772984756" sldId="2147483726"/>
            <pc:sldLayoutMk cId="1684667228" sldId="2147483737"/>
          </pc:sldLayoutMkLst>
        </pc:sldLayoutChg>
      </pc:sldMasterChg>
      <pc:sldMasterChg chg="add del addSldLayout delSldLayout">
        <pc:chgData name="Louise Hall (2126231)" userId="S::2126231@student.uwtsd.ac.uk::efab173b-1cd4-400e-b273-ea724fffd544" providerId="AD" clId="Web-{C4083803-7574-4B3D-A518-F6CA9A42324B}" dt="2022-10-16T16:55:21.461" v="78"/>
        <pc:sldMasterMkLst>
          <pc:docMk/>
          <pc:sldMasterMk cId="2943034385" sldId="2147483738"/>
        </pc:sldMasterMkLst>
        <pc:sldLayoutChg chg="add del">
          <pc:chgData name="Louise Hall (2126231)" userId="S::2126231@student.uwtsd.ac.uk::efab173b-1cd4-400e-b273-ea724fffd544" providerId="AD" clId="Web-{C4083803-7574-4B3D-A518-F6CA9A42324B}" dt="2022-10-16T16:55:21.461" v="78"/>
          <pc:sldLayoutMkLst>
            <pc:docMk/>
            <pc:sldMasterMk cId="2943034385" sldId="2147483738"/>
            <pc:sldLayoutMk cId="1725569242" sldId="2147483739"/>
          </pc:sldLayoutMkLst>
        </pc:sldLayoutChg>
        <pc:sldLayoutChg chg="add del">
          <pc:chgData name="Louise Hall (2126231)" userId="S::2126231@student.uwtsd.ac.uk::efab173b-1cd4-400e-b273-ea724fffd544" providerId="AD" clId="Web-{C4083803-7574-4B3D-A518-F6CA9A42324B}" dt="2022-10-16T16:55:21.461" v="78"/>
          <pc:sldLayoutMkLst>
            <pc:docMk/>
            <pc:sldMasterMk cId="2943034385" sldId="2147483738"/>
            <pc:sldLayoutMk cId="1906332592" sldId="2147483740"/>
          </pc:sldLayoutMkLst>
        </pc:sldLayoutChg>
        <pc:sldLayoutChg chg="add del">
          <pc:chgData name="Louise Hall (2126231)" userId="S::2126231@student.uwtsd.ac.uk::efab173b-1cd4-400e-b273-ea724fffd544" providerId="AD" clId="Web-{C4083803-7574-4B3D-A518-F6CA9A42324B}" dt="2022-10-16T16:55:21.461" v="78"/>
          <pc:sldLayoutMkLst>
            <pc:docMk/>
            <pc:sldMasterMk cId="2943034385" sldId="2147483738"/>
            <pc:sldLayoutMk cId="247811845" sldId="2147483741"/>
          </pc:sldLayoutMkLst>
        </pc:sldLayoutChg>
        <pc:sldLayoutChg chg="add del">
          <pc:chgData name="Louise Hall (2126231)" userId="S::2126231@student.uwtsd.ac.uk::efab173b-1cd4-400e-b273-ea724fffd544" providerId="AD" clId="Web-{C4083803-7574-4B3D-A518-F6CA9A42324B}" dt="2022-10-16T16:55:21.461" v="78"/>
          <pc:sldLayoutMkLst>
            <pc:docMk/>
            <pc:sldMasterMk cId="2943034385" sldId="2147483738"/>
            <pc:sldLayoutMk cId="1477761040" sldId="2147483742"/>
          </pc:sldLayoutMkLst>
        </pc:sldLayoutChg>
        <pc:sldLayoutChg chg="add del">
          <pc:chgData name="Louise Hall (2126231)" userId="S::2126231@student.uwtsd.ac.uk::efab173b-1cd4-400e-b273-ea724fffd544" providerId="AD" clId="Web-{C4083803-7574-4B3D-A518-F6CA9A42324B}" dt="2022-10-16T16:55:21.461" v="78"/>
          <pc:sldLayoutMkLst>
            <pc:docMk/>
            <pc:sldMasterMk cId="2943034385" sldId="2147483738"/>
            <pc:sldLayoutMk cId="3585699904" sldId="2147483743"/>
          </pc:sldLayoutMkLst>
        </pc:sldLayoutChg>
        <pc:sldLayoutChg chg="add del">
          <pc:chgData name="Louise Hall (2126231)" userId="S::2126231@student.uwtsd.ac.uk::efab173b-1cd4-400e-b273-ea724fffd544" providerId="AD" clId="Web-{C4083803-7574-4B3D-A518-F6CA9A42324B}" dt="2022-10-16T16:55:21.461" v="78"/>
          <pc:sldLayoutMkLst>
            <pc:docMk/>
            <pc:sldMasterMk cId="2943034385" sldId="2147483738"/>
            <pc:sldLayoutMk cId="138547668" sldId="2147483744"/>
          </pc:sldLayoutMkLst>
        </pc:sldLayoutChg>
        <pc:sldLayoutChg chg="add del">
          <pc:chgData name="Louise Hall (2126231)" userId="S::2126231@student.uwtsd.ac.uk::efab173b-1cd4-400e-b273-ea724fffd544" providerId="AD" clId="Web-{C4083803-7574-4B3D-A518-F6CA9A42324B}" dt="2022-10-16T16:55:21.461" v="78"/>
          <pc:sldLayoutMkLst>
            <pc:docMk/>
            <pc:sldMasterMk cId="2943034385" sldId="2147483738"/>
            <pc:sldLayoutMk cId="903523338" sldId="2147483745"/>
          </pc:sldLayoutMkLst>
        </pc:sldLayoutChg>
        <pc:sldLayoutChg chg="add del">
          <pc:chgData name="Louise Hall (2126231)" userId="S::2126231@student.uwtsd.ac.uk::efab173b-1cd4-400e-b273-ea724fffd544" providerId="AD" clId="Web-{C4083803-7574-4B3D-A518-F6CA9A42324B}" dt="2022-10-16T16:55:21.461" v="78"/>
          <pc:sldLayoutMkLst>
            <pc:docMk/>
            <pc:sldMasterMk cId="2943034385" sldId="2147483738"/>
            <pc:sldLayoutMk cId="3717295555" sldId="2147483746"/>
          </pc:sldLayoutMkLst>
        </pc:sldLayoutChg>
        <pc:sldLayoutChg chg="add del">
          <pc:chgData name="Louise Hall (2126231)" userId="S::2126231@student.uwtsd.ac.uk::efab173b-1cd4-400e-b273-ea724fffd544" providerId="AD" clId="Web-{C4083803-7574-4B3D-A518-F6CA9A42324B}" dt="2022-10-16T16:55:21.461" v="78"/>
          <pc:sldLayoutMkLst>
            <pc:docMk/>
            <pc:sldMasterMk cId="2943034385" sldId="2147483738"/>
            <pc:sldLayoutMk cId="4243949222" sldId="2147483747"/>
          </pc:sldLayoutMkLst>
        </pc:sldLayoutChg>
        <pc:sldLayoutChg chg="add del">
          <pc:chgData name="Louise Hall (2126231)" userId="S::2126231@student.uwtsd.ac.uk::efab173b-1cd4-400e-b273-ea724fffd544" providerId="AD" clId="Web-{C4083803-7574-4B3D-A518-F6CA9A42324B}" dt="2022-10-16T16:55:21.461" v="78"/>
          <pc:sldLayoutMkLst>
            <pc:docMk/>
            <pc:sldMasterMk cId="2943034385" sldId="2147483738"/>
            <pc:sldLayoutMk cId="866238459" sldId="2147483748"/>
          </pc:sldLayoutMkLst>
        </pc:sldLayoutChg>
        <pc:sldLayoutChg chg="add del">
          <pc:chgData name="Louise Hall (2126231)" userId="S::2126231@student.uwtsd.ac.uk::efab173b-1cd4-400e-b273-ea724fffd544" providerId="AD" clId="Web-{C4083803-7574-4B3D-A518-F6CA9A42324B}" dt="2022-10-16T16:55:21.461" v="78"/>
          <pc:sldLayoutMkLst>
            <pc:docMk/>
            <pc:sldMasterMk cId="2943034385" sldId="2147483738"/>
            <pc:sldLayoutMk cId="2390567881" sldId="2147483749"/>
          </pc:sldLayoutMkLst>
        </pc:sldLayoutChg>
      </pc:sldMasterChg>
      <pc:sldMasterChg chg="add del addSldLayout delSldLayout">
        <pc:chgData name="Louise Hall (2126231)" userId="S::2126231@student.uwtsd.ac.uk::efab173b-1cd4-400e-b273-ea724fffd544" providerId="AD" clId="Web-{C4083803-7574-4B3D-A518-F6CA9A42324B}" dt="2022-10-16T17:01:17.741" v="99"/>
        <pc:sldMasterMkLst>
          <pc:docMk/>
          <pc:sldMasterMk cId="604149219" sldId="2147483761"/>
        </pc:sldMasterMkLst>
        <pc:sldLayoutChg chg="add del">
          <pc:chgData name="Louise Hall (2126231)" userId="S::2126231@student.uwtsd.ac.uk::efab173b-1cd4-400e-b273-ea724fffd544" providerId="AD" clId="Web-{C4083803-7574-4B3D-A518-F6CA9A42324B}" dt="2022-10-16T17:01:17.741" v="99"/>
          <pc:sldLayoutMkLst>
            <pc:docMk/>
            <pc:sldMasterMk cId="604149219" sldId="2147483761"/>
            <pc:sldLayoutMk cId="1678476104" sldId="2147483750"/>
          </pc:sldLayoutMkLst>
        </pc:sldLayoutChg>
        <pc:sldLayoutChg chg="add del">
          <pc:chgData name="Louise Hall (2126231)" userId="S::2126231@student.uwtsd.ac.uk::efab173b-1cd4-400e-b273-ea724fffd544" providerId="AD" clId="Web-{C4083803-7574-4B3D-A518-F6CA9A42324B}" dt="2022-10-16T17:01:17.741" v="99"/>
          <pc:sldLayoutMkLst>
            <pc:docMk/>
            <pc:sldMasterMk cId="604149219" sldId="2147483761"/>
            <pc:sldLayoutMk cId="3147022067" sldId="2147483751"/>
          </pc:sldLayoutMkLst>
        </pc:sldLayoutChg>
        <pc:sldLayoutChg chg="add del">
          <pc:chgData name="Louise Hall (2126231)" userId="S::2126231@student.uwtsd.ac.uk::efab173b-1cd4-400e-b273-ea724fffd544" providerId="AD" clId="Web-{C4083803-7574-4B3D-A518-F6CA9A42324B}" dt="2022-10-16T17:01:17.741" v="99"/>
          <pc:sldLayoutMkLst>
            <pc:docMk/>
            <pc:sldMasterMk cId="604149219" sldId="2147483761"/>
            <pc:sldLayoutMk cId="996846503" sldId="2147483752"/>
          </pc:sldLayoutMkLst>
        </pc:sldLayoutChg>
        <pc:sldLayoutChg chg="add del">
          <pc:chgData name="Louise Hall (2126231)" userId="S::2126231@student.uwtsd.ac.uk::efab173b-1cd4-400e-b273-ea724fffd544" providerId="AD" clId="Web-{C4083803-7574-4B3D-A518-F6CA9A42324B}" dt="2022-10-16T17:01:17.741" v="99"/>
          <pc:sldLayoutMkLst>
            <pc:docMk/>
            <pc:sldMasterMk cId="604149219" sldId="2147483761"/>
            <pc:sldLayoutMk cId="3252848708" sldId="2147483753"/>
          </pc:sldLayoutMkLst>
        </pc:sldLayoutChg>
        <pc:sldLayoutChg chg="add del">
          <pc:chgData name="Louise Hall (2126231)" userId="S::2126231@student.uwtsd.ac.uk::efab173b-1cd4-400e-b273-ea724fffd544" providerId="AD" clId="Web-{C4083803-7574-4B3D-A518-F6CA9A42324B}" dt="2022-10-16T17:01:17.741" v="99"/>
          <pc:sldLayoutMkLst>
            <pc:docMk/>
            <pc:sldMasterMk cId="604149219" sldId="2147483761"/>
            <pc:sldLayoutMk cId="2840293986" sldId="2147483754"/>
          </pc:sldLayoutMkLst>
        </pc:sldLayoutChg>
        <pc:sldLayoutChg chg="add del">
          <pc:chgData name="Louise Hall (2126231)" userId="S::2126231@student.uwtsd.ac.uk::efab173b-1cd4-400e-b273-ea724fffd544" providerId="AD" clId="Web-{C4083803-7574-4B3D-A518-F6CA9A42324B}" dt="2022-10-16T17:01:17.741" v="99"/>
          <pc:sldLayoutMkLst>
            <pc:docMk/>
            <pc:sldMasterMk cId="604149219" sldId="2147483761"/>
            <pc:sldLayoutMk cId="224076079" sldId="2147483755"/>
          </pc:sldLayoutMkLst>
        </pc:sldLayoutChg>
        <pc:sldLayoutChg chg="add del">
          <pc:chgData name="Louise Hall (2126231)" userId="S::2126231@student.uwtsd.ac.uk::efab173b-1cd4-400e-b273-ea724fffd544" providerId="AD" clId="Web-{C4083803-7574-4B3D-A518-F6CA9A42324B}" dt="2022-10-16T17:01:17.741" v="99"/>
          <pc:sldLayoutMkLst>
            <pc:docMk/>
            <pc:sldMasterMk cId="604149219" sldId="2147483761"/>
            <pc:sldLayoutMk cId="182801396" sldId="2147483756"/>
          </pc:sldLayoutMkLst>
        </pc:sldLayoutChg>
        <pc:sldLayoutChg chg="add del">
          <pc:chgData name="Louise Hall (2126231)" userId="S::2126231@student.uwtsd.ac.uk::efab173b-1cd4-400e-b273-ea724fffd544" providerId="AD" clId="Web-{C4083803-7574-4B3D-A518-F6CA9A42324B}" dt="2022-10-16T17:01:17.741" v="99"/>
          <pc:sldLayoutMkLst>
            <pc:docMk/>
            <pc:sldMasterMk cId="604149219" sldId="2147483761"/>
            <pc:sldLayoutMk cId="3396727681" sldId="2147483757"/>
          </pc:sldLayoutMkLst>
        </pc:sldLayoutChg>
        <pc:sldLayoutChg chg="add del">
          <pc:chgData name="Louise Hall (2126231)" userId="S::2126231@student.uwtsd.ac.uk::efab173b-1cd4-400e-b273-ea724fffd544" providerId="AD" clId="Web-{C4083803-7574-4B3D-A518-F6CA9A42324B}" dt="2022-10-16T17:01:17.741" v="99"/>
          <pc:sldLayoutMkLst>
            <pc:docMk/>
            <pc:sldMasterMk cId="604149219" sldId="2147483761"/>
            <pc:sldLayoutMk cId="1839656244" sldId="2147483758"/>
          </pc:sldLayoutMkLst>
        </pc:sldLayoutChg>
        <pc:sldLayoutChg chg="add del">
          <pc:chgData name="Louise Hall (2126231)" userId="S::2126231@student.uwtsd.ac.uk::efab173b-1cd4-400e-b273-ea724fffd544" providerId="AD" clId="Web-{C4083803-7574-4B3D-A518-F6CA9A42324B}" dt="2022-10-16T17:01:17.741" v="99"/>
          <pc:sldLayoutMkLst>
            <pc:docMk/>
            <pc:sldMasterMk cId="604149219" sldId="2147483761"/>
            <pc:sldLayoutMk cId="3208712533" sldId="2147483759"/>
          </pc:sldLayoutMkLst>
        </pc:sldLayoutChg>
        <pc:sldLayoutChg chg="add del">
          <pc:chgData name="Louise Hall (2126231)" userId="S::2126231@student.uwtsd.ac.uk::efab173b-1cd4-400e-b273-ea724fffd544" providerId="AD" clId="Web-{C4083803-7574-4B3D-A518-F6CA9A42324B}" dt="2022-10-16T17:01:17.741" v="99"/>
          <pc:sldLayoutMkLst>
            <pc:docMk/>
            <pc:sldMasterMk cId="604149219" sldId="2147483761"/>
            <pc:sldLayoutMk cId="3928359004" sldId="2147483760"/>
          </pc:sldLayoutMkLst>
        </pc:sldLayoutChg>
      </pc:sldMasterChg>
      <pc:sldMasterChg chg="add addSldLayout">
        <pc:chgData name="Louise Hall (2126231)" userId="S::2126231@student.uwtsd.ac.uk::efab173b-1cd4-400e-b273-ea724fffd544" providerId="AD" clId="Web-{C4083803-7574-4B3D-A518-F6CA9A42324B}" dt="2022-10-16T17:01:17.741" v="99"/>
        <pc:sldMasterMkLst>
          <pc:docMk/>
          <pc:sldMasterMk cId="3552226697" sldId="2147483850"/>
        </pc:sldMasterMkLst>
        <pc:sldLayoutChg chg="add">
          <pc:chgData name="Louise Hall (2126231)" userId="S::2126231@student.uwtsd.ac.uk::efab173b-1cd4-400e-b273-ea724fffd544" providerId="AD" clId="Web-{C4083803-7574-4B3D-A518-F6CA9A42324B}" dt="2022-10-16T17:01:17.741" v="99"/>
          <pc:sldLayoutMkLst>
            <pc:docMk/>
            <pc:sldMasterMk cId="3552226697" sldId="2147483850"/>
            <pc:sldLayoutMk cId="2117049650" sldId="2147483839"/>
          </pc:sldLayoutMkLst>
        </pc:sldLayoutChg>
        <pc:sldLayoutChg chg="add">
          <pc:chgData name="Louise Hall (2126231)" userId="S::2126231@student.uwtsd.ac.uk::efab173b-1cd4-400e-b273-ea724fffd544" providerId="AD" clId="Web-{C4083803-7574-4B3D-A518-F6CA9A42324B}" dt="2022-10-16T17:01:17.741" v="99"/>
          <pc:sldLayoutMkLst>
            <pc:docMk/>
            <pc:sldMasterMk cId="3552226697" sldId="2147483850"/>
            <pc:sldLayoutMk cId="2338009785" sldId="2147483840"/>
          </pc:sldLayoutMkLst>
        </pc:sldLayoutChg>
        <pc:sldLayoutChg chg="add">
          <pc:chgData name="Louise Hall (2126231)" userId="S::2126231@student.uwtsd.ac.uk::efab173b-1cd4-400e-b273-ea724fffd544" providerId="AD" clId="Web-{C4083803-7574-4B3D-A518-F6CA9A42324B}" dt="2022-10-16T17:01:17.741" v="99"/>
          <pc:sldLayoutMkLst>
            <pc:docMk/>
            <pc:sldMasterMk cId="3552226697" sldId="2147483850"/>
            <pc:sldLayoutMk cId="2298543247" sldId="2147483841"/>
          </pc:sldLayoutMkLst>
        </pc:sldLayoutChg>
        <pc:sldLayoutChg chg="add">
          <pc:chgData name="Louise Hall (2126231)" userId="S::2126231@student.uwtsd.ac.uk::efab173b-1cd4-400e-b273-ea724fffd544" providerId="AD" clId="Web-{C4083803-7574-4B3D-A518-F6CA9A42324B}" dt="2022-10-16T17:01:17.741" v="99"/>
          <pc:sldLayoutMkLst>
            <pc:docMk/>
            <pc:sldMasterMk cId="3552226697" sldId="2147483850"/>
            <pc:sldLayoutMk cId="865358382" sldId="2147483842"/>
          </pc:sldLayoutMkLst>
        </pc:sldLayoutChg>
        <pc:sldLayoutChg chg="add">
          <pc:chgData name="Louise Hall (2126231)" userId="S::2126231@student.uwtsd.ac.uk::efab173b-1cd4-400e-b273-ea724fffd544" providerId="AD" clId="Web-{C4083803-7574-4B3D-A518-F6CA9A42324B}" dt="2022-10-16T17:01:17.741" v="99"/>
          <pc:sldLayoutMkLst>
            <pc:docMk/>
            <pc:sldMasterMk cId="3552226697" sldId="2147483850"/>
            <pc:sldLayoutMk cId="314021428" sldId="2147483843"/>
          </pc:sldLayoutMkLst>
        </pc:sldLayoutChg>
        <pc:sldLayoutChg chg="add">
          <pc:chgData name="Louise Hall (2126231)" userId="S::2126231@student.uwtsd.ac.uk::efab173b-1cd4-400e-b273-ea724fffd544" providerId="AD" clId="Web-{C4083803-7574-4B3D-A518-F6CA9A42324B}" dt="2022-10-16T17:01:17.741" v="99"/>
          <pc:sldLayoutMkLst>
            <pc:docMk/>
            <pc:sldMasterMk cId="3552226697" sldId="2147483850"/>
            <pc:sldLayoutMk cId="3624194065" sldId="2147483844"/>
          </pc:sldLayoutMkLst>
        </pc:sldLayoutChg>
        <pc:sldLayoutChg chg="add">
          <pc:chgData name="Louise Hall (2126231)" userId="S::2126231@student.uwtsd.ac.uk::efab173b-1cd4-400e-b273-ea724fffd544" providerId="AD" clId="Web-{C4083803-7574-4B3D-A518-F6CA9A42324B}" dt="2022-10-16T17:01:17.741" v="99"/>
          <pc:sldLayoutMkLst>
            <pc:docMk/>
            <pc:sldMasterMk cId="3552226697" sldId="2147483850"/>
            <pc:sldLayoutMk cId="1439515471" sldId="2147483845"/>
          </pc:sldLayoutMkLst>
        </pc:sldLayoutChg>
        <pc:sldLayoutChg chg="add">
          <pc:chgData name="Louise Hall (2126231)" userId="S::2126231@student.uwtsd.ac.uk::efab173b-1cd4-400e-b273-ea724fffd544" providerId="AD" clId="Web-{C4083803-7574-4B3D-A518-F6CA9A42324B}" dt="2022-10-16T17:01:17.741" v="99"/>
          <pc:sldLayoutMkLst>
            <pc:docMk/>
            <pc:sldMasterMk cId="3552226697" sldId="2147483850"/>
            <pc:sldLayoutMk cId="432120554" sldId="2147483846"/>
          </pc:sldLayoutMkLst>
        </pc:sldLayoutChg>
        <pc:sldLayoutChg chg="add">
          <pc:chgData name="Louise Hall (2126231)" userId="S::2126231@student.uwtsd.ac.uk::efab173b-1cd4-400e-b273-ea724fffd544" providerId="AD" clId="Web-{C4083803-7574-4B3D-A518-F6CA9A42324B}" dt="2022-10-16T17:01:17.741" v="99"/>
          <pc:sldLayoutMkLst>
            <pc:docMk/>
            <pc:sldMasterMk cId="3552226697" sldId="2147483850"/>
            <pc:sldLayoutMk cId="2085691122" sldId="2147483847"/>
          </pc:sldLayoutMkLst>
        </pc:sldLayoutChg>
        <pc:sldLayoutChg chg="add">
          <pc:chgData name="Louise Hall (2126231)" userId="S::2126231@student.uwtsd.ac.uk::efab173b-1cd4-400e-b273-ea724fffd544" providerId="AD" clId="Web-{C4083803-7574-4B3D-A518-F6CA9A42324B}" dt="2022-10-16T17:01:17.741" v="99"/>
          <pc:sldLayoutMkLst>
            <pc:docMk/>
            <pc:sldMasterMk cId="3552226697" sldId="2147483850"/>
            <pc:sldLayoutMk cId="749460795" sldId="2147483848"/>
          </pc:sldLayoutMkLst>
        </pc:sldLayoutChg>
        <pc:sldLayoutChg chg="add">
          <pc:chgData name="Louise Hall (2126231)" userId="S::2126231@student.uwtsd.ac.uk::efab173b-1cd4-400e-b273-ea724fffd544" providerId="AD" clId="Web-{C4083803-7574-4B3D-A518-F6CA9A42324B}" dt="2022-10-16T17:01:17.741" v="99"/>
          <pc:sldLayoutMkLst>
            <pc:docMk/>
            <pc:sldMasterMk cId="3552226697" sldId="2147483850"/>
            <pc:sldLayoutMk cId="1048752656" sldId="2147483849"/>
          </pc:sldLayoutMkLst>
        </pc:sldLayoutChg>
      </pc:sldMasterChg>
    </pc:docChg>
  </pc:docChgLst>
  <pc:docChgLst>
    <pc:chgData name="Louise Hall (2126231)" userId="S::2126231@student.uwtsd.ac.uk::efab173b-1cd4-400e-b273-ea724fffd544" providerId="AD" clId="Web-{12C63FF0-44FE-6A98-C18C-5C696DE326AC}"/>
    <pc:docChg chg="addSld delSld modSld">
      <pc:chgData name="Louise Hall (2126231)" userId="S::2126231@student.uwtsd.ac.uk::efab173b-1cd4-400e-b273-ea724fffd544" providerId="AD" clId="Web-{12C63FF0-44FE-6A98-C18C-5C696DE326AC}" dt="2022-10-26T12:50:21.567" v="254"/>
      <pc:docMkLst>
        <pc:docMk/>
      </pc:docMkLst>
      <pc:sldChg chg="modSp">
        <pc:chgData name="Louise Hall (2126231)" userId="S::2126231@student.uwtsd.ac.uk::efab173b-1cd4-400e-b273-ea724fffd544" providerId="AD" clId="Web-{12C63FF0-44FE-6A98-C18C-5C696DE326AC}" dt="2022-10-26T12:25:02.511" v="187" actId="20577"/>
        <pc:sldMkLst>
          <pc:docMk/>
          <pc:sldMk cId="2186476240" sldId="261"/>
        </pc:sldMkLst>
        <pc:spChg chg="mod">
          <ac:chgData name="Louise Hall (2126231)" userId="S::2126231@student.uwtsd.ac.uk::efab173b-1cd4-400e-b273-ea724fffd544" providerId="AD" clId="Web-{12C63FF0-44FE-6A98-C18C-5C696DE326AC}" dt="2022-10-26T12:25:02.511" v="187" actId="20577"/>
          <ac:spMkLst>
            <pc:docMk/>
            <pc:sldMk cId="2186476240" sldId="261"/>
            <ac:spMk id="3" creationId="{88B994AB-CCDA-EFC4-068D-9B1442A4DEA7}"/>
          </ac:spMkLst>
        </pc:spChg>
      </pc:sldChg>
      <pc:sldChg chg="addSp delSp modSp new del">
        <pc:chgData name="Louise Hall (2126231)" userId="S::2126231@student.uwtsd.ac.uk::efab173b-1cd4-400e-b273-ea724fffd544" providerId="AD" clId="Web-{12C63FF0-44FE-6A98-C18C-5C696DE326AC}" dt="2022-10-26T12:30:51.552" v="203"/>
        <pc:sldMkLst>
          <pc:docMk/>
          <pc:sldMk cId="65170277" sldId="263"/>
        </pc:sldMkLst>
        <pc:spChg chg="mod">
          <ac:chgData name="Louise Hall (2126231)" userId="S::2126231@student.uwtsd.ac.uk::efab173b-1cd4-400e-b273-ea724fffd544" providerId="AD" clId="Web-{12C63FF0-44FE-6A98-C18C-5C696DE326AC}" dt="2022-10-26T12:25:55.950" v="195" actId="20577"/>
          <ac:spMkLst>
            <pc:docMk/>
            <pc:sldMk cId="65170277" sldId="263"/>
            <ac:spMk id="2" creationId="{4D382425-6B2D-BA13-4E44-E29FA5D75552}"/>
          </ac:spMkLst>
        </pc:spChg>
        <pc:spChg chg="del">
          <ac:chgData name="Louise Hall (2126231)" userId="S::2126231@student.uwtsd.ac.uk::efab173b-1cd4-400e-b273-ea724fffd544" providerId="AD" clId="Web-{12C63FF0-44FE-6A98-C18C-5C696DE326AC}" dt="2022-10-26T12:28:34.658" v="196"/>
          <ac:spMkLst>
            <pc:docMk/>
            <pc:sldMk cId="65170277" sldId="263"/>
            <ac:spMk id="3" creationId="{365976AB-9AB2-5179-BAB5-05F3C526EC14}"/>
          </ac:spMkLst>
        </pc:spChg>
        <pc:spChg chg="add mod">
          <ac:chgData name="Louise Hall (2126231)" userId="S::2126231@student.uwtsd.ac.uk::efab173b-1cd4-400e-b273-ea724fffd544" providerId="AD" clId="Web-{12C63FF0-44FE-6A98-C18C-5C696DE326AC}" dt="2022-10-26T12:29:19.174" v="200" actId="14100"/>
          <ac:spMkLst>
            <pc:docMk/>
            <pc:sldMk cId="65170277" sldId="263"/>
            <ac:spMk id="5" creationId="{95064043-0A96-8B3A-9763-86584232AFD8}"/>
          </ac:spMkLst>
        </pc:spChg>
        <pc:picChg chg="add mod ord">
          <ac:chgData name="Louise Hall (2126231)" userId="S::2126231@student.uwtsd.ac.uk::efab173b-1cd4-400e-b273-ea724fffd544" providerId="AD" clId="Web-{12C63FF0-44FE-6A98-C18C-5C696DE326AC}" dt="2022-10-26T12:30:37.005" v="202" actId="14100"/>
          <ac:picMkLst>
            <pc:docMk/>
            <pc:sldMk cId="65170277" sldId="263"/>
            <ac:picMk id="4" creationId="{BD53A506-FA42-7EFE-42E5-97C201E3FD94}"/>
          </ac:picMkLst>
        </pc:picChg>
      </pc:sldChg>
      <pc:sldChg chg="addSp delSp modSp new mod setBg">
        <pc:chgData name="Louise Hall (2126231)" userId="S::2126231@student.uwtsd.ac.uk::efab173b-1cd4-400e-b273-ea724fffd544" providerId="AD" clId="Web-{12C63FF0-44FE-6A98-C18C-5C696DE326AC}" dt="2022-10-26T12:41:34.428" v="231" actId="1076"/>
        <pc:sldMkLst>
          <pc:docMk/>
          <pc:sldMk cId="1101641993" sldId="263"/>
        </pc:sldMkLst>
        <pc:spChg chg="del">
          <ac:chgData name="Louise Hall (2126231)" userId="S::2126231@student.uwtsd.ac.uk::efab173b-1cd4-400e-b273-ea724fffd544" providerId="AD" clId="Web-{12C63FF0-44FE-6A98-C18C-5C696DE326AC}" dt="2022-10-26T12:32:48.680" v="209"/>
          <ac:spMkLst>
            <pc:docMk/>
            <pc:sldMk cId="1101641993" sldId="263"/>
            <ac:spMk id="2" creationId="{2951F9F4-072A-D376-20FB-E3A318B8386D}"/>
          </ac:spMkLst>
        </pc:spChg>
        <pc:spChg chg="del">
          <ac:chgData name="Louise Hall (2126231)" userId="S::2126231@student.uwtsd.ac.uk::efab173b-1cd4-400e-b273-ea724fffd544" providerId="AD" clId="Web-{12C63FF0-44FE-6A98-C18C-5C696DE326AC}" dt="2022-10-26T12:32:22.804" v="205"/>
          <ac:spMkLst>
            <pc:docMk/>
            <pc:sldMk cId="1101641993" sldId="263"/>
            <ac:spMk id="3" creationId="{222806E9-BFC0-BF47-4D2F-DF633BA101E0}"/>
          </ac:spMkLst>
        </pc:spChg>
        <pc:spChg chg="add mod">
          <ac:chgData name="Louise Hall (2126231)" userId="S::2126231@student.uwtsd.ac.uk::efab173b-1cd4-400e-b273-ea724fffd544" providerId="AD" clId="Web-{12C63FF0-44FE-6A98-C18C-5C696DE326AC}" dt="2022-10-26T12:32:48.680" v="209"/>
          <ac:spMkLst>
            <pc:docMk/>
            <pc:sldMk cId="1101641993" sldId="263"/>
            <ac:spMk id="5" creationId="{D53A0B8B-D116-FCA4-5D99-E50E241EA78A}"/>
          </ac:spMkLst>
        </pc:spChg>
        <pc:spChg chg="add mod">
          <ac:chgData name="Louise Hall (2126231)" userId="S::2126231@student.uwtsd.ac.uk::efab173b-1cd4-400e-b273-ea724fffd544" providerId="AD" clId="Web-{12C63FF0-44FE-6A98-C18C-5C696DE326AC}" dt="2022-10-26T12:34:56.199" v="216" actId="1076"/>
          <ac:spMkLst>
            <pc:docMk/>
            <pc:sldMk cId="1101641993" sldId="263"/>
            <ac:spMk id="7" creationId="{2DFE17B4-F5AE-4710-2027-ED8CA0D500E8}"/>
          </ac:spMkLst>
        </pc:spChg>
        <pc:spChg chg="add mod">
          <ac:chgData name="Louise Hall (2126231)" userId="S::2126231@student.uwtsd.ac.uk::efab173b-1cd4-400e-b273-ea724fffd544" providerId="AD" clId="Web-{12C63FF0-44FE-6A98-C18C-5C696DE326AC}" dt="2022-10-26T12:39:47.019" v="228" actId="688"/>
          <ac:spMkLst>
            <pc:docMk/>
            <pc:sldMk cId="1101641993" sldId="263"/>
            <ac:spMk id="8" creationId="{EEDA5E5F-858E-56AC-654F-A22AE55993A7}"/>
          </ac:spMkLst>
        </pc:spChg>
        <pc:spChg chg="add">
          <ac:chgData name="Louise Hall (2126231)" userId="S::2126231@student.uwtsd.ac.uk::efab173b-1cd4-400e-b273-ea724fffd544" providerId="AD" clId="Web-{12C63FF0-44FE-6A98-C18C-5C696DE326AC}" dt="2022-10-26T12:32:48.680" v="209"/>
          <ac:spMkLst>
            <pc:docMk/>
            <pc:sldMk cId="1101641993" sldId="263"/>
            <ac:spMk id="10" creationId="{AA5ED585-FEBB-4DAD-84C0-97BEE6C360C3}"/>
          </ac:spMkLst>
        </pc:spChg>
        <pc:spChg chg="add">
          <ac:chgData name="Louise Hall (2126231)" userId="S::2126231@student.uwtsd.ac.uk::efab173b-1cd4-400e-b273-ea724fffd544" providerId="AD" clId="Web-{12C63FF0-44FE-6A98-C18C-5C696DE326AC}" dt="2022-10-26T12:32:48.680" v="209"/>
          <ac:spMkLst>
            <pc:docMk/>
            <pc:sldMk cId="1101641993" sldId="263"/>
            <ac:spMk id="12" creationId="{EF6AC352-A720-4DB3-87CA-A33B0607CA2F}"/>
          </ac:spMkLst>
        </pc:spChg>
        <pc:spChg chg="add">
          <ac:chgData name="Louise Hall (2126231)" userId="S::2126231@student.uwtsd.ac.uk::efab173b-1cd4-400e-b273-ea724fffd544" providerId="AD" clId="Web-{12C63FF0-44FE-6A98-C18C-5C696DE326AC}" dt="2022-10-26T12:32:48.680" v="209"/>
          <ac:spMkLst>
            <pc:docMk/>
            <pc:sldMk cId="1101641993" sldId="263"/>
            <ac:spMk id="14" creationId="{8ECBFEF8-9038-4E5E-A5F1-E4DC2303553E}"/>
          </ac:spMkLst>
        </pc:spChg>
        <pc:spChg chg="add">
          <ac:chgData name="Louise Hall (2126231)" userId="S::2126231@student.uwtsd.ac.uk::efab173b-1cd4-400e-b273-ea724fffd544" providerId="AD" clId="Web-{12C63FF0-44FE-6A98-C18C-5C696DE326AC}" dt="2022-10-26T12:32:48.680" v="209"/>
          <ac:spMkLst>
            <pc:docMk/>
            <pc:sldMk cId="1101641993" sldId="263"/>
            <ac:spMk id="16" creationId="{F37E8EB2-7BE0-4F3D-921C-F4E9C2C14929}"/>
          </ac:spMkLst>
        </pc:spChg>
        <pc:spChg chg="add">
          <ac:chgData name="Louise Hall (2126231)" userId="S::2126231@student.uwtsd.ac.uk::efab173b-1cd4-400e-b273-ea724fffd544" providerId="AD" clId="Web-{12C63FF0-44FE-6A98-C18C-5C696DE326AC}" dt="2022-10-26T12:32:48.680" v="209"/>
          <ac:spMkLst>
            <pc:docMk/>
            <pc:sldMk cId="1101641993" sldId="263"/>
            <ac:spMk id="18" creationId="{E77AE46B-A945-4A7E-9911-903176079DD0}"/>
          </ac:spMkLst>
        </pc:spChg>
        <pc:picChg chg="add mod ord">
          <ac:chgData name="Louise Hall (2126231)" userId="S::2126231@student.uwtsd.ac.uk::efab173b-1cd4-400e-b273-ea724fffd544" providerId="AD" clId="Web-{12C63FF0-44FE-6A98-C18C-5C696DE326AC}" dt="2022-10-26T12:41:34.428" v="231" actId="1076"/>
          <ac:picMkLst>
            <pc:docMk/>
            <pc:sldMk cId="1101641993" sldId="263"/>
            <ac:picMk id="4" creationId="{BA0F9937-E9DF-E2E0-32F7-91B5BC4135BD}"/>
          </ac:picMkLst>
        </pc:picChg>
      </pc:sldChg>
      <pc:sldChg chg="addSp delSp modSp new del">
        <pc:chgData name="Louise Hall (2126231)" userId="S::2126231@student.uwtsd.ac.uk::efab173b-1cd4-400e-b273-ea724fffd544" providerId="AD" clId="Web-{12C63FF0-44FE-6A98-C18C-5C696DE326AC}" dt="2022-10-26T12:50:21.567" v="254"/>
        <pc:sldMkLst>
          <pc:docMk/>
          <pc:sldMk cId="1537770656" sldId="264"/>
        </pc:sldMkLst>
        <pc:spChg chg="mod">
          <ac:chgData name="Louise Hall (2126231)" userId="S::2126231@student.uwtsd.ac.uk::efab173b-1cd4-400e-b273-ea724fffd544" providerId="AD" clId="Web-{12C63FF0-44FE-6A98-C18C-5C696DE326AC}" dt="2022-10-26T12:42:42.930" v="241" actId="20577"/>
          <ac:spMkLst>
            <pc:docMk/>
            <pc:sldMk cId="1537770656" sldId="264"/>
            <ac:spMk id="2" creationId="{B636A50E-53D0-B925-2C4A-97435D8890A6}"/>
          </ac:spMkLst>
        </pc:spChg>
        <pc:spChg chg="del">
          <ac:chgData name="Louise Hall (2126231)" userId="S::2126231@student.uwtsd.ac.uk::efab173b-1cd4-400e-b273-ea724fffd544" providerId="AD" clId="Web-{12C63FF0-44FE-6A98-C18C-5C696DE326AC}" dt="2022-10-26T12:47:06.937" v="251"/>
          <ac:spMkLst>
            <pc:docMk/>
            <pc:sldMk cId="1537770656" sldId="264"/>
            <ac:spMk id="3" creationId="{B3339C4C-83E9-454E-1615-CDAAADCFD25D}"/>
          </ac:spMkLst>
        </pc:spChg>
        <pc:graphicFrameChg chg="add mod ord modGraphic">
          <ac:chgData name="Louise Hall (2126231)" userId="S::2126231@student.uwtsd.ac.uk::efab173b-1cd4-400e-b273-ea724fffd544" providerId="AD" clId="Web-{12C63FF0-44FE-6A98-C18C-5C696DE326AC}" dt="2022-10-26T12:47:06.937" v="251"/>
          <ac:graphicFrameMkLst>
            <pc:docMk/>
            <pc:sldMk cId="1537770656" sldId="264"/>
            <ac:graphicFrameMk id="9" creationId="{057966E1-6C8C-04B1-A248-7D13E3CFFB9F}"/>
          </ac:graphicFrameMkLst>
        </pc:graphicFrameChg>
        <pc:inkChg chg="add del">
          <ac:chgData name="Louise Hall (2126231)" userId="S::2126231@student.uwtsd.ac.uk::efab173b-1cd4-400e-b273-ea724fffd544" providerId="AD" clId="Web-{12C63FF0-44FE-6A98-C18C-5C696DE326AC}" dt="2022-10-26T12:43:55.229" v="246"/>
          <ac:inkMkLst>
            <pc:docMk/>
            <pc:sldMk cId="1537770656" sldId="264"/>
            <ac:inkMk id="4" creationId="{BF82E2E4-6E10-2EED-4E21-4915C213A960}"/>
          </ac:inkMkLst>
        </pc:inkChg>
        <pc:inkChg chg="add del">
          <ac:chgData name="Louise Hall (2126231)" userId="S::2126231@student.uwtsd.ac.uk::efab173b-1cd4-400e-b273-ea724fffd544" providerId="AD" clId="Web-{12C63FF0-44FE-6A98-C18C-5C696DE326AC}" dt="2022-10-26T12:43:59.573" v="247"/>
          <ac:inkMkLst>
            <pc:docMk/>
            <pc:sldMk cId="1537770656" sldId="264"/>
            <ac:inkMk id="5" creationId="{B542381E-891E-64FD-0736-9AA05C0C1703}"/>
          </ac:inkMkLst>
        </pc:inkChg>
        <pc:inkChg chg="add del">
          <ac:chgData name="Louise Hall (2126231)" userId="S::2126231@student.uwtsd.ac.uk::efab173b-1cd4-400e-b273-ea724fffd544" providerId="AD" clId="Web-{12C63FF0-44FE-6A98-C18C-5C696DE326AC}" dt="2022-10-26T12:44:08.057" v="248"/>
          <ac:inkMkLst>
            <pc:docMk/>
            <pc:sldMk cId="1537770656" sldId="264"/>
            <ac:inkMk id="6" creationId="{A927213A-3883-662F-395B-1F980C5A4A73}"/>
          </ac:inkMkLst>
        </pc:inkChg>
        <pc:inkChg chg="add del">
          <ac:chgData name="Louise Hall (2126231)" userId="S::2126231@student.uwtsd.ac.uk::efab173b-1cd4-400e-b273-ea724fffd544" providerId="AD" clId="Web-{12C63FF0-44FE-6A98-C18C-5C696DE326AC}" dt="2022-10-26T12:44:09.479" v="249"/>
          <ac:inkMkLst>
            <pc:docMk/>
            <pc:sldMk cId="1537770656" sldId="264"/>
            <ac:inkMk id="7" creationId="{3026EA5B-AB8A-CD45-C681-45493BFBB891}"/>
          </ac:inkMkLst>
        </pc:inkChg>
        <pc:cxnChg chg="add">
          <ac:chgData name="Louise Hall (2126231)" userId="S::2126231@student.uwtsd.ac.uk::efab173b-1cd4-400e-b273-ea724fffd544" providerId="AD" clId="Web-{12C63FF0-44FE-6A98-C18C-5C696DE326AC}" dt="2022-10-26T12:45:12.496" v="250"/>
          <ac:cxnSpMkLst>
            <pc:docMk/>
            <pc:sldMk cId="1537770656" sldId="264"/>
            <ac:cxnSpMk id="8" creationId="{E22311BF-99F0-634A-AEDF-FCE8E70F4F35}"/>
          </ac:cxnSpMkLst>
        </pc:cxnChg>
      </pc:sldChg>
      <pc:sldChg chg="addSp delSp modSp new">
        <pc:chgData name="Louise Hall (2126231)" userId="S::2126231@student.uwtsd.ac.uk::efab173b-1cd4-400e-b273-ea724fffd544" providerId="AD" clId="Web-{12C63FF0-44FE-6A98-C18C-5C696DE326AC}" dt="2022-10-26T12:49:08.425" v="253"/>
        <pc:sldMkLst>
          <pc:docMk/>
          <pc:sldMk cId="1599150831" sldId="265"/>
        </pc:sldMkLst>
        <pc:spChg chg="del">
          <ac:chgData name="Louise Hall (2126231)" userId="S::2126231@student.uwtsd.ac.uk::efab173b-1cd4-400e-b273-ea724fffd544" providerId="AD" clId="Web-{12C63FF0-44FE-6A98-C18C-5C696DE326AC}" dt="2022-10-26T12:49:08.425" v="253"/>
          <ac:spMkLst>
            <pc:docMk/>
            <pc:sldMk cId="1599150831" sldId="265"/>
            <ac:spMk id="3" creationId="{1FFB0D95-C37F-DF23-6B36-D57704A6D75E}"/>
          </ac:spMkLst>
        </pc:spChg>
        <pc:graphicFrameChg chg="add mod ord modGraphic">
          <ac:chgData name="Louise Hall (2126231)" userId="S::2126231@student.uwtsd.ac.uk::efab173b-1cd4-400e-b273-ea724fffd544" providerId="AD" clId="Web-{12C63FF0-44FE-6A98-C18C-5C696DE326AC}" dt="2022-10-26T12:49:08.425" v="253"/>
          <ac:graphicFrameMkLst>
            <pc:docMk/>
            <pc:sldMk cId="1599150831" sldId="265"/>
            <ac:graphicFrameMk id="4" creationId="{03502979-736D-2E14-EFFF-7D2DF5CA6537}"/>
          </ac:graphicFrameMkLst>
        </pc:graphicFrameChg>
      </pc:sldChg>
    </pc:docChg>
  </pc:docChgLst>
  <pc:docChgLst>
    <pc:chgData name="Louise Hall (2126231)" userId="S::2126231@student.uwtsd.ac.uk::efab173b-1cd4-400e-b273-ea724fffd544" providerId="AD" clId="Web-{74995868-25C7-D7C8-C982-C9D06CDB9941}"/>
    <pc:docChg chg="modSld">
      <pc:chgData name="Louise Hall (2126231)" userId="S::2126231@student.uwtsd.ac.uk::efab173b-1cd4-400e-b273-ea724fffd544" providerId="AD" clId="Web-{74995868-25C7-D7C8-C982-C9D06CDB9941}" dt="2022-10-21T10:30:34.298" v="35" actId="20577"/>
      <pc:docMkLst>
        <pc:docMk/>
      </pc:docMkLst>
      <pc:sldChg chg="addSp modSp">
        <pc:chgData name="Louise Hall (2126231)" userId="S::2126231@student.uwtsd.ac.uk::efab173b-1cd4-400e-b273-ea724fffd544" providerId="AD" clId="Web-{74995868-25C7-D7C8-C982-C9D06CDB9941}" dt="2022-10-21T10:30:34.298" v="35" actId="20577"/>
        <pc:sldMkLst>
          <pc:docMk/>
          <pc:sldMk cId="1351920866" sldId="259"/>
        </pc:sldMkLst>
        <pc:spChg chg="mod">
          <ac:chgData name="Louise Hall (2126231)" userId="S::2126231@student.uwtsd.ac.uk::efab173b-1cd4-400e-b273-ea724fffd544" providerId="AD" clId="Web-{74995868-25C7-D7C8-C982-C9D06CDB9941}" dt="2022-10-21T09:56:37.020" v="4"/>
          <ac:spMkLst>
            <pc:docMk/>
            <pc:sldMk cId="1351920866" sldId="259"/>
            <ac:spMk id="3" creationId="{E3855BE5-AB9E-7320-C03B-8D44716FAB50}"/>
          </ac:spMkLst>
        </pc:spChg>
        <pc:spChg chg="add mod">
          <ac:chgData name="Louise Hall (2126231)" userId="S::2126231@student.uwtsd.ac.uk::efab173b-1cd4-400e-b273-ea724fffd544" providerId="AD" clId="Web-{74995868-25C7-D7C8-C982-C9D06CDB9941}" dt="2022-10-21T10:30:34.298" v="35" actId="20577"/>
          <ac:spMkLst>
            <pc:docMk/>
            <pc:sldMk cId="1351920866" sldId="259"/>
            <ac:spMk id="4" creationId="{28C98FB9-60C3-A7A6-052D-1AC3D9A3CB77}"/>
          </ac:spMkLst>
        </pc:spChg>
        <pc:cxnChg chg="add mod">
          <ac:chgData name="Louise Hall (2126231)" userId="S::2126231@student.uwtsd.ac.uk::efab173b-1cd4-400e-b273-ea724fffd544" providerId="AD" clId="Web-{74995868-25C7-D7C8-C982-C9D06CDB9941}" dt="2022-10-21T10:26:09.913" v="17" actId="14100"/>
          <ac:cxnSpMkLst>
            <pc:docMk/>
            <pc:sldMk cId="1351920866" sldId="259"/>
            <ac:cxnSpMk id="5" creationId="{399387E0-F5A4-64F3-A101-FA92E279BDDE}"/>
          </ac:cxnSpMkLst>
        </pc:cxnChg>
        <pc:cxnChg chg="add mod">
          <ac:chgData name="Louise Hall (2126231)" userId="S::2126231@student.uwtsd.ac.uk::efab173b-1cd4-400e-b273-ea724fffd544" providerId="AD" clId="Web-{74995868-25C7-D7C8-C982-C9D06CDB9941}" dt="2022-10-21T10:28:21.027" v="28" actId="14100"/>
          <ac:cxnSpMkLst>
            <pc:docMk/>
            <pc:sldMk cId="1351920866" sldId="259"/>
            <ac:cxnSpMk id="6" creationId="{129C1641-E7D9-E33B-26B0-73FA026BAE6D}"/>
          </ac:cxnSpMkLst>
        </pc:cxnChg>
        <pc:cxnChg chg="add mod">
          <ac:chgData name="Louise Hall (2126231)" userId="S::2126231@student.uwtsd.ac.uk::efab173b-1cd4-400e-b273-ea724fffd544" providerId="AD" clId="Web-{74995868-25C7-D7C8-C982-C9D06CDB9941}" dt="2022-10-21T10:28:08.371" v="27" actId="14100"/>
          <ac:cxnSpMkLst>
            <pc:docMk/>
            <pc:sldMk cId="1351920866" sldId="259"/>
            <ac:cxnSpMk id="7" creationId="{04D98847-2179-4219-13B9-E13B9AB0723C}"/>
          </ac:cxnSpMkLst>
        </pc:cxnChg>
      </pc:sldChg>
    </pc:docChg>
  </pc:docChgLst>
  <pc:docChgLst>
    <pc:chgData name="Louise Hall (2126231)" userId="S::2126231@student.uwtsd.ac.uk::efab173b-1cd4-400e-b273-ea724fffd544" providerId="AD" clId="Web-{72CD9C96-5117-B435-57F1-5ED65D68CB9E}"/>
    <pc:docChg chg="delSld modSld">
      <pc:chgData name="Louise Hall (2126231)" userId="S::2126231@student.uwtsd.ac.uk::efab173b-1cd4-400e-b273-ea724fffd544" providerId="AD" clId="Web-{72CD9C96-5117-B435-57F1-5ED65D68CB9E}" dt="2022-10-30T12:15:33.433" v="1"/>
      <pc:docMkLst>
        <pc:docMk/>
      </pc:docMkLst>
      <pc:sldChg chg="modSp del">
        <pc:chgData name="Louise Hall (2126231)" userId="S::2126231@student.uwtsd.ac.uk::efab173b-1cd4-400e-b273-ea724fffd544" providerId="AD" clId="Web-{72CD9C96-5117-B435-57F1-5ED65D68CB9E}" dt="2022-10-30T12:15:33.433" v="1"/>
        <pc:sldMkLst>
          <pc:docMk/>
          <pc:sldMk cId="1407482451" sldId="258"/>
        </pc:sldMkLst>
        <pc:spChg chg="mod">
          <ac:chgData name="Louise Hall (2126231)" userId="S::2126231@student.uwtsd.ac.uk::efab173b-1cd4-400e-b273-ea724fffd544" providerId="AD" clId="Web-{72CD9C96-5117-B435-57F1-5ED65D68CB9E}" dt="2022-10-30T12:05:25.682" v="0" actId="1076"/>
          <ac:spMkLst>
            <pc:docMk/>
            <pc:sldMk cId="1407482451" sldId="258"/>
            <ac:spMk id="2" creationId="{6A2DCD62-637F-6E41-1207-97877B995C49}"/>
          </ac:spMkLst>
        </pc:spChg>
      </pc:sldChg>
    </pc:docChg>
  </pc:docChgLst>
  <pc:docChgLst>
    <pc:chgData name="Louise Hall (2126231)" userId="S::2126231@student.uwtsd.ac.uk::efab173b-1cd4-400e-b273-ea724fffd544" providerId="AD" clId="Web-{A2206BD5-EE40-D870-9CF4-94B90F8C57C7}"/>
    <pc:docChg chg="addSld delSld modSld sldOrd">
      <pc:chgData name="Louise Hall (2126231)" userId="S::2126231@student.uwtsd.ac.uk::efab173b-1cd4-400e-b273-ea724fffd544" providerId="AD" clId="Web-{A2206BD5-EE40-D870-9CF4-94B90F8C57C7}" dt="2022-10-26T19:43:21.928" v="1178" actId="20577"/>
      <pc:docMkLst>
        <pc:docMk/>
      </pc:docMkLst>
      <pc:sldChg chg="modSp">
        <pc:chgData name="Louise Hall (2126231)" userId="S::2126231@student.uwtsd.ac.uk::efab173b-1cd4-400e-b273-ea724fffd544" providerId="AD" clId="Web-{A2206BD5-EE40-D870-9CF4-94B90F8C57C7}" dt="2022-10-26T18:55:12.060" v="701" actId="20577"/>
        <pc:sldMkLst>
          <pc:docMk/>
          <pc:sldMk cId="4264670052" sldId="257"/>
        </pc:sldMkLst>
        <pc:spChg chg="mod">
          <ac:chgData name="Louise Hall (2126231)" userId="S::2126231@student.uwtsd.ac.uk::efab173b-1cd4-400e-b273-ea724fffd544" providerId="AD" clId="Web-{A2206BD5-EE40-D870-9CF4-94B90F8C57C7}" dt="2022-10-26T18:55:12.060" v="701" actId="20577"/>
          <ac:spMkLst>
            <pc:docMk/>
            <pc:sldMk cId="4264670052" sldId="257"/>
            <ac:spMk id="3" creationId="{691C7516-C550-1F39-C41B-23ADE310B695}"/>
          </ac:spMkLst>
        </pc:spChg>
      </pc:sldChg>
      <pc:sldChg chg="modSp">
        <pc:chgData name="Louise Hall (2126231)" userId="S::2126231@student.uwtsd.ac.uk::efab173b-1cd4-400e-b273-ea724fffd544" providerId="AD" clId="Web-{A2206BD5-EE40-D870-9CF4-94B90F8C57C7}" dt="2022-10-26T18:32:47.412" v="605" actId="20577"/>
        <pc:sldMkLst>
          <pc:docMk/>
          <pc:sldMk cId="1407482451" sldId="258"/>
        </pc:sldMkLst>
        <pc:spChg chg="mod">
          <ac:chgData name="Louise Hall (2126231)" userId="S::2126231@student.uwtsd.ac.uk::efab173b-1cd4-400e-b273-ea724fffd544" providerId="AD" clId="Web-{A2206BD5-EE40-D870-9CF4-94B90F8C57C7}" dt="2022-10-26T18:32:47.412" v="605" actId="20577"/>
          <ac:spMkLst>
            <pc:docMk/>
            <pc:sldMk cId="1407482451" sldId="258"/>
            <ac:spMk id="3" creationId="{57DA134A-DC29-4E03-C1B2-10429193DE2D}"/>
          </ac:spMkLst>
        </pc:spChg>
      </pc:sldChg>
      <pc:sldChg chg="del">
        <pc:chgData name="Louise Hall (2126231)" userId="S::2126231@student.uwtsd.ac.uk::efab173b-1cd4-400e-b273-ea724fffd544" providerId="AD" clId="Web-{A2206BD5-EE40-D870-9CF4-94B90F8C57C7}" dt="2022-10-26T17:26:37.179" v="190"/>
        <pc:sldMkLst>
          <pc:docMk/>
          <pc:sldMk cId="1351920866" sldId="259"/>
        </pc:sldMkLst>
      </pc:sldChg>
      <pc:sldChg chg="modSp">
        <pc:chgData name="Louise Hall (2126231)" userId="S::2126231@student.uwtsd.ac.uk::efab173b-1cd4-400e-b273-ea724fffd544" providerId="AD" clId="Web-{A2206BD5-EE40-D870-9CF4-94B90F8C57C7}" dt="2022-10-26T19:31:12.016" v="863" actId="20577"/>
        <pc:sldMkLst>
          <pc:docMk/>
          <pc:sldMk cId="2186476240" sldId="261"/>
        </pc:sldMkLst>
        <pc:spChg chg="mod">
          <ac:chgData name="Louise Hall (2126231)" userId="S::2126231@student.uwtsd.ac.uk::efab173b-1cd4-400e-b273-ea724fffd544" providerId="AD" clId="Web-{A2206BD5-EE40-D870-9CF4-94B90F8C57C7}" dt="2022-10-26T19:31:12.016" v="863" actId="20577"/>
          <ac:spMkLst>
            <pc:docMk/>
            <pc:sldMk cId="2186476240" sldId="261"/>
            <ac:spMk id="3" creationId="{88B994AB-CCDA-EFC4-068D-9B1442A4DEA7}"/>
          </ac:spMkLst>
        </pc:spChg>
      </pc:sldChg>
      <pc:sldChg chg="modSp ord">
        <pc:chgData name="Louise Hall (2126231)" userId="S::2126231@student.uwtsd.ac.uk::efab173b-1cd4-400e-b273-ea724fffd544" providerId="AD" clId="Web-{A2206BD5-EE40-D870-9CF4-94B90F8C57C7}" dt="2022-10-26T18:20:12.254" v="602"/>
        <pc:sldMkLst>
          <pc:docMk/>
          <pc:sldMk cId="2370904022" sldId="262"/>
        </pc:sldMkLst>
        <pc:spChg chg="mod">
          <ac:chgData name="Louise Hall (2126231)" userId="S::2126231@student.uwtsd.ac.uk::efab173b-1cd4-400e-b273-ea724fffd544" providerId="AD" clId="Web-{A2206BD5-EE40-D870-9CF4-94B90F8C57C7}" dt="2022-10-26T18:12:20.426" v="597" actId="20577"/>
          <ac:spMkLst>
            <pc:docMk/>
            <pc:sldMk cId="2370904022" sldId="262"/>
            <ac:spMk id="3" creationId="{D053CC4B-B5FC-69C2-344A-1D162FAE8F06}"/>
          </ac:spMkLst>
        </pc:spChg>
      </pc:sldChg>
      <pc:sldChg chg="addSp delSp modSp del">
        <pc:chgData name="Louise Hall (2126231)" userId="S::2126231@student.uwtsd.ac.uk::efab173b-1cd4-400e-b273-ea724fffd544" providerId="AD" clId="Web-{A2206BD5-EE40-D870-9CF4-94B90F8C57C7}" dt="2022-10-26T17:26:19.648" v="188"/>
        <pc:sldMkLst>
          <pc:docMk/>
          <pc:sldMk cId="3527333213" sldId="265"/>
        </pc:sldMkLst>
        <pc:spChg chg="add mod">
          <ac:chgData name="Louise Hall (2126231)" userId="S::2126231@student.uwtsd.ac.uk::efab173b-1cd4-400e-b273-ea724fffd544" providerId="AD" clId="Web-{A2206BD5-EE40-D870-9CF4-94B90F8C57C7}" dt="2022-10-26T16:58:55.021" v="66" actId="20577"/>
          <ac:spMkLst>
            <pc:docMk/>
            <pc:sldMk cId="3527333213" sldId="265"/>
            <ac:spMk id="2" creationId="{4576E962-0DBF-5F42-408B-803609A6E94D}"/>
          </ac:spMkLst>
        </pc:spChg>
        <pc:spChg chg="add mod">
          <ac:chgData name="Louise Hall (2126231)" userId="S::2126231@student.uwtsd.ac.uk::efab173b-1cd4-400e-b273-ea724fffd544" providerId="AD" clId="Web-{A2206BD5-EE40-D870-9CF4-94B90F8C57C7}" dt="2022-10-26T16:56:23.766" v="31" actId="14100"/>
          <ac:spMkLst>
            <pc:docMk/>
            <pc:sldMk cId="3527333213" sldId="265"/>
            <ac:spMk id="3" creationId="{E43B4D75-23F9-BC55-54E5-F8CF2A2F6053}"/>
          </ac:spMkLst>
        </pc:spChg>
        <pc:spChg chg="mod">
          <ac:chgData name="Louise Hall (2126231)" userId="S::2126231@student.uwtsd.ac.uk::efab173b-1cd4-400e-b273-ea724fffd544" providerId="AD" clId="Web-{A2206BD5-EE40-D870-9CF4-94B90F8C57C7}" dt="2022-10-26T16:57:47.159" v="46" actId="20577"/>
          <ac:spMkLst>
            <pc:docMk/>
            <pc:sldMk cId="3527333213" sldId="265"/>
            <ac:spMk id="5" creationId="{FB1B7691-D608-BF0B-7196-E7A0E3CFE4AE}"/>
          </ac:spMkLst>
        </pc:spChg>
        <pc:spChg chg="add mod">
          <ac:chgData name="Louise Hall (2126231)" userId="S::2126231@student.uwtsd.ac.uk::efab173b-1cd4-400e-b273-ea724fffd544" providerId="AD" clId="Web-{A2206BD5-EE40-D870-9CF4-94B90F8C57C7}" dt="2022-10-26T16:57:57.113" v="54" actId="20577"/>
          <ac:spMkLst>
            <pc:docMk/>
            <pc:sldMk cId="3527333213" sldId="265"/>
            <ac:spMk id="8" creationId="{A8943693-E02C-E0C1-D329-216F77C69E55}"/>
          </ac:spMkLst>
        </pc:spChg>
        <pc:spChg chg="add mod">
          <ac:chgData name="Louise Hall (2126231)" userId="S::2126231@student.uwtsd.ac.uk::efab173b-1cd4-400e-b273-ea724fffd544" providerId="AD" clId="Web-{A2206BD5-EE40-D870-9CF4-94B90F8C57C7}" dt="2022-10-26T16:59:17.365" v="74" actId="14100"/>
          <ac:spMkLst>
            <pc:docMk/>
            <pc:sldMk cId="3527333213" sldId="265"/>
            <ac:spMk id="13" creationId="{98BFF144-8EE0-9F04-008E-61D1AAE92A98}"/>
          </ac:spMkLst>
        </pc:spChg>
        <pc:spChg chg="add mod">
          <ac:chgData name="Louise Hall (2126231)" userId="S::2126231@student.uwtsd.ac.uk::efab173b-1cd4-400e-b273-ea724fffd544" providerId="AD" clId="Web-{A2206BD5-EE40-D870-9CF4-94B90F8C57C7}" dt="2022-10-26T16:58:14.817" v="61" actId="14100"/>
          <ac:spMkLst>
            <pc:docMk/>
            <pc:sldMk cId="3527333213" sldId="265"/>
            <ac:spMk id="14" creationId="{B7D43510-99FF-91D8-C7F4-510465F7648E}"/>
          </ac:spMkLst>
        </pc:spChg>
        <pc:spChg chg="add mod">
          <ac:chgData name="Louise Hall (2126231)" userId="S::2126231@student.uwtsd.ac.uk::efab173b-1cd4-400e-b273-ea724fffd544" providerId="AD" clId="Web-{A2206BD5-EE40-D870-9CF4-94B90F8C57C7}" dt="2022-10-26T16:57:14.768" v="42" actId="14100"/>
          <ac:spMkLst>
            <pc:docMk/>
            <pc:sldMk cId="3527333213" sldId="265"/>
            <ac:spMk id="15" creationId="{CB6929C0-A435-2926-DEB0-8B7F33DBBDDC}"/>
          </ac:spMkLst>
        </pc:spChg>
        <pc:spChg chg="add mod">
          <ac:chgData name="Louise Hall (2126231)" userId="S::2126231@student.uwtsd.ac.uk::efab173b-1cd4-400e-b273-ea724fffd544" providerId="AD" clId="Web-{A2206BD5-EE40-D870-9CF4-94B90F8C57C7}" dt="2022-10-26T17:07:18.020" v="91" actId="1076"/>
          <ac:spMkLst>
            <pc:docMk/>
            <pc:sldMk cId="3527333213" sldId="265"/>
            <ac:spMk id="16" creationId="{F56C5A5F-A38B-A25B-29DF-993E3030975D}"/>
          </ac:spMkLst>
        </pc:spChg>
        <pc:spChg chg="add del">
          <ac:chgData name="Louise Hall (2126231)" userId="S::2126231@student.uwtsd.ac.uk::efab173b-1cd4-400e-b273-ea724fffd544" providerId="AD" clId="Web-{A2206BD5-EE40-D870-9CF4-94B90F8C57C7}" dt="2022-10-26T17:04:44.640" v="78"/>
          <ac:spMkLst>
            <pc:docMk/>
            <pc:sldMk cId="3527333213" sldId="265"/>
            <ac:spMk id="17" creationId="{B7627D6A-9FBE-39F4-CE83-3F141B5F7CAC}"/>
          </ac:spMkLst>
        </pc:spChg>
        <pc:spChg chg="add mod">
          <ac:chgData name="Louise Hall (2126231)" userId="S::2126231@student.uwtsd.ac.uk::efab173b-1cd4-400e-b273-ea724fffd544" providerId="AD" clId="Web-{A2206BD5-EE40-D870-9CF4-94B90F8C57C7}" dt="2022-10-26T17:11:01.386" v="110" actId="1076"/>
          <ac:spMkLst>
            <pc:docMk/>
            <pc:sldMk cId="3527333213" sldId="265"/>
            <ac:spMk id="18" creationId="{774AB743-FE2D-8315-BABC-7E896CBCA0E5}"/>
          </ac:spMkLst>
        </pc:spChg>
        <pc:spChg chg="add mod">
          <ac:chgData name="Louise Hall (2126231)" userId="S::2126231@student.uwtsd.ac.uk::efab173b-1cd4-400e-b273-ea724fffd544" providerId="AD" clId="Web-{A2206BD5-EE40-D870-9CF4-94B90F8C57C7}" dt="2022-10-26T17:10:53.448" v="109" actId="1076"/>
          <ac:spMkLst>
            <pc:docMk/>
            <pc:sldMk cId="3527333213" sldId="265"/>
            <ac:spMk id="19" creationId="{BFB0749C-06BF-1B53-3620-E229974D41FC}"/>
          </ac:spMkLst>
        </pc:spChg>
        <pc:spChg chg="add mod">
          <ac:chgData name="Louise Hall (2126231)" userId="S::2126231@student.uwtsd.ac.uk::efab173b-1cd4-400e-b273-ea724fffd544" providerId="AD" clId="Web-{A2206BD5-EE40-D870-9CF4-94B90F8C57C7}" dt="2022-10-26T17:08:26.084" v="96" actId="14100"/>
          <ac:spMkLst>
            <pc:docMk/>
            <pc:sldMk cId="3527333213" sldId="265"/>
            <ac:spMk id="20" creationId="{F06AC5C9-8120-E466-E005-8377E579FDFB}"/>
          </ac:spMkLst>
        </pc:spChg>
        <pc:spChg chg="add mod">
          <ac:chgData name="Louise Hall (2126231)" userId="S::2126231@student.uwtsd.ac.uk::efab173b-1cd4-400e-b273-ea724fffd544" providerId="AD" clId="Web-{A2206BD5-EE40-D870-9CF4-94B90F8C57C7}" dt="2022-10-26T17:10:39.994" v="108" actId="1076"/>
          <ac:spMkLst>
            <pc:docMk/>
            <pc:sldMk cId="3527333213" sldId="265"/>
            <ac:spMk id="22" creationId="{5569B24F-768D-8CF5-DBA2-7211B75493DB}"/>
          </ac:spMkLst>
        </pc:spChg>
        <pc:spChg chg="add mod">
          <ac:chgData name="Louise Hall (2126231)" userId="S::2126231@student.uwtsd.ac.uk::efab173b-1cd4-400e-b273-ea724fffd544" providerId="AD" clId="Web-{A2206BD5-EE40-D870-9CF4-94B90F8C57C7}" dt="2022-10-26T17:10:36.104" v="107" actId="1076"/>
          <ac:spMkLst>
            <pc:docMk/>
            <pc:sldMk cId="3527333213" sldId="265"/>
            <ac:spMk id="23" creationId="{F4CF6CEC-DD09-3A24-DAFE-76D30F931CA0}"/>
          </ac:spMkLst>
        </pc:spChg>
        <pc:spChg chg="add mod">
          <ac:chgData name="Louise Hall (2126231)" userId="S::2126231@student.uwtsd.ac.uk::efab173b-1cd4-400e-b273-ea724fffd544" providerId="AD" clId="Web-{A2206BD5-EE40-D870-9CF4-94B90F8C57C7}" dt="2022-10-26T17:11:30.808" v="115" actId="14100"/>
          <ac:spMkLst>
            <pc:docMk/>
            <pc:sldMk cId="3527333213" sldId="265"/>
            <ac:spMk id="24" creationId="{7820B1F9-5354-D378-85F4-01CF107744FD}"/>
          </ac:spMkLst>
        </pc:spChg>
        <pc:spChg chg="add mod">
          <ac:chgData name="Louise Hall (2126231)" userId="S::2126231@student.uwtsd.ac.uk::efab173b-1cd4-400e-b273-ea724fffd544" providerId="AD" clId="Web-{A2206BD5-EE40-D870-9CF4-94B90F8C57C7}" dt="2022-10-26T17:11:48.684" v="118" actId="14100"/>
          <ac:spMkLst>
            <pc:docMk/>
            <pc:sldMk cId="3527333213" sldId="265"/>
            <ac:spMk id="25" creationId="{82D3F58F-F460-1421-FDC2-9C5FE4380302}"/>
          </ac:spMkLst>
        </pc:spChg>
        <pc:spChg chg="add mod">
          <ac:chgData name="Louise Hall (2126231)" userId="S::2126231@student.uwtsd.ac.uk::efab173b-1cd4-400e-b273-ea724fffd544" providerId="AD" clId="Web-{A2206BD5-EE40-D870-9CF4-94B90F8C57C7}" dt="2022-10-26T17:12:07.044" v="120" actId="1076"/>
          <ac:spMkLst>
            <pc:docMk/>
            <pc:sldMk cId="3527333213" sldId="265"/>
            <ac:spMk id="26" creationId="{18866846-C277-DC9F-8343-AA328425CA92}"/>
          </ac:spMkLst>
        </pc:spChg>
        <pc:spChg chg="add mod">
          <ac:chgData name="Louise Hall (2126231)" userId="S::2126231@student.uwtsd.ac.uk::efab173b-1cd4-400e-b273-ea724fffd544" providerId="AD" clId="Web-{A2206BD5-EE40-D870-9CF4-94B90F8C57C7}" dt="2022-10-26T17:25:00.426" v="186" actId="1076"/>
          <ac:spMkLst>
            <pc:docMk/>
            <pc:sldMk cId="3527333213" sldId="265"/>
            <ac:spMk id="27" creationId="{CCA0B1ED-60A6-65EC-8944-82CBE6352815}"/>
          </ac:spMkLst>
        </pc:spChg>
        <pc:spChg chg="add mod">
          <ac:chgData name="Louise Hall (2126231)" userId="S::2126231@student.uwtsd.ac.uk::efab173b-1cd4-400e-b273-ea724fffd544" providerId="AD" clId="Web-{A2206BD5-EE40-D870-9CF4-94B90F8C57C7}" dt="2022-10-26T17:24:54.708" v="185" actId="1076"/>
          <ac:spMkLst>
            <pc:docMk/>
            <pc:sldMk cId="3527333213" sldId="265"/>
            <ac:spMk id="28" creationId="{B7176E64-9ADD-5659-C13B-FA9693DCD973}"/>
          </ac:spMkLst>
        </pc:spChg>
        <pc:spChg chg="add mod">
          <ac:chgData name="Louise Hall (2126231)" userId="S::2126231@student.uwtsd.ac.uk::efab173b-1cd4-400e-b273-ea724fffd544" providerId="AD" clId="Web-{A2206BD5-EE40-D870-9CF4-94B90F8C57C7}" dt="2022-10-26T17:24:45.551" v="184" actId="1076"/>
          <ac:spMkLst>
            <pc:docMk/>
            <pc:sldMk cId="3527333213" sldId="265"/>
            <ac:spMk id="29" creationId="{5CB0897A-5E17-8ECD-8393-464C691737DD}"/>
          </ac:spMkLst>
        </pc:spChg>
        <pc:spChg chg="add mod">
          <ac:chgData name="Louise Hall (2126231)" userId="S::2126231@student.uwtsd.ac.uk::efab173b-1cd4-400e-b273-ea724fffd544" providerId="AD" clId="Web-{A2206BD5-EE40-D870-9CF4-94B90F8C57C7}" dt="2022-10-26T17:14:58.518" v="136" actId="1076"/>
          <ac:spMkLst>
            <pc:docMk/>
            <pc:sldMk cId="3527333213" sldId="265"/>
            <ac:spMk id="30" creationId="{F8C83E7B-6D96-8694-DFF2-7404A08A8638}"/>
          </ac:spMkLst>
        </pc:spChg>
        <pc:spChg chg="add mod">
          <ac:chgData name="Louise Hall (2126231)" userId="S::2126231@student.uwtsd.ac.uk::efab173b-1cd4-400e-b273-ea724fffd544" providerId="AD" clId="Web-{A2206BD5-EE40-D870-9CF4-94B90F8C57C7}" dt="2022-10-26T17:15:18.503" v="138" actId="1076"/>
          <ac:spMkLst>
            <pc:docMk/>
            <pc:sldMk cId="3527333213" sldId="265"/>
            <ac:spMk id="31" creationId="{67B1D7C6-848A-0ECD-8A77-35AA31173BB7}"/>
          </ac:spMkLst>
        </pc:spChg>
        <pc:spChg chg="add mod">
          <ac:chgData name="Louise Hall (2126231)" userId="S::2126231@student.uwtsd.ac.uk::efab173b-1cd4-400e-b273-ea724fffd544" providerId="AD" clId="Web-{A2206BD5-EE40-D870-9CF4-94B90F8C57C7}" dt="2022-10-26T17:15:39.878" v="140" actId="1076"/>
          <ac:spMkLst>
            <pc:docMk/>
            <pc:sldMk cId="3527333213" sldId="265"/>
            <ac:spMk id="32" creationId="{ABED7062-9782-9621-6D77-F7857A8785A8}"/>
          </ac:spMkLst>
        </pc:spChg>
        <pc:spChg chg="add mod">
          <ac:chgData name="Louise Hall (2126231)" userId="S::2126231@student.uwtsd.ac.uk::efab173b-1cd4-400e-b273-ea724fffd544" providerId="AD" clId="Web-{A2206BD5-EE40-D870-9CF4-94B90F8C57C7}" dt="2022-10-26T17:16:00.519" v="142" actId="1076"/>
          <ac:spMkLst>
            <pc:docMk/>
            <pc:sldMk cId="3527333213" sldId="265"/>
            <ac:spMk id="33" creationId="{2972BD0B-83CE-2318-78D3-8D1DAD9C0103}"/>
          </ac:spMkLst>
        </pc:spChg>
        <pc:spChg chg="add mod">
          <ac:chgData name="Louise Hall (2126231)" userId="S::2126231@student.uwtsd.ac.uk::efab173b-1cd4-400e-b273-ea724fffd544" providerId="AD" clId="Web-{A2206BD5-EE40-D870-9CF4-94B90F8C57C7}" dt="2022-10-26T17:16:14.754" v="144" actId="1076"/>
          <ac:spMkLst>
            <pc:docMk/>
            <pc:sldMk cId="3527333213" sldId="265"/>
            <ac:spMk id="34" creationId="{2B05E4C0-65B1-7F99-0359-AC1AEA1D28C2}"/>
          </ac:spMkLst>
        </pc:spChg>
        <pc:spChg chg="add mod">
          <ac:chgData name="Louise Hall (2126231)" userId="S::2126231@student.uwtsd.ac.uk::efab173b-1cd4-400e-b273-ea724fffd544" providerId="AD" clId="Web-{A2206BD5-EE40-D870-9CF4-94B90F8C57C7}" dt="2022-10-26T17:16:27.176" v="146" actId="1076"/>
          <ac:spMkLst>
            <pc:docMk/>
            <pc:sldMk cId="3527333213" sldId="265"/>
            <ac:spMk id="35" creationId="{20354C89-80C7-9064-0C7F-9219063E2C3F}"/>
          </ac:spMkLst>
        </pc:spChg>
        <pc:spChg chg="add mod">
          <ac:chgData name="Louise Hall (2126231)" userId="S::2126231@student.uwtsd.ac.uk::efab173b-1cd4-400e-b273-ea724fffd544" providerId="AD" clId="Web-{A2206BD5-EE40-D870-9CF4-94B90F8C57C7}" dt="2022-10-26T17:17:11.756" v="148" actId="1076"/>
          <ac:spMkLst>
            <pc:docMk/>
            <pc:sldMk cId="3527333213" sldId="265"/>
            <ac:spMk id="36" creationId="{0711E799-484D-4B74-199C-B37BC940C458}"/>
          </ac:spMkLst>
        </pc:spChg>
        <pc:spChg chg="add mod">
          <ac:chgData name="Louise Hall (2126231)" userId="S::2126231@student.uwtsd.ac.uk::efab173b-1cd4-400e-b273-ea724fffd544" providerId="AD" clId="Web-{A2206BD5-EE40-D870-9CF4-94B90F8C57C7}" dt="2022-10-26T17:17:30.647" v="150" actId="1076"/>
          <ac:spMkLst>
            <pc:docMk/>
            <pc:sldMk cId="3527333213" sldId="265"/>
            <ac:spMk id="37" creationId="{51B07F16-FD15-C8DF-A6C0-4C6D2FA67B89}"/>
          </ac:spMkLst>
        </pc:spChg>
        <pc:spChg chg="add mod">
          <ac:chgData name="Louise Hall (2126231)" userId="S::2126231@student.uwtsd.ac.uk::efab173b-1cd4-400e-b273-ea724fffd544" providerId="AD" clId="Web-{A2206BD5-EE40-D870-9CF4-94B90F8C57C7}" dt="2022-10-26T17:17:51.804" v="153" actId="14100"/>
          <ac:spMkLst>
            <pc:docMk/>
            <pc:sldMk cId="3527333213" sldId="265"/>
            <ac:spMk id="38" creationId="{521BBB7A-D25A-43D9-B9E2-4B5A5A1B37AE}"/>
          </ac:spMkLst>
        </pc:spChg>
        <pc:spChg chg="add mod">
          <ac:chgData name="Louise Hall (2126231)" userId="S::2126231@student.uwtsd.ac.uk::efab173b-1cd4-400e-b273-ea724fffd544" providerId="AD" clId="Web-{A2206BD5-EE40-D870-9CF4-94B90F8C57C7}" dt="2022-10-26T17:18:12.570" v="155" actId="1076"/>
          <ac:spMkLst>
            <pc:docMk/>
            <pc:sldMk cId="3527333213" sldId="265"/>
            <ac:spMk id="39" creationId="{C8B92D04-5D95-5226-7FEA-B54EE0A7A05C}"/>
          </ac:spMkLst>
        </pc:spChg>
        <pc:spChg chg="add mod">
          <ac:chgData name="Louise Hall (2126231)" userId="S::2126231@student.uwtsd.ac.uk::efab173b-1cd4-400e-b273-ea724fffd544" providerId="AD" clId="Web-{A2206BD5-EE40-D870-9CF4-94B90F8C57C7}" dt="2022-10-26T17:18:34.478" v="157" actId="1076"/>
          <ac:spMkLst>
            <pc:docMk/>
            <pc:sldMk cId="3527333213" sldId="265"/>
            <ac:spMk id="40" creationId="{660175F7-9282-37C4-F992-2A572306D85D}"/>
          </ac:spMkLst>
        </pc:spChg>
        <pc:spChg chg="add mod">
          <ac:chgData name="Louise Hall (2126231)" userId="S::2126231@student.uwtsd.ac.uk::efab173b-1cd4-400e-b273-ea724fffd544" providerId="AD" clId="Web-{A2206BD5-EE40-D870-9CF4-94B90F8C57C7}" dt="2022-10-26T17:18:47.181" v="159" actId="1076"/>
          <ac:spMkLst>
            <pc:docMk/>
            <pc:sldMk cId="3527333213" sldId="265"/>
            <ac:spMk id="41" creationId="{9AA06A01-9E4F-85C9-5BDA-F2F5C7383FD0}"/>
          </ac:spMkLst>
        </pc:spChg>
        <pc:spChg chg="add mod">
          <ac:chgData name="Louise Hall (2126231)" userId="S::2126231@student.uwtsd.ac.uk::efab173b-1cd4-400e-b273-ea724fffd544" providerId="AD" clId="Web-{A2206BD5-EE40-D870-9CF4-94B90F8C57C7}" dt="2022-10-26T17:19:17.526" v="161" actId="1076"/>
          <ac:spMkLst>
            <pc:docMk/>
            <pc:sldMk cId="3527333213" sldId="265"/>
            <ac:spMk id="42" creationId="{60EAA2C9-406F-231C-239D-EBA9F517E16C}"/>
          </ac:spMkLst>
        </pc:spChg>
        <pc:spChg chg="add mod">
          <ac:chgData name="Louise Hall (2126231)" userId="S::2126231@student.uwtsd.ac.uk::efab173b-1cd4-400e-b273-ea724fffd544" providerId="AD" clId="Web-{A2206BD5-EE40-D870-9CF4-94B90F8C57C7}" dt="2022-10-26T17:19:30.698" v="163" actId="1076"/>
          <ac:spMkLst>
            <pc:docMk/>
            <pc:sldMk cId="3527333213" sldId="265"/>
            <ac:spMk id="43" creationId="{CFE86135-D821-B999-F692-3EA4C6B766C6}"/>
          </ac:spMkLst>
        </pc:spChg>
        <pc:spChg chg="add mod">
          <ac:chgData name="Louise Hall (2126231)" userId="S::2126231@student.uwtsd.ac.uk::efab173b-1cd4-400e-b273-ea724fffd544" providerId="AD" clId="Web-{A2206BD5-EE40-D870-9CF4-94B90F8C57C7}" dt="2022-10-26T17:19:49.996" v="165" actId="1076"/>
          <ac:spMkLst>
            <pc:docMk/>
            <pc:sldMk cId="3527333213" sldId="265"/>
            <ac:spMk id="44" creationId="{84EE6FFC-FECE-7B3D-A1B3-937A589D33B3}"/>
          </ac:spMkLst>
        </pc:spChg>
        <pc:spChg chg="add mod">
          <ac:chgData name="Louise Hall (2126231)" userId="S::2126231@student.uwtsd.ac.uk::efab173b-1cd4-400e-b273-ea724fffd544" providerId="AD" clId="Web-{A2206BD5-EE40-D870-9CF4-94B90F8C57C7}" dt="2022-10-26T17:20:08.012" v="167" actId="1076"/>
          <ac:spMkLst>
            <pc:docMk/>
            <pc:sldMk cId="3527333213" sldId="265"/>
            <ac:spMk id="45" creationId="{7E78FC45-B78E-0D37-9A0A-FEBCC61FFA87}"/>
          </ac:spMkLst>
        </pc:spChg>
        <pc:spChg chg="add mod">
          <ac:chgData name="Louise Hall (2126231)" userId="S::2126231@student.uwtsd.ac.uk::efab173b-1cd4-400e-b273-ea724fffd544" providerId="AD" clId="Web-{A2206BD5-EE40-D870-9CF4-94B90F8C57C7}" dt="2022-10-26T17:20:24.184" v="169" actId="1076"/>
          <ac:spMkLst>
            <pc:docMk/>
            <pc:sldMk cId="3527333213" sldId="265"/>
            <ac:spMk id="46" creationId="{E32BB0CB-9236-9DC5-809A-17CF0D11A376}"/>
          </ac:spMkLst>
        </pc:spChg>
        <pc:spChg chg="add mod">
          <ac:chgData name="Louise Hall (2126231)" userId="S::2126231@student.uwtsd.ac.uk::efab173b-1cd4-400e-b273-ea724fffd544" providerId="AD" clId="Web-{A2206BD5-EE40-D870-9CF4-94B90F8C57C7}" dt="2022-10-26T17:20:37.278" v="171" actId="1076"/>
          <ac:spMkLst>
            <pc:docMk/>
            <pc:sldMk cId="3527333213" sldId="265"/>
            <ac:spMk id="47" creationId="{00C12E21-F2A5-E34C-B4E8-CDEA2AE119D1}"/>
          </ac:spMkLst>
        </pc:spChg>
        <pc:spChg chg="add mod">
          <ac:chgData name="Louise Hall (2126231)" userId="S::2126231@student.uwtsd.ac.uk::efab173b-1cd4-400e-b273-ea724fffd544" providerId="AD" clId="Web-{A2206BD5-EE40-D870-9CF4-94B90F8C57C7}" dt="2022-10-26T17:22:42.860" v="173" actId="1076"/>
          <ac:spMkLst>
            <pc:docMk/>
            <pc:sldMk cId="3527333213" sldId="265"/>
            <ac:spMk id="48" creationId="{806E14C6-4DB5-133B-FB21-202C3FD37567}"/>
          </ac:spMkLst>
        </pc:spChg>
        <pc:spChg chg="add mod">
          <ac:chgData name="Louise Hall (2126231)" userId="S::2126231@student.uwtsd.ac.uk::efab173b-1cd4-400e-b273-ea724fffd544" providerId="AD" clId="Web-{A2206BD5-EE40-D870-9CF4-94B90F8C57C7}" dt="2022-10-26T17:23:16.923" v="175" actId="1076"/>
          <ac:spMkLst>
            <pc:docMk/>
            <pc:sldMk cId="3527333213" sldId="265"/>
            <ac:spMk id="49" creationId="{459B42FF-CA64-AFC7-6233-4F38093150C1}"/>
          </ac:spMkLst>
        </pc:spChg>
        <pc:spChg chg="add mod">
          <ac:chgData name="Louise Hall (2126231)" userId="S::2126231@student.uwtsd.ac.uk::efab173b-1cd4-400e-b273-ea724fffd544" providerId="AD" clId="Web-{A2206BD5-EE40-D870-9CF4-94B90F8C57C7}" dt="2022-10-26T17:23:34.283" v="177" actId="1076"/>
          <ac:spMkLst>
            <pc:docMk/>
            <pc:sldMk cId="3527333213" sldId="265"/>
            <ac:spMk id="50" creationId="{4C9CACD8-3E50-498E-FC95-501C048BD673}"/>
          </ac:spMkLst>
        </pc:spChg>
        <pc:spChg chg="add mod">
          <ac:chgData name="Louise Hall (2126231)" userId="S::2126231@student.uwtsd.ac.uk::efab173b-1cd4-400e-b273-ea724fffd544" providerId="AD" clId="Web-{A2206BD5-EE40-D870-9CF4-94B90F8C57C7}" dt="2022-10-26T17:23:56.518" v="179" actId="1076"/>
          <ac:spMkLst>
            <pc:docMk/>
            <pc:sldMk cId="3527333213" sldId="265"/>
            <ac:spMk id="51" creationId="{36DE30CA-0160-07A7-94FA-985C186B270B}"/>
          </ac:spMkLst>
        </pc:spChg>
        <pc:spChg chg="add mod">
          <ac:chgData name="Louise Hall (2126231)" userId="S::2126231@student.uwtsd.ac.uk::efab173b-1cd4-400e-b273-ea724fffd544" providerId="AD" clId="Web-{A2206BD5-EE40-D870-9CF4-94B90F8C57C7}" dt="2022-10-26T17:24:12.253" v="181" actId="1076"/>
          <ac:spMkLst>
            <pc:docMk/>
            <pc:sldMk cId="3527333213" sldId="265"/>
            <ac:spMk id="52" creationId="{3E21CF04-191A-4DE4-8EF5-ABA917B60DE4}"/>
          </ac:spMkLst>
        </pc:spChg>
        <pc:spChg chg="add mod">
          <ac:chgData name="Louise Hall (2126231)" userId="S::2126231@student.uwtsd.ac.uk::efab173b-1cd4-400e-b273-ea724fffd544" providerId="AD" clId="Web-{A2206BD5-EE40-D870-9CF4-94B90F8C57C7}" dt="2022-10-26T17:24:28.472" v="183" actId="1076"/>
          <ac:spMkLst>
            <pc:docMk/>
            <pc:sldMk cId="3527333213" sldId="265"/>
            <ac:spMk id="53" creationId="{D1F007D8-AC40-D159-BEEB-C20A809F81E4}"/>
          </ac:spMkLst>
        </pc:spChg>
        <pc:cxnChg chg="add del mod">
          <ac:chgData name="Louise Hall (2126231)" userId="S::2126231@student.uwtsd.ac.uk::efab173b-1cd4-400e-b273-ea724fffd544" providerId="AD" clId="Web-{A2206BD5-EE40-D870-9CF4-94B90F8C57C7}" dt="2022-10-26T17:09:25.039" v="102"/>
          <ac:cxnSpMkLst>
            <pc:docMk/>
            <pc:sldMk cId="3527333213" sldId="265"/>
            <ac:cxnSpMk id="21" creationId="{4C4EE929-F48F-2B12-CB34-09CD26821532}"/>
          </ac:cxnSpMkLst>
        </pc:cxnChg>
      </pc:sldChg>
      <pc:sldChg chg="del">
        <pc:chgData name="Louise Hall (2126231)" userId="S::2126231@student.uwtsd.ac.uk::efab173b-1cd4-400e-b273-ea724fffd544" providerId="AD" clId="Web-{A2206BD5-EE40-D870-9CF4-94B90F8C57C7}" dt="2022-10-26T17:26:25.929" v="189"/>
        <pc:sldMkLst>
          <pc:docMk/>
          <pc:sldMk cId="1155590417" sldId="266"/>
        </pc:sldMkLst>
      </pc:sldChg>
      <pc:sldChg chg="addSp delSp modSp add replId">
        <pc:chgData name="Louise Hall (2126231)" userId="S::2126231@student.uwtsd.ac.uk::efab173b-1cd4-400e-b273-ea724fffd544" providerId="AD" clId="Web-{A2206BD5-EE40-D870-9CF4-94B90F8C57C7}" dt="2022-10-26T17:57:55.475" v="461" actId="14100"/>
        <pc:sldMkLst>
          <pc:docMk/>
          <pc:sldMk cId="2142963056" sldId="267"/>
        </pc:sldMkLst>
        <pc:spChg chg="mod">
          <ac:chgData name="Louise Hall (2126231)" userId="S::2126231@student.uwtsd.ac.uk::efab173b-1cd4-400e-b273-ea724fffd544" providerId="AD" clId="Web-{A2206BD5-EE40-D870-9CF4-94B90F8C57C7}" dt="2022-10-26T17:38:05.700" v="353" actId="20577"/>
          <ac:spMkLst>
            <pc:docMk/>
            <pc:sldMk cId="2142963056" sldId="267"/>
            <ac:spMk id="8" creationId="{A8943693-E02C-E0C1-D329-216F77C69E55}"/>
          </ac:spMkLst>
        </pc:spChg>
        <pc:spChg chg="add mod">
          <ac:chgData name="Louise Hall (2126231)" userId="S::2126231@student.uwtsd.ac.uk::efab173b-1cd4-400e-b273-ea724fffd544" providerId="AD" clId="Web-{A2206BD5-EE40-D870-9CF4-94B90F8C57C7}" dt="2022-10-26T17:38:30.951" v="364" actId="14100"/>
          <ac:spMkLst>
            <pc:docMk/>
            <pc:sldMk cId="2142963056" sldId="267"/>
            <ac:spMk id="17" creationId="{1FA5E015-39FA-DE8A-D78B-5816CC173271}"/>
          </ac:spMkLst>
        </pc:spChg>
        <pc:spChg chg="add mod">
          <ac:chgData name="Louise Hall (2126231)" userId="S::2126231@student.uwtsd.ac.uk::efab173b-1cd4-400e-b273-ea724fffd544" providerId="AD" clId="Web-{A2206BD5-EE40-D870-9CF4-94B90F8C57C7}" dt="2022-10-26T17:39:42.687" v="387" actId="20577"/>
          <ac:spMkLst>
            <pc:docMk/>
            <pc:sldMk cId="2142963056" sldId="267"/>
            <ac:spMk id="21" creationId="{E9668739-8095-059A-B5C3-820A42725009}"/>
          </ac:spMkLst>
        </pc:spChg>
        <pc:spChg chg="mod">
          <ac:chgData name="Louise Hall (2126231)" userId="S::2126231@student.uwtsd.ac.uk::efab173b-1cd4-400e-b273-ea724fffd544" providerId="AD" clId="Web-{A2206BD5-EE40-D870-9CF4-94B90F8C57C7}" dt="2022-10-26T17:32:08.408" v="296" actId="14100"/>
          <ac:spMkLst>
            <pc:docMk/>
            <pc:sldMk cId="2142963056" sldId="267"/>
            <ac:spMk id="26" creationId="{18866846-C277-DC9F-8343-AA328425CA92}"/>
          </ac:spMkLst>
        </pc:spChg>
        <pc:spChg chg="del mod">
          <ac:chgData name="Louise Hall (2126231)" userId="S::2126231@student.uwtsd.ac.uk::efab173b-1cd4-400e-b273-ea724fffd544" providerId="AD" clId="Web-{A2206BD5-EE40-D870-9CF4-94B90F8C57C7}" dt="2022-10-26T17:27:37.306" v="200"/>
          <ac:spMkLst>
            <pc:docMk/>
            <pc:sldMk cId="2142963056" sldId="267"/>
            <ac:spMk id="27" creationId="{CCA0B1ED-60A6-65EC-8944-82CBE6352815}"/>
          </ac:spMkLst>
        </pc:spChg>
        <pc:spChg chg="mod">
          <ac:chgData name="Louise Hall (2126231)" userId="S::2126231@student.uwtsd.ac.uk::efab173b-1cd4-400e-b273-ea724fffd544" providerId="AD" clId="Web-{A2206BD5-EE40-D870-9CF4-94B90F8C57C7}" dt="2022-10-26T17:38:51.967" v="374" actId="14100"/>
          <ac:spMkLst>
            <pc:docMk/>
            <pc:sldMk cId="2142963056" sldId="267"/>
            <ac:spMk id="28" creationId="{B7176E64-9ADD-5659-C13B-FA9693DCD973}"/>
          </ac:spMkLst>
        </pc:spChg>
        <pc:spChg chg="del">
          <ac:chgData name="Louise Hall (2126231)" userId="S::2126231@student.uwtsd.ac.uk::efab173b-1cd4-400e-b273-ea724fffd544" providerId="AD" clId="Web-{A2206BD5-EE40-D870-9CF4-94B90F8C57C7}" dt="2022-10-26T17:39:09.827" v="375"/>
          <ac:spMkLst>
            <pc:docMk/>
            <pc:sldMk cId="2142963056" sldId="267"/>
            <ac:spMk id="29" creationId="{5CB0897A-5E17-8ECD-8393-464C691737DD}"/>
          </ac:spMkLst>
        </pc:spChg>
        <pc:spChg chg="mod">
          <ac:chgData name="Louise Hall (2126231)" userId="S::2126231@student.uwtsd.ac.uk::efab173b-1cd4-400e-b273-ea724fffd544" providerId="AD" clId="Web-{A2206BD5-EE40-D870-9CF4-94B90F8C57C7}" dt="2022-10-26T17:28:54.840" v="229" actId="14100"/>
          <ac:spMkLst>
            <pc:docMk/>
            <pc:sldMk cId="2142963056" sldId="267"/>
            <ac:spMk id="30" creationId="{F8C83E7B-6D96-8694-DFF2-7404A08A8638}"/>
          </ac:spMkLst>
        </pc:spChg>
        <pc:spChg chg="mod">
          <ac:chgData name="Louise Hall (2126231)" userId="S::2126231@student.uwtsd.ac.uk::efab173b-1cd4-400e-b273-ea724fffd544" providerId="AD" clId="Web-{A2206BD5-EE40-D870-9CF4-94B90F8C57C7}" dt="2022-10-26T17:34:54.475" v="335" actId="14100"/>
          <ac:spMkLst>
            <pc:docMk/>
            <pc:sldMk cId="2142963056" sldId="267"/>
            <ac:spMk id="31" creationId="{67B1D7C6-848A-0ECD-8A77-35AA31173BB7}"/>
          </ac:spMkLst>
        </pc:spChg>
        <pc:spChg chg="mod">
          <ac:chgData name="Louise Hall (2126231)" userId="S::2126231@student.uwtsd.ac.uk::efab173b-1cd4-400e-b273-ea724fffd544" providerId="AD" clId="Web-{A2206BD5-EE40-D870-9CF4-94B90F8C57C7}" dt="2022-10-26T17:30:07.967" v="254" actId="14100"/>
          <ac:spMkLst>
            <pc:docMk/>
            <pc:sldMk cId="2142963056" sldId="267"/>
            <ac:spMk id="32" creationId="{ABED7062-9782-9621-6D77-F7857A8785A8}"/>
          </ac:spMkLst>
        </pc:spChg>
        <pc:spChg chg="mod">
          <ac:chgData name="Louise Hall (2126231)" userId="S::2126231@student.uwtsd.ac.uk::efab173b-1cd4-400e-b273-ea724fffd544" providerId="AD" clId="Web-{A2206BD5-EE40-D870-9CF4-94B90F8C57C7}" dt="2022-10-26T17:30:43.421" v="265" actId="14100"/>
          <ac:spMkLst>
            <pc:docMk/>
            <pc:sldMk cId="2142963056" sldId="267"/>
            <ac:spMk id="33" creationId="{2972BD0B-83CE-2318-78D3-8D1DAD9C0103}"/>
          </ac:spMkLst>
        </pc:spChg>
        <pc:spChg chg="mod">
          <ac:chgData name="Louise Hall (2126231)" userId="S::2126231@student.uwtsd.ac.uk::efab173b-1cd4-400e-b273-ea724fffd544" providerId="AD" clId="Web-{A2206BD5-EE40-D870-9CF4-94B90F8C57C7}" dt="2022-10-26T17:31:11.578" v="277" actId="14100"/>
          <ac:spMkLst>
            <pc:docMk/>
            <pc:sldMk cId="2142963056" sldId="267"/>
            <ac:spMk id="34" creationId="{2B05E4C0-65B1-7F99-0359-AC1AEA1D28C2}"/>
          </ac:spMkLst>
        </pc:spChg>
        <pc:spChg chg="mod">
          <ac:chgData name="Louise Hall (2126231)" userId="S::2126231@student.uwtsd.ac.uk::efab173b-1cd4-400e-b273-ea724fffd544" providerId="AD" clId="Web-{A2206BD5-EE40-D870-9CF4-94B90F8C57C7}" dt="2022-10-26T17:32:15.330" v="297" actId="14100"/>
          <ac:spMkLst>
            <pc:docMk/>
            <pc:sldMk cId="2142963056" sldId="267"/>
            <ac:spMk id="35" creationId="{20354C89-80C7-9064-0C7F-9219063E2C3F}"/>
          </ac:spMkLst>
        </pc:spChg>
        <pc:spChg chg="mod">
          <ac:chgData name="Louise Hall (2126231)" userId="S::2126231@student.uwtsd.ac.uk::efab173b-1cd4-400e-b273-ea724fffd544" providerId="AD" clId="Web-{A2206BD5-EE40-D870-9CF4-94B90F8C57C7}" dt="2022-10-26T17:40:38.845" v="402" actId="1076"/>
          <ac:spMkLst>
            <pc:docMk/>
            <pc:sldMk cId="2142963056" sldId="267"/>
            <ac:spMk id="39" creationId="{C8B92D04-5D95-5226-7FEA-B54EE0A7A05C}"/>
          </ac:spMkLst>
        </pc:spChg>
        <pc:spChg chg="mod">
          <ac:chgData name="Louise Hall (2126231)" userId="S::2126231@student.uwtsd.ac.uk::efab173b-1cd4-400e-b273-ea724fffd544" providerId="AD" clId="Web-{A2206BD5-EE40-D870-9CF4-94B90F8C57C7}" dt="2022-10-26T17:41:09.236" v="411" actId="14100"/>
          <ac:spMkLst>
            <pc:docMk/>
            <pc:sldMk cId="2142963056" sldId="267"/>
            <ac:spMk id="40" creationId="{660175F7-9282-37C4-F992-2A572306D85D}"/>
          </ac:spMkLst>
        </pc:spChg>
        <pc:spChg chg="mod">
          <ac:chgData name="Louise Hall (2126231)" userId="S::2126231@student.uwtsd.ac.uk::efab173b-1cd4-400e-b273-ea724fffd544" providerId="AD" clId="Web-{A2206BD5-EE40-D870-9CF4-94B90F8C57C7}" dt="2022-10-26T17:41:27.065" v="418" actId="14100"/>
          <ac:spMkLst>
            <pc:docMk/>
            <pc:sldMk cId="2142963056" sldId="267"/>
            <ac:spMk id="41" creationId="{9AA06A01-9E4F-85C9-5BDA-F2F5C7383FD0}"/>
          </ac:spMkLst>
        </pc:spChg>
        <pc:spChg chg="mod">
          <ac:chgData name="Louise Hall (2126231)" userId="S::2126231@student.uwtsd.ac.uk::efab173b-1cd4-400e-b273-ea724fffd544" providerId="AD" clId="Web-{A2206BD5-EE40-D870-9CF4-94B90F8C57C7}" dt="2022-10-26T17:56:27.550" v="426" actId="14100"/>
          <ac:spMkLst>
            <pc:docMk/>
            <pc:sldMk cId="2142963056" sldId="267"/>
            <ac:spMk id="45" creationId="{7E78FC45-B78E-0D37-9A0A-FEBCC61FFA87}"/>
          </ac:spMkLst>
        </pc:spChg>
        <pc:spChg chg="mod">
          <ac:chgData name="Louise Hall (2126231)" userId="S::2126231@student.uwtsd.ac.uk::efab173b-1cd4-400e-b273-ea724fffd544" providerId="AD" clId="Web-{A2206BD5-EE40-D870-9CF4-94B90F8C57C7}" dt="2022-10-26T17:56:54.551" v="447" actId="20577"/>
          <ac:spMkLst>
            <pc:docMk/>
            <pc:sldMk cId="2142963056" sldId="267"/>
            <ac:spMk id="46" creationId="{E32BB0CB-9236-9DC5-809A-17CF0D11A376}"/>
          </ac:spMkLst>
        </pc:spChg>
        <pc:spChg chg="mod">
          <ac:chgData name="Louise Hall (2126231)" userId="S::2126231@student.uwtsd.ac.uk::efab173b-1cd4-400e-b273-ea724fffd544" providerId="AD" clId="Web-{A2206BD5-EE40-D870-9CF4-94B90F8C57C7}" dt="2022-10-26T17:57:55.475" v="461" actId="14100"/>
          <ac:spMkLst>
            <pc:docMk/>
            <pc:sldMk cId="2142963056" sldId="267"/>
            <ac:spMk id="47" creationId="{00C12E21-F2A5-E34C-B4E8-CDEA2AE119D1}"/>
          </ac:spMkLst>
        </pc:spChg>
        <pc:spChg chg="mod">
          <ac:chgData name="Louise Hall (2126231)" userId="S::2126231@student.uwtsd.ac.uk::efab173b-1cd4-400e-b273-ea724fffd544" providerId="AD" clId="Web-{A2206BD5-EE40-D870-9CF4-94B90F8C57C7}" dt="2022-10-26T17:32:59.331" v="306" actId="14100"/>
          <ac:spMkLst>
            <pc:docMk/>
            <pc:sldMk cId="2142963056" sldId="267"/>
            <ac:spMk id="51" creationId="{36DE30CA-0160-07A7-94FA-985C186B270B}"/>
          </ac:spMkLst>
        </pc:spChg>
        <pc:spChg chg="mod">
          <ac:chgData name="Louise Hall (2126231)" userId="S::2126231@student.uwtsd.ac.uk::efab173b-1cd4-400e-b273-ea724fffd544" providerId="AD" clId="Web-{A2206BD5-EE40-D870-9CF4-94B90F8C57C7}" dt="2022-10-26T17:33:39.926" v="315" actId="14100"/>
          <ac:spMkLst>
            <pc:docMk/>
            <pc:sldMk cId="2142963056" sldId="267"/>
            <ac:spMk id="52" creationId="{3E21CF04-191A-4DE4-8EF5-ABA917B60DE4}"/>
          </ac:spMkLst>
        </pc:spChg>
        <pc:spChg chg="mod">
          <ac:chgData name="Louise Hall (2126231)" userId="S::2126231@student.uwtsd.ac.uk::efab173b-1cd4-400e-b273-ea724fffd544" providerId="AD" clId="Web-{A2206BD5-EE40-D870-9CF4-94B90F8C57C7}" dt="2022-10-26T17:34:35.100" v="334" actId="14100"/>
          <ac:spMkLst>
            <pc:docMk/>
            <pc:sldMk cId="2142963056" sldId="267"/>
            <ac:spMk id="53" creationId="{D1F007D8-AC40-D159-BEEB-C20A809F81E4}"/>
          </ac:spMkLst>
        </pc:spChg>
      </pc:sldChg>
      <pc:sldChg chg="modSp new ord">
        <pc:chgData name="Louise Hall (2126231)" userId="S::2126231@student.uwtsd.ac.uk::efab173b-1cd4-400e-b273-ea724fffd544" providerId="AD" clId="Web-{A2206BD5-EE40-D870-9CF4-94B90F8C57C7}" dt="2022-10-26T19:43:21.928" v="1178" actId="20577"/>
        <pc:sldMkLst>
          <pc:docMk/>
          <pc:sldMk cId="2388628368" sldId="268"/>
        </pc:sldMkLst>
        <pc:spChg chg="mod">
          <ac:chgData name="Louise Hall (2126231)" userId="S::2126231@student.uwtsd.ac.uk::efab173b-1cd4-400e-b273-ea724fffd544" providerId="AD" clId="Web-{A2206BD5-EE40-D870-9CF4-94B90F8C57C7}" dt="2022-10-26T18:33:35.164" v="614" actId="20577"/>
          <ac:spMkLst>
            <pc:docMk/>
            <pc:sldMk cId="2388628368" sldId="268"/>
            <ac:spMk id="2" creationId="{E07436F5-8348-0D94-D516-BDF8F288BFC1}"/>
          </ac:spMkLst>
        </pc:spChg>
        <pc:spChg chg="mod">
          <ac:chgData name="Louise Hall (2126231)" userId="S::2126231@student.uwtsd.ac.uk::efab173b-1cd4-400e-b273-ea724fffd544" providerId="AD" clId="Web-{A2206BD5-EE40-D870-9CF4-94B90F8C57C7}" dt="2022-10-26T19:43:21.928" v="1178" actId="20577"/>
          <ac:spMkLst>
            <pc:docMk/>
            <pc:sldMk cId="2388628368" sldId="268"/>
            <ac:spMk id="3" creationId="{A7D7A392-3D6B-659C-8AD8-AF26D939EC5F}"/>
          </ac:spMkLst>
        </pc:spChg>
      </pc:sldChg>
      <pc:sldChg chg="addSp modSp new ord">
        <pc:chgData name="Louise Hall (2126231)" userId="S::2126231@student.uwtsd.ac.uk::efab173b-1cd4-400e-b273-ea724fffd544" providerId="AD" clId="Web-{A2206BD5-EE40-D870-9CF4-94B90F8C57C7}" dt="2022-10-26T19:27:44.026" v="856" actId="20577"/>
        <pc:sldMkLst>
          <pc:docMk/>
          <pc:sldMk cId="776466499" sldId="269"/>
        </pc:sldMkLst>
        <pc:spChg chg="mod">
          <ac:chgData name="Louise Hall (2126231)" userId="S::2126231@student.uwtsd.ac.uk::efab173b-1cd4-400e-b273-ea724fffd544" providerId="AD" clId="Web-{A2206BD5-EE40-D870-9CF4-94B90F8C57C7}" dt="2022-10-26T19:04:33.029" v="798" actId="20577"/>
          <ac:spMkLst>
            <pc:docMk/>
            <pc:sldMk cId="776466499" sldId="269"/>
            <ac:spMk id="2" creationId="{25125479-B1B3-3D0D-34FE-CEC05703A761}"/>
          </ac:spMkLst>
        </pc:spChg>
        <pc:spChg chg="add mod">
          <ac:chgData name="Louise Hall (2126231)" userId="S::2126231@student.uwtsd.ac.uk::efab173b-1cd4-400e-b273-ea724fffd544" providerId="AD" clId="Web-{A2206BD5-EE40-D870-9CF4-94B90F8C57C7}" dt="2022-10-26T19:27:44.026" v="856" actId="20577"/>
          <ac:spMkLst>
            <pc:docMk/>
            <pc:sldMk cId="776466499" sldId="269"/>
            <ac:spMk id="4" creationId="{A862C0F3-419D-3808-4211-EF97CDD08ADE}"/>
          </ac:spMkLst>
        </pc:spChg>
        <pc:spChg chg="add mod">
          <ac:chgData name="Louise Hall (2126231)" userId="S::2126231@student.uwtsd.ac.uk::efab173b-1cd4-400e-b273-ea724fffd544" providerId="AD" clId="Web-{A2206BD5-EE40-D870-9CF4-94B90F8C57C7}" dt="2022-10-26T19:00:12.162" v="776" actId="20577"/>
          <ac:spMkLst>
            <pc:docMk/>
            <pc:sldMk cId="776466499" sldId="269"/>
            <ac:spMk id="5" creationId="{61C718E6-0C00-07E7-BA5D-5515532A2354}"/>
          </ac:spMkLst>
        </pc:spChg>
        <pc:spChg chg="add mod">
          <ac:chgData name="Louise Hall (2126231)" userId="S::2126231@student.uwtsd.ac.uk::efab173b-1cd4-400e-b273-ea724fffd544" providerId="AD" clId="Web-{A2206BD5-EE40-D870-9CF4-94B90F8C57C7}" dt="2022-10-26T19:21:16.839" v="843" actId="20577"/>
          <ac:spMkLst>
            <pc:docMk/>
            <pc:sldMk cId="776466499" sldId="269"/>
            <ac:spMk id="6" creationId="{D06F89E5-1FA8-72EB-917C-BB7FA1233878}"/>
          </ac:spMkLst>
        </pc:spChg>
        <pc:spChg chg="add mod">
          <ac:chgData name="Louise Hall (2126231)" userId="S::2126231@student.uwtsd.ac.uk::efab173b-1cd4-400e-b273-ea724fffd544" providerId="AD" clId="Web-{A2206BD5-EE40-D870-9CF4-94B90F8C57C7}" dt="2022-10-26T19:06:26.876" v="814" actId="20577"/>
          <ac:spMkLst>
            <pc:docMk/>
            <pc:sldMk cId="776466499" sldId="269"/>
            <ac:spMk id="7" creationId="{4A53562C-2A9F-B92A-E34A-FBADC2AFCBF8}"/>
          </ac:spMkLst>
        </pc:spChg>
      </pc:sldChg>
    </pc:docChg>
  </pc:docChgLst>
  <pc:docChgLst>
    <pc:chgData name="Louise Hall (2126231)" userId="S::2126231@student.uwtsd.ac.uk::efab173b-1cd4-400e-b273-ea724fffd544" providerId="AD" clId="Web-{5875A75D-523E-AD23-8F10-09A8FE3E3094}"/>
    <pc:docChg chg="addSld modSld">
      <pc:chgData name="Louise Hall (2126231)" userId="S::2126231@student.uwtsd.ac.uk::efab173b-1cd4-400e-b273-ea724fffd544" providerId="AD" clId="Web-{5875A75D-523E-AD23-8F10-09A8FE3E3094}" dt="2022-10-24T17:18:29.146" v="359" actId="20577"/>
      <pc:docMkLst>
        <pc:docMk/>
      </pc:docMkLst>
      <pc:sldChg chg="addSp delSp modSp">
        <pc:chgData name="Louise Hall (2126231)" userId="S::2126231@student.uwtsd.ac.uk::efab173b-1cd4-400e-b273-ea724fffd544" providerId="AD" clId="Web-{5875A75D-523E-AD23-8F10-09A8FE3E3094}" dt="2022-10-24T16:28:21.801" v="90" actId="20577"/>
        <pc:sldMkLst>
          <pc:docMk/>
          <pc:sldMk cId="1351920866" sldId="259"/>
        </pc:sldMkLst>
        <pc:spChg chg="mod">
          <ac:chgData name="Louise Hall (2126231)" userId="S::2126231@student.uwtsd.ac.uk::efab173b-1cd4-400e-b273-ea724fffd544" providerId="AD" clId="Web-{5875A75D-523E-AD23-8F10-09A8FE3E3094}" dt="2022-10-24T16:28:21.801" v="90" actId="20577"/>
          <ac:spMkLst>
            <pc:docMk/>
            <pc:sldMk cId="1351920866" sldId="259"/>
            <ac:spMk id="3" creationId="{E3855BE5-AB9E-7320-C03B-8D44716FAB50}"/>
          </ac:spMkLst>
        </pc:spChg>
        <pc:spChg chg="add mod">
          <ac:chgData name="Louise Hall (2126231)" userId="S::2126231@student.uwtsd.ac.uk::efab173b-1cd4-400e-b273-ea724fffd544" providerId="AD" clId="Web-{5875A75D-523E-AD23-8F10-09A8FE3E3094}" dt="2022-10-24T16:14:09.849" v="11" actId="1076"/>
          <ac:spMkLst>
            <pc:docMk/>
            <pc:sldMk cId="1351920866" sldId="259"/>
            <ac:spMk id="10" creationId="{F1981118-C964-FA50-E0D5-E6C7131FBF2B}"/>
          </ac:spMkLst>
        </pc:spChg>
        <pc:spChg chg="add mod">
          <ac:chgData name="Louise Hall (2126231)" userId="S::2126231@student.uwtsd.ac.uk::efab173b-1cd4-400e-b273-ea724fffd544" providerId="AD" clId="Web-{5875A75D-523E-AD23-8F10-09A8FE3E3094}" dt="2022-10-24T16:14:36.147" v="13" actId="1076"/>
          <ac:spMkLst>
            <pc:docMk/>
            <pc:sldMk cId="1351920866" sldId="259"/>
            <ac:spMk id="11" creationId="{56608FCC-DFE3-1BDF-C890-DF5160F4BBEE}"/>
          </ac:spMkLst>
        </pc:spChg>
        <pc:spChg chg="add mod">
          <ac:chgData name="Louise Hall (2126231)" userId="S::2126231@student.uwtsd.ac.uk::efab173b-1cd4-400e-b273-ea724fffd544" providerId="AD" clId="Web-{5875A75D-523E-AD23-8F10-09A8FE3E3094}" dt="2022-10-24T16:15:06.335" v="16" actId="1076"/>
          <ac:spMkLst>
            <pc:docMk/>
            <pc:sldMk cId="1351920866" sldId="259"/>
            <ac:spMk id="12" creationId="{72E54E78-659E-E32D-5CAF-AD90C8E5F636}"/>
          </ac:spMkLst>
        </pc:spChg>
        <pc:spChg chg="add mod">
          <ac:chgData name="Louise Hall (2126231)" userId="S::2126231@student.uwtsd.ac.uk::efab173b-1cd4-400e-b273-ea724fffd544" providerId="AD" clId="Web-{5875A75D-523E-AD23-8F10-09A8FE3E3094}" dt="2022-10-24T16:16:00.400" v="18" actId="1076"/>
          <ac:spMkLst>
            <pc:docMk/>
            <pc:sldMk cId="1351920866" sldId="259"/>
            <ac:spMk id="13" creationId="{C9F6A2A9-21CB-81F5-58B2-2326D6DECF2F}"/>
          </ac:spMkLst>
        </pc:spChg>
        <pc:spChg chg="add mod">
          <ac:chgData name="Louise Hall (2126231)" userId="S::2126231@student.uwtsd.ac.uk::efab173b-1cd4-400e-b273-ea724fffd544" providerId="AD" clId="Web-{5875A75D-523E-AD23-8F10-09A8FE3E3094}" dt="2022-10-24T16:16:13.556" v="20" actId="1076"/>
          <ac:spMkLst>
            <pc:docMk/>
            <pc:sldMk cId="1351920866" sldId="259"/>
            <ac:spMk id="14" creationId="{E366BEBB-1E62-E9AA-95C2-741E0AD35879}"/>
          </ac:spMkLst>
        </pc:spChg>
        <pc:spChg chg="add mod">
          <ac:chgData name="Louise Hall (2126231)" userId="S::2126231@student.uwtsd.ac.uk::efab173b-1cd4-400e-b273-ea724fffd544" providerId="AD" clId="Web-{5875A75D-523E-AD23-8F10-09A8FE3E3094}" dt="2022-10-24T16:16:51.964" v="23" actId="1076"/>
          <ac:spMkLst>
            <pc:docMk/>
            <pc:sldMk cId="1351920866" sldId="259"/>
            <ac:spMk id="15" creationId="{491CCE77-0F49-1E15-D3FD-1AEF5BCADCA1}"/>
          </ac:spMkLst>
        </pc:spChg>
        <pc:spChg chg="add mod">
          <ac:chgData name="Louise Hall (2126231)" userId="S::2126231@student.uwtsd.ac.uk::efab173b-1cd4-400e-b273-ea724fffd544" providerId="AD" clId="Web-{5875A75D-523E-AD23-8F10-09A8FE3E3094}" dt="2022-10-24T16:26:19.312" v="74" actId="14100"/>
          <ac:spMkLst>
            <pc:docMk/>
            <pc:sldMk cId="1351920866" sldId="259"/>
            <ac:spMk id="16" creationId="{8F559673-0322-D2C9-10F3-B9282D9AEEDA}"/>
          </ac:spMkLst>
        </pc:spChg>
        <pc:spChg chg="add mod">
          <ac:chgData name="Louise Hall (2126231)" userId="S::2126231@student.uwtsd.ac.uk::efab173b-1cd4-400e-b273-ea724fffd544" providerId="AD" clId="Web-{5875A75D-523E-AD23-8F10-09A8FE3E3094}" dt="2022-10-24T16:27:18.720" v="89" actId="20577"/>
          <ac:spMkLst>
            <pc:docMk/>
            <pc:sldMk cId="1351920866" sldId="259"/>
            <ac:spMk id="17" creationId="{FD796F27-CDDA-78CF-4A1D-0E867F3A9366}"/>
          </ac:spMkLst>
        </pc:spChg>
        <pc:spChg chg="add mod">
          <ac:chgData name="Louise Hall (2126231)" userId="S::2126231@student.uwtsd.ac.uk::efab173b-1cd4-400e-b273-ea724fffd544" providerId="AD" clId="Web-{5875A75D-523E-AD23-8F10-09A8FE3E3094}" dt="2022-10-24T16:25:26.200" v="50" actId="20577"/>
          <ac:spMkLst>
            <pc:docMk/>
            <pc:sldMk cId="1351920866" sldId="259"/>
            <ac:spMk id="18" creationId="{F0FF412A-B77D-4796-0BF7-EA88A062F96C}"/>
          </ac:spMkLst>
        </pc:spChg>
        <pc:spChg chg="add mod">
          <ac:chgData name="Louise Hall (2126231)" userId="S::2126231@student.uwtsd.ac.uk::efab173b-1cd4-400e-b273-ea724fffd544" providerId="AD" clId="Web-{5875A75D-523E-AD23-8F10-09A8FE3E3094}" dt="2022-10-24T16:26:50.141" v="82" actId="20577"/>
          <ac:spMkLst>
            <pc:docMk/>
            <pc:sldMk cId="1351920866" sldId="259"/>
            <ac:spMk id="19" creationId="{B30FA86B-1BEA-D1E1-6FB8-E266721FC83B}"/>
          </ac:spMkLst>
        </pc:spChg>
        <pc:spChg chg="add mod">
          <ac:chgData name="Louise Hall (2126231)" userId="S::2126231@student.uwtsd.ac.uk::efab173b-1cd4-400e-b273-ea724fffd544" providerId="AD" clId="Web-{5875A75D-523E-AD23-8F10-09A8FE3E3094}" dt="2022-10-24T16:26:26.875" v="75" actId="14100"/>
          <ac:spMkLst>
            <pc:docMk/>
            <pc:sldMk cId="1351920866" sldId="259"/>
            <ac:spMk id="20" creationId="{1F94BE79-2424-B207-87BB-7BF28F090AA8}"/>
          </ac:spMkLst>
        </pc:spChg>
        <pc:spChg chg="add mod">
          <ac:chgData name="Louise Hall (2126231)" userId="S::2126231@student.uwtsd.ac.uk::efab173b-1cd4-400e-b273-ea724fffd544" providerId="AD" clId="Web-{5875A75D-523E-AD23-8F10-09A8FE3E3094}" dt="2022-10-24T16:26:10.030" v="72" actId="14100"/>
          <ac:spMkLst>
            <pc:docMk/>
            <pc:sldMk cId="1351920866" sldId="259"/>
            <ac:spMk id="21" creationId="{5167E0CC-58B9-BD10-D337-22B1E99771B5}"/>
          </ac:spMkLst>
        </pc:spChg>
        <pc:cxnChg chg="add del mod">
          <ac:chgData name="Louise Hall (2126231)" userId="S::2126231@student.uwtsd.ac.uk::efab173b-1cd4-400e-b273-ea724fffd544" providerId="AD" clId="Web-{5875A75D-523E-AD23-8F10-09A8FE3E3094}" dt="2022-10-24T16:13:03.940" v="3"/>
          <ac:cxnSpMkLst>
            <pc:docMk/>
            <pc:sldMk cId="1351920866" sldId="259"/>
            <ac:cxnSpMk id="8" creationId="{8FAEA58B-95DD-0A11-8772-5E785A2C9DAB}"/>
          </ac:cxnSpMkLst>
        </pc:cxnChg>
        <pc:cxnChg chg="add del mod">
          <ac:chgData name="Louise Hall (2126231)" userId="S::2126231@student.uwtsd.ac.uk::efab173b-1cd4-400e-b273-ea724fffd544" providerId="AD" clId="Web-{5875A75D-523E-AD23-8F10-09A8FE3E3094}" dt="2022-10-24T16:13:42.520" v="9"/>
          <ac:cxnSpMkLst>
            <pc:docMk/>
            <pc:sldMk cId="1351920866" sldId="259"/>
            <ac:cxnSpMk id="9" creationId="{99D98C9F-7DEA-5355-C6ED-D184A360F61F}"/>
          </ac:cxnSpMkLst>
        </pc:cxnChg>
      </pc:sldChg>
      <pc:sldChg chg="modSp new">
        <pc:chgData name="Louise Hall (2126231)" userId="S::2126231@student.uwtsd.ac.uk::efab173b-1cd4-400e-b273-ea724fffd544" providerId="AD" clId="Web-{5875A75D-523E-AD23-8F10-09A8FE3E3094}" dt="2022-10-24T16:45:02.413" v="273" actId="20577"/>
        <pc:sldMkLst>
          <pc:docMk/>
          <pc:sldMk cId="2195707000" sldId="260"/>
        </pc:sldMkLst>
        <pc:spChg chg="mod">
          <ac:chgData name="Louise Hall (2126231)" userId="S::2126231@student.uwtsd.ac.uk::efab173b-1cd4-400e-b273-ea724fffd544" providerId="AD" clId="Web-{5875A75D-523E-AD23-8F10-09A8FE3E3094}" dt="2022-10-24T16:30:21.820" v="98" actId="20577"/>
          <ac:spMkLst>
            <pc:docMk/>
            <pc:sldMk cId="2195707000" sldId="260"/>
            <ac:spMk id="2" creationId="{B9589B5C-DE6F-F47C-099E-63D68B5F0C69}"/>
          </ac:spMkLst>
        </pc:spChg>
        <pc:spChg chg="mod">
          <ac:chgData name="Louise Hall (2126231)" userId="S::2126231@student.uwtsd.ac.uk::efab173b-1cd4-400e-b273-ea724fffd544" providerId="AD" clId="Web-{5875A75D-523E-AD23-8F10-09A8FE3E3094}" dt="2022-10-24T16:45:02.413" v="273" actId="20577"/>
          <ac:spMkLst>
            <pc:docMk/>
            <pc:sldMk cId="2195707000" sldId="260"/>
            <ac:spMk id="3" creationId="{8A3AFEE8-0C01-E64C-8C9E-1D0033C3FCA3}"/>
          </ac:spMkLst>
        </pc:spChg>
      </pc:sldChg>
      <pc:sldChg chg="modSp new">
        <pc:chgData name="Louise Hall (2126231)" userId="S::2126231@student.uwtsd.ac.uk::efab173b-1cd4-400e-b273-ea724fffd544" providerId="AD" clId="Web-{5875A75D-523E-AD23-8F10-09A8FE3E3094}" dt="2022-10-24T16:54:33.311" v="342" actId="20577"/>
        <pc:sldMkLst>
          <pc:docMk/>
          <pc:sldMk cId="2186476240" sldId="261"/>
        </pc:sldMkLst>
        <pc:spChg chg="mod">
          <ac:chgData name="Louise Hall (2126231)" userId="S::2126231@student.uwtsd.ac.uk::efab173b-1cd4-400e-b273-ea724fffd544" providerId="AD" clId="Web-{5875A75D-523E-AD23-8F10-09A8FE3E3094}" dt="2022-10-24T16:45:29.727" v="281" actId="20577"/>
          <ac:spMkLst>
            <pc:docMk/>
            <pc:sldMk cId="2186476240" sldId="261"/>
            <ac:spMk id="2" creationId="{44F0EDA9-C3AF-0EA1-D057-BE49481DE354}"/>
          </ac:spMkLst>
        </pc:spChg>
        <pc:spChg chg="mod">
          <ac:chgData name="Louise Hall (2126231)" userId="S::2126231@student.uwtsd.ac.uk::efab173b-1cd4-400e-b273-ea724fffd544" providerId="AD" clId="Web-{5875A75D-523E-AD23-8F10-09A8FE3E3094}" dt="2022-10-24T16:54:33.311" v="342" actId="20577"/>
          <ac:spMkLst>
            <pc:docMk/>
            <pc:sldMk cId="2186476240" sldId="261"/>
            <ac:spMk id="3" creationId="{88B994AB-CCDA-EFC4-068D-9B1442A4DEA7}"/>
          </ac:spMkLst>
        </pc:spChg>
      </pc:sldChg>
      <pc:sldChg chg="modSp new">
        <pc:chgData name="Louise Hall (2126231)" userId="S::2126231@student.uwtsd.ac.uk::efab173b-1cd4-400e-b273-ea724fffd544" providerId="AD" clId="Web-{5875A75D-523E-AD23-8F10-09A8FE3E3094}" dt="2022-10-24T17:18:29.146" v="359" actId="20577"/>
        <pc:sldMkLst>
          <pc:docMk/>
          <pc:sldMk cId="2370904022" sldId="262"/>
        </pc:sldMkLst>
        <pc:spChg chg="mod">
          <ac:chgData name="Louise Hall (2126231)" userId="S::2126231@student.uwtsd.ac.uk::efab173b-1cd4-400e-b273-ea724fffd544" providerId="AD" clId="Web-{5875A75D-523E-AD23-8F10-09A8FE3E3094}" dt="2022-10-24T16:55:18.360" v="348" actId="20577"/>
          <ac:spMkLst>
            <pc:docMk/>
            <pc:sldMk cId="2370904022" sldId="262"/>
            <ac:spMk id="2" creationId="{4B3D41BE-C30D-F7CE-91EC-04605E6E6DCA}"/>
          </ac:spMkLst>
        </pc:spChg>
        <pc:spChg chg="mod">
          <ac:chgData name="Louise Hall (2126231)" userId="S::2126231@student.uwtsd.ac.uk::efab173b-1cd4-400e-b273-ea724fffd544" providerId="AD" clId="Web-{5875A75D-523E-AD23-8F10-09A8FE3E3094}" dt="2022-10-24T17:18:29.146" v="359" actId="20577"/>
          <ac:spMkLst>
            <pc:docMk/>
            <pc:sldMk cId="2370904022" sldId="262"/>
            <ac:spMk id="3" creationId="{D053CC4B-B5FC-69C2-344A-1D162FAE8F06}"/>
          </ac:spMkLst>
        </pc:spChg>
      </pc:sldChg>
    </pc:docChg>
  </pc:docChgLst>
  <pc:docChgLst>
    <pc:chgData name="Louise Hall (2126231)" userId="S::2126231@student.uwtsd.ac.uk::efab173b-1cd4-400e-b273-ea724fffd544" providerId="AD" clId="Web-{44FB83C0-AF09-46ED-FC49-D37A8738B0A1}"/>
    <pc:docChg chg="addSld modSld">
      <pc:chgData name="Louise Hall (2126231)" userId="S::2126231@student.uwtsd.ac.uk::efab173b-1cd4-400e-b273-ea724fffd544" providerId="AD" clId="Web-{44FB83C0-AF09-46ED-FC49-D37A8738B0A1}" dt="2022-10-20T10:13:07.658" v="584" actId="20577"/>
      <pc:docMkLst>
        <pc:docMk/>
      </pc:docMkLst>
      <pc:sldChg chg="modSp">
        <pc:chgData name="Louise Hall (2126231)" userId="S::2126231@student.uwtsd.ac.uk::efab173b-1cd4-400e-b273-ea724fffd544" providerId="AD" clId="Web-{44FB83C0-AF09-46ED-FC49-D37A8738B0A1}" dt="2022-10-20T09:24:24.241" v="210" actId="20577"/>
        <pc:sldMkLst>
          <pc:docMk/>
          <pc:sldMk cId="4264670052" sldId="257"/>
        </pc:sldMkLst>
        <pc:spChg chg="mod">
          <ac:chgData name="Louise Hall (2126231)" userId="S::2126231@student.uwtsd.ac.uk::efab173b-1cd4-400e-b273-ea724fffd544" providerId="AD" clId="Web-{44FB83C0-AF09-46ED-FC49-D37A8738B0A1}" dt="2022-10-20T09:09:49.918" v="10" actId="20577"/>
          <ac:spMkLst>
            <pc:docMk/>
            <pc:sldMk cId="4264670052" sldId="257"/>
            <ac:spMk id="2" creationId="{2962F6C6-B83A-C972-5AF9-F71E32F0844C}"/>
          </ac:spMkLst>
        </pc:spChg>
        <pc:spChg chg="mod">
          <ac:chgData name="Louise Hall (2126231)" userId="S::2126231@student.uwtsd.ac.uk::efab173b-1cd4-400e-b273-ea724fffd544" providerId="AD" clId="Web-{44FB83C0-AF09-46ED-FC49-D37A8738B0A1}" dt="2022-10-20T09:24:24.241" v="210" actId="20577"/>
          <ac:spMkLst>
            <pc:docMk/>
            <pc:sldMk cId="4264670052" sldId="257"/>
            <ac:spMk id="3" creationId="{691C7516-C550-1F39-C41B-23ADE310B695}"/>
          </ac:spMkLst>
        </pc:spChg>
      </pc:sldChg>
      <pc:sldChg chg="modSp new">
        <pc:chgData name="Louise Hall (2126231)" userId="S::2126231@student.uwtsd.ac.uk::efab173b-1cd4-400e-b273-ea724fffd544" providerId="AD" clId="Web-{44FB83C0-AF09-46ED-FC49-D37A8738B0A1}" dt="2022-10-20T10:13:07.658" v="584" actId="20577"/>
        <pc:sldMkLst>
          <pc:docMk/>
          <pc:sldMk cId="1407482451" sldId="258"/>
        </pc:sldMkLst>
        <pc:spChg chg="mod">
          <ac:chgData name="Louise Hall (2126231)" userId="S::2126231@student.uwtsd.ac.uk::efab173b-1cd4-400e-b273-ea724fffd544" providerId="AD" clId="Web-{44FB83C0-AF09-46ED-FC49-D37A8738B0A1}" dt="2022-10-20T09:55:40.517" v="359" actId="20577"/>
          <ac:spMkLst>
            <pc:docMk/>
            <pc:sldMk cId="1407482451" sldId="258"/>
            <ac:spMk id="2" creationId="{6A2DCD62-637F-6E41-1207-97877B995C49}"/>
          </ac:spMkLst>
        </pc:spChg>
        <pc:spChg chg="mod">
          <ac:chgData name="Louise Hall (2126231)" userId="S::2126231@student.uwtsd.ac.uk::efab173b-1cd4-400e-b273-ea724fffd544" providerId="AD" clId="Web-{44FB83C0-AF09-46ED-FC49-D37A8738B0A1}" dt="2022-10-20T10:13:07.658" v="584" actId="20577"/>
          <ac:spMkLst>
            <pc:docMk/>
            <pc:sldMk cId="1407482451" sldId="258"/>
            <ac:spMk id="3" creationId="{57DA134A-DC29-4E03-C1B2-10429193DE2D}"/>
          </ac:spMkLst>
        </pc:spChg>
      </pc:sldChg>
      <pc:sldChg chg="modSp new">
        <pc:chgData name="Louise Hall (2126231)" userId="S::2126231@student.uwtsd.ac.uk::efab173b-1cd4-400e-b273-ea724fffd544" providerId="AD" clId="Web-{44FB83C0-AF09-46ED-FC49-D37A8738B0A1}" dt="2022-10-20T10:12:04.281" v="582" actId="20577"/>
        <pc:sldMkLst>
          <pc:docMk/>
          <pc:sldMk cId="1351920866" sldId="259"/>
        </pc:sldMkLst>
        <pc:spChg chg="mod">
          <ac:chgData name="Louise Hall (2126231)" userId="S::2126231@student.uwtsd.ac.uk::efab173b-1cd4-400e-b273-ea724fffd544" providerId="AD" clId="Web-{44FB83C0-AF09-46ED-FC49-D37A8738B0A1}" dt="2022-10-20T10:12:04.281" v="582" actId="20577"/>
          <ac:spMkLst>
            <pc:docMk/>
            <pc:sldMk cId="1351920866" sldId="259"/>
            <ac:spMk id="2" creationId="{C5916391-1FF5-ECF6-C474-FEB10E4636F8}"/>
          </ac:spMkLst>
        </pc:spChg>
      </pc:sldChg>
    </pc:docChg>
  </pc:docChgLst>
  <pc:docChgLst>
    <pc:chgData name="Louise Hall (2126231)" userId="S::2126231@student.uwtsd.ac.uk::efab173b-1cd4-400e-b273-ea724fffd544" providerId="AD" clId="Web-{B5A997BF-7C76-4483-BDCF-8EA436EC11C5}"/>
    <pc:docChg chg="addSld delSld modSld sldOrd">
      <pc:chgData name="Louise Hall (2126231)" userId="S::2126231@student.uwtsd.ac.uk::efab173b-1cd4-400e-b273-ea724fffd544" providerId="AD" clId="Web-{B5A997BF-7C76-4483-BDCF-8EA436EC11C5}" dt="2022-10-26T14:32:27.633" v="1023"/>
      <pc:docMkLst>
        <pc:docMk/>
      </pc:docMkLst>
      <pc:sldChg chg="modSp">
        <pc:chgData name="Louise Hall (2126231)" userId="S::2126231@student.uwtsd.ac.uk::efab173b-1cd4-400e-b273-ea724fffd544" providerId="AD" clId="Web-{B5A997BF-7C76-4483-BDCF-8EA436EC11C5}" dt="2022-10-26T13:28:19.479" v="177" actId="20577"/>
        <pc:sldMkLst>
          <pc:docMk/>
          <pc:sldMk cId="4264670052" sldId="257"/>
        </pc:sldMkLst>
        <pc:spChg chg="mod">
          <ac:chgData name="Louise Hall (2126231)" userId="S::2126231@student.uwtsd.ac.uk::efab173b-1cd4-400e-b273-ea724fffd544" providerId="AD" clId="Web-{B5A997BF-7C76-4483-BDCF-8EA436EC11C5}" dt="2022-10-26T13:28:19.479" v="177" actId="20577"/>
          <ac:spMkLst>
            <pc:docMk/>
            <pc:sldMk cId="4264670052" sldId="257"/>
            <ac:spMk id="3" creationId="{691C7516-C550-1F39-C41B-23ADE310B695}"/>
          </ac:spMkLst>
        </pc:spChg>
      </pc:sldChg>
      <pc:sldChg chg="modSp">
        <pc:chgData name="Louise Hall (2126231)" userId="S::2126231@student.uwtsd.ac.uk::efab173b-1cd4-400e-b273-ea724fffd544" providerId="AD" clId="Web-{B5A997BF-7C76-4483-BDCF-8EA436EC11C5}" dt="2022-10-26T13:54:05.341" v="934" actId="1076"/>
        <pc:sldMkLst>
          <pc:docMk/>
          <pc:sldMk cId="1351920866" sldId="259"/>
        </pc:sldMkLst>
        <pc:spChg chg="mod">
          <ac:chgData name="Louise Hall (2126231)" userId="S::2126231@student.uwtsd.ac.uk::efab173b-1cd4-400e-b273-ea724fffd544" providerId="AD" clId="Web-{B5A997BF-7C76-4483-BDCF-8EA436EC11C5}" dt="2022-10-26T13:54:05.341" v="934" actId="1076"/>
          <ac:spMkLst>
            <pc:docMk/>
            <pc:sldMk cId="1351920866" sldId="259"/>
            <ac:spMk id="3" creationId="{E3855BE5-AB9E-7320-C03B-8D44716FAB50}"/>
          </ac:spMkLst>
        </pc:spChg>
        <pc:spChg chg="mod">
          <ac:chgData name="Louise Hall (2126231)" userId="S::2126231@student.uwtsd.ac.uk::efab173b-1cd4-400e-b273-ea724fffd544" providerId="AD" clId="Web-{B5A997BF-7C76-4483-BDCF-8EA436EC11C5}" dt="2022-10-26T13:53:54.513" v="933" actId="1076"/>
          <ac:spMkLst>
            <pc:docMk/>
            <pc:sldMk cId="1351920866" sldId="259"/>
            <ac:spMk id="20" creationId="{1F94BE79-2424-B207-87BB-7BF28F090AA8}"/>
          </ac:spMkLst>
        </pc:spChg>
      </pc:sldChg>
      <pc:sldChg chg="modSp">
        <pc:chgData name="Louise Hall (2126231)" userId="S::2126231@student.uwtsd.ac.uk::efab173b-1cd4-400e-b273-ea724fffd544" providerId="AD" clId="Web-{B5A997BF-7C76-4483-BDCF-8EA436EC11C5}" dt="2022-10-26T13:53:07.449" v="932" actId="20577"/>
        <pc:sldMkLst>
          <pc:docMk/>
          <pc:sldMk cId="2186476240" sldId="261"/>
        </pc:sldMkLst>
        <pc:spChg chg="mod">
          <ac:chgData name="Louise Hall (2126231)" userId="S::2126231@student.uwtsd.ac.uk::efab173b-1cd4-400e-b273-ea724fffd544" providerId="AD" clId="Web-{B5A997BF-7C76-4483-BDCF-8EA436EC11C5}" dt="2022-10-26T13:53:07.449" v="932" actId="20577"/>
          <ac:spMkLst>
            <pc:docMk/>
            <pc:sldMk cId="2186476240" sldId="261"/>
            <ac:spMk id="3" creationId="{88B994AB-CCDA-EFC4-068D-9B1442A4DEA7}"/>
          </ac:spMkLst>
        </pc:spChg>
      </pc:sldChg>
      <pc:sldChg chg="addSp delSp modSp del">
        <pc:chgData name="Louise Hall (2126231)" userId="S::2126231@student.uwtsd.ac.uk::efab173b-1cd4-400e-b273-ea724fffd544" providerId="AD" clId="Web-{B5A997BF-7C76-4483-BDCF-8EA436EC11C5}" dt="2022-10-26T13:01:11.747" v="44"/>
        <pc:sldMkLst>
          <pc:docMk/>
          <pc:sldMk cId="1101641993" sldId="263"/>
        </pc:sldMkLst>
        <pc:spChg chg="add mod">
          <ac:chgData name="Louise Hall (2126231)" userId="S::2126231@student.uwtsd.ac.uk::efab173b-1cd4-400e-b273-ea724fffd544" providerId="AD" clId="Web-{B5A997BF-7C76-4483-BDCF-8EA436EC11C5}" dt="2022-10-26T13:00:56.669" v="43"/>
          <ac:spMkLst>
            <pc:docMk/>
            <pc:sldMk cId="1101641993" sldId="263"/>
            <ac:spMk id="3" creationId="{2970EC18-9EA9-1FF8-6B2E-4F55D1B71289}"/>
          </ac:spMkLst>
        </pc:spChg>
        <pc:spChg chg="del">
          <ac:chgData name="Louise Hall (2126231)" userId="S::2126231@student.uwtsd.ac.uk::efab173b-1cd4-400e-b273-ea724fffd544" providerId="AD" clId="Web-{B5A997BF-7C76-4483-BDCF-8EA436EC11C5}" dt="2022-10-26T13:00:56.669" v="43"/>
          <ac:spMkLst>
            <pc:docMk/>
            <pc:sldMk cId="1101641993" sldId="263"/>
            <ac:spMk id="5" creationId="{D53A0B8B-D116-FCA4-5D99-E50E241EA78A}"/>
          </ac:spMkLst>
        </pc:spChg>
        <pc:picChg chg="del">
          <ac:chgData name="Louise Hall (2126231)" userId="S::2126231@student.uwtsd.ac.uk::efab173b-1cd4-400e-b273-ea724fffd544" providerId="AD" clId="Web-{B5A997BF-7C76-4483-BDCF-8EA436EC11C5}" dt="2022-10-26T13:00:56.669" v="43"/>
          <ac:picMkLst>
            <pc:docMk/>
            <pc:sldMk cId="1101641993" sldId="263"/>
            <ac:picMk id="4" creationId="{BA0F9937-E9DF-E2E0-32F7-91B5BC4135BD}"/>
          </ac:picMkLst>
        </pc:picChg>
      </pc:sldChg>
      <pc:sldChg chg="addSp delSp modSp new">
        <pc:chgData name="Louise Hall (2126231)" userId="S::2126231@student.uwtsd.ac.uk::efab173b-1cd4-400e-b273-ea724fffd544" providerId="AD" clId="Web-{B5A997BF-7C76-4483-BDCF-8EA436EC11C5}" dt="2022-10-26T13:57:54.239" v="964"/>
        <pc:sldMkLst>
          <pc:docMk/>
          <pc:sldMk cId="3611438174" sldId="264"/>
        </pc:sldMkLst>
        <pc:spChg chg="mod">
          <ac:chgData name="Louise Hall (2126231)" userId="S::2126231@student.uwtsd.ac.uk::efab173b-1cd4-400e-b273-ea724fffd544" providerId="AD" clId="Web-{B5A997BF-7C76-4483-BDCF-8EA436EC11C5}" dt="2022-10-26T13:21:01.122" v="86" actId="20577"/>
          <ac:spMkLst>
            <pc:docMk/>
            <pc:sldMk cId="3611438174" sldId="264"/>
            <ac:spMk id="2" creationId="{5B9DCF12-9416-E56E-D112-5F12E8F5AEB4}"/>
          </ac:spMkLst>
        </pc:spChg>
        <pc:spChg chg="del">
          <ac:chgData name="Louise Hall (2126231)" userId="S::2126231@student.uwtsd.ac.uk::efab173b-1cd4-400e-b273-ea724fffd544" providerId="AD" clId="Web-{B5A997BF-7C76-4483-BDCF-8EA436EC11C5}" dt="2022-10-26T12:59:14.681" v="38"/>
          <ac:spMkLst>
            <pc:docMk/>
            <pc:sldMk cId="3611438174" sldId="264"/>
            <ac:spMk id="3" creationId="{B7ADF4B0-BA80-0E0C-A1C4-698EB2F00177}"/>
          </ac:spMkLst>
        </pc:spChg>
        <pc:spChg chg="add del mod">
          <ac:chgData name="Louise Hall (2126231)" userId="S::2126231@student.uwtsd.ac.uk::efab173b-1cd4-400e-b273-ea724fffd544" providerId="AD" clId="Web-{B5A997BF-7C76-4483-BDCF-8EA436EC11C5}" dt="2022-10-26T12:59:44.276" v="42"/>
          <ac:spMkLst>
            <pc:docMk/>
            <pc:sldMk cId="3611438174" sldId="264"/>
            <ac:spMk id="6" creationId="{A4B63880-C840-8903-6AF3-8869CDDB8239}"/>
          </ac:spMkLst>
        </pc:spChg>
        <pc:spChg chg="add del mod">
          <ac:chgData name="Louise Hall (2126231)" userId="S::2126231@student.uwtsd.ac.uk::efab173b-1cd4-400e-b273-ea724fffd544" providerId="AD" clId="Web-{B5A997BF-7C76-4483-BDCF-8EA436EC11C5}" dt="2022-10-26T13:10:41.562" v="66"/>
          <ac:spMkLst>
            <pc:docMk/>
            <pc:sldMk cId="3611438174" sldId="264"/>
            <ac:spMk id="10" creationId="{81479F45-10F1-8217-B6D0-EA63E05F00A3}"/>
          </ac:spMkLst>
        </pc:spChg>
        <pc:graphicFrameChg chg="add del mod ord modGraphic">
          <ac:chgData name="Louise Hall (2126231)" userId="S::2126231@student.uwtsd.ac.uk::efab173b-1cd4-400e-b273-ea724fffd544" providerId="AD" clId="Web-{B5A997BF-7C76-4483-BDCF-8EA436EC11C5}" dt="2022-10-26T12:59:33.713" v="41"/>
          <ac:graphicFrameMkLst>
            <pc:docMk/>
            <pc:sldMk cId="3611438174" sldId="264"/>
            <ac:graphicFrameMk id="4" creationId="{F750FCDB-2003-4652-53E0-3EC56B6C8363}"/>
          </ac:graphicFrameMkLst>
        </pc:graphicFrameChg>
        <pc:graphicFrameChg chg="add del mod ord modGraphic">
          <ac:chgData name="Louise Hall (2126231)" userId="S::2126231@student.uwtsd.ac.uk::efab173b-1cd4-400e-b273-ea724fffd544" providerId="AD" clId="Web-{B5A997BF-7C76-4483-BDCF-8EA436EC11C5}" dt="2022-10-26T13:10:30.968" v="65"/>
          <ac:graphicFrameMkLst>
            <pc:docMk/>
            <pc:sldMk cId="3611438174" sldId="264"/>
            <ac:graphicFrameMk id="7" creationId="{14F9232B-563D-9F7D-C491-5C634A1BD1A1}"/>
          </ac:graphicFrameMkLst>
        </pc:graphicFrameChg>
        <pc:graphicFrameChg chg="add del">
          <ac:chgData name="Louise Hall (2126231)" userId="S::2126231@student.uwtsd.ac.uk::efab173b-1cd4-400e-b273-ea724fffd544" providerId="AD" clId="Web-{B5A997BF-7C76-4483-BDCF-8EA436EC11C5}" dt="2022-10-26T13:10:21.483" v="64"/>
          <ac:graphicFrameMkLst>
            <pc:docMk/>
            <pc:sldMk cId="3611438174" sldId="264"/>
            <ac:graphicFrameMk id="8" creationId="{B2D2EE1D-44A3-846A-1213-BDD93898B474}"/>
          </ac:graphicFrameMkLst>
        </pc:graphicFrameChg>
        <pc:graphicFrameChg chg="add mod ord modGraphic">
          <ac:chgData name="Louise Hall (2126231)" userId="S::2126231@student.uwtsd.ac.uk::efab173b-1cd4-400e-b273-ea724fffd544" providerId="AD" clId="Web-{B5A997BF-7C76-4483-BDCF-8EA436EC11C5}" dt="2022-10-26T13:57:54.239" v="964"/>
          <ac:graphicFrameMkLst>
            <pc:docMk/>
            <pc:sldMk cId="3611438174" sldId="264"/>
            <ac:graphicFrameMk id="11" creationId="{68774620-BADC-50BC-D7CB-E1C00957A7CE}"/>
          </ac:graphicFrameMkLst>
        </pc:graphicFrameChg>
      </pc:sldChg>
      <pc:sldChg chg="addSp delSp modSp del">
        <pc:chgData name="Louise Hall (2126231)" userId="S::2126231@student.uwtsd.ac.uk::efab173b-1cd4-400e-b273-ea724fffd544" providerId="AD" clId="Web-{B5A997BF-7C76-4483-BDCF-8EA436EC11C5}" dt="2022-10-26T12:58:53.899" v="36"/>
        <pc:sldMkLst>
          <pc:docMk/>
          <pc:sldMk cId="1599150831" sldId="265"/>
        </pc:sldMkLst>
        <pc:spChg chg="mod">
          <ac:chgData name="Louise Hall (2126231)" userId="S::2126231@student.uwtsd.ac.uk::efab173b-1cd4-400e-b273-ea724fffd544" providerId="AD" clId="Web-{B5A997BF-7C76-4483-BDCF-8EA436EC11C5}" dt="2022-10-26T12:56:58.192" v="21" actId="20577"/>
          <ac:spMkLst>
            <pc:docMk/>
            <pc:sldMk cId="1599150831" sldId="265"/>
            <ac:spMk id="2" creationId="{F80F08E4-122E-AEB3-40B1-38FAE8BC4FEE}"/>
          </ac:spMkLst>
        </pc:spChg>
        <pc:graphicFrameChg chg="add del">
          <ac:chgData name="Louise Hall (2126231)" userId="S::2126231@student.uwtsd.ac.uk::efab173b-1cd4-400e-b273-ea724fffd544" providerId="AD" clId="Web-{B5A997BF-7C76-4483-BDCF-8EA436EC11C5}" dt="2022-10-26T12:58:42.867" v="35"/>
          <ac:graphicFrameMkLst>
            <pc:docMk/>
            <pc:sldMk cId="1599150831" sldId="265"/>
            <ac:graphicFrameMk id="3" creationId="{EF618511-34ED-1C30-D583-5CDCB5533444}"/>
          </ac:graphicFrameMkLst>
        </pc:graphicFrameChg>
        <pc:graphicFrameChg chg="modGraphic">
          <ac:chgData name="Louise Hall (2126231)" userId="S::2126231@student.uwtsd.ac.uk::efab173b-1cd4-400e-b273-ea724fffd544" providerId="AD" clId="Web-{B5A997BF-7C76-4483-BDCF-8EA436EC11C5}" dt="2022-10-26T12:58:14.398" v="33"/>
          <ac:graphicFrameMkLst>
            <pc:docMk/>
            <pc:sldMk cId="1599150831" sldId="265"/>
            <ac:graphicFrameMk id="4" creationId="{03502979-736D-2E14-EFFF-7D2DF5CA6537}"/>
          </ac:graphicFrameMkLst>
        </pc:graphicFrameChg>
      </pc:sldChg>
      <pc:sldChg chg="addSp delSp modSp new ord">
        <pc:chgData name="Louise Hall (2126231)" userId="S::2126231@student.uwtsd.ac.uk::efab173b-1cd4-400e-b273-ea724fffd544" providerId="AD" clId="Web-{B5A997BF-7C76-4483-BDCF-8EA436EC11C5}" dt="2022-10-26T14:32:27.633" v="1023"/>
        <pc:sldMkLst>
          <pc:docMk/>
          <pc:sldMk cId="3527333213" sldId="265"/>
        </pc:sldMkLst>
        <pc:spChg chg="del">
          <ac:chgData name="Louise Hall (2126231)" userId="S::2126231@student.uwtsd.ac.uk::efab173b-1cd4-400e-b273-ea724fffd544" providerId="AD" clId="Web-{B5A997BF-7C76-4483-BDCF-8EA436EC11C5}" dt="2022-10-26T13:04:23.972" v="49"/>
          <ac:spMkLst>
            <pc:docMk/>
            <pc:sldMk cId="3527333213" sldId="265"/>
            <ac:spMk id="2" creationId="{9205B992-8527-B5CC-F529-B14BC37B3326}"/>
          </ac:spMkLst>
        </pc:spChg>
        <pc:spChg chg="del">
          <ac:chgData name="Louise Hall (2126231)" userId="S::2126231@student.uwtsd.ac.uk::efab173b-1cd4-400e-b273-ea724fffd544" providerId="AD" clId="Web-{B5A997BF-7C76-4483-BDCF-8EA436EC11C5}" dt="2022-10-26T13:04:19.831" v="48"/>
          <ac:spMkLst>
            <pc:docMk/>
            <pc:sldMk cId="3527333213" sldId="265"/>
            <ac:spMk id="3" creationId="{5812BCF1-4204-4495-7939-4539AF6730B9}"/>
          </ac:spMkLst>
        </pc:spChg>
        <pc:spChg chg="add mod">
          <ac:chgData name="Louise Hall (2126231)" userId="S::2126231@student.uwtsd.ac.uk::efab173b-1cd4-400e-b273-ea724fffd544" providerId="AD" clId="Web-{B5A997BF-7C76-4483-BDCF-8EA436EC11C5}" dt="2022-10-26T14:28:27.892" v="983" actId="14100"/>
          <ac:spMkLst>
            <pc:docMk/>
            <pc:sldMk cId="3527333213" sldId="265"/>
            <ac:spMk id="5" creationId="{FB1B7691-D608-BF0B-7196-E7A0E3CFE4AE}"/>
          </ac:spMkLst>
        </pc:spChg>
        <pc:cxnChg chg="add mod">
          <ac:chgData name="Louise Hall (2126231)" userId="S::2126231@student.uwtsd.ac.uk::efab173b-1cd4-400e-b273-ea724fffd544" providerId="AD" clId="Web-{B5A997BF-7C76-4483-BDCF-8EA436EC11C5}" dt="2022-10-26T14:29:40.238" v="988" actId="14100"/>
          <ac:cxnSpMkLst>
            <pc:docMk/>
            <pc:sldMk cId="3527333213" sldId="265"/>
            <ac:cxnSpMk id="4" creationId="{61B829D4-C5A7-27AF-D275-2BC772475D46}"/>
          </ac:cxnSpMkLst>
        </pc:cxnChg>
        <pc:cxnChg chg="add mod">
          <ac:chgData name="Louise Hall (2126231)" userId="S::2126231@student.uwtsd.ac.uk::efab173b-1cd4-400e-b273-ea724fffd544" providerId="AD" clId="Web-{B5A997BF-7C76-4483-BDCF-8EA436EC11C5}" dt="2022-10-26T14:29:45.878" v="989"/>
          <ac:cxnSpMkLst>
            <pc:docMk/>
            <pc:sldMk cId="3527333213" sldId="265"/>
            <ac:cxnSpMk id="6" creationId="{71290034-0069-640B-F612-27CB086CDCD4}"/>
          </ac:cxnSpMkLst>
        </pc:cxnChg>
        <pc:cxnChg chg="add mod">
          <ac:chgData name="Louise Hall (2126231)" userId="S::2126231@student.uwtsd.ac.uk::efab173b-1cd4-400e-b273-ea724fffd544" providerId="AD" clId="Web-{B5A997BF-7C76-4483-BDCF-8EA436EC11C5}" dt="2022-10-26T14:32:10.961" v="1021"/>
          <ac:cxnSpMkLst>
            <pc:docMk/>
            <pc:sldMk cId="3527333213" sldId="265"/>
            <ac:cxnSpMk id="7" creationId="{A6A66F3C-B141-5E5B-7F1B-702AE2F240AB}"/>
          </ac:cxnSpMkLst>
        </pc:cxnChg>
        <pc:cxnChg chg="add del mod">
          <ac:chgData name="Louise Hall (2126231)" userId="S::2126231@student.uwtsd.ac.uk::efab173b-1cd4-400e-b273-ea724fffd544" providerId="AD" clId="Web-{B5A997BF-7C76-4483-BDCF-8EA436EC11C5}" dt="2022-10-26T14:31:52.382" v="1017"/>
          <ac:cxnSpMkLst>
            <pc:docMk/>
            <pc:sldMk cId="3527333213" sldId="265"/>
            <ac:cxnSpMk id="8" creationId="{E8209939-C510-6C7A-10DA-B75032EB4C88}"/>
          </ac:cxnSpMkLst>
        </pc:cxnChg>
        <pc:cxnChg chg="add mod">
          <ac:chgData name="Louise Hall (2126231)" userId="S::2126231@student.uwtsd.ac.uk::efab173b-1cd4-400e-b273-ea724fffd544" providerId="AD" clId="Web-{B5A997BF-7C76-4483-BDCF-8EA436EC11C5}" dt="2022-10-26T14:32:27.633" v="1023"/>
          <ac:cxnSpMkLst>
            <pc:docMk/>
            <pc:sldMk cId="3527333213" sldId="265"/>
            <ac:cxnSpMk id="9" creationId="{E7FD07B1-55F8-2BE2-1331-033A0C40EAB8}"/>
          </ac:cxnSpMkLst>
        </pc:cxnChg>
        <pc:cxnChg chg="add mod">
          <ac:chgData name="Louise Hall (2126231)" userId="S::2126231@student.uwtsd.ac.uk::efab173b-1cd4-400e-b273-ea724fffd544" providerId="AD" clId="Web-{B5A997BF-7C76-4483-BDCF-8EA436EC11C5}" dt="2022-10-26T14:32:19.493" v="1022"/>
          <ac:cxnSpMkLst>
            <pc:docMk/>
            <pc:sldMk cId="3527333213" sldId="265"/>
            <ac:cxnSpMk id="10" creationId="{58472734-9621-8667-C0CC-74ABA4316B6F}"/>
          </ac:cxnSpMkLst>
        </pc:cxnChg>
        <pc:cxnChg chg="add mod">
          <ac:chgData name="Louise Hall (2126231)" userId="S::2126231@student.uwtsd.ac.uk::efab173b-1cd4-400e-b273-ea724fffd544" providerId="AD" clId="Web-{B5A997BF-7C76-4483-BDCF-8EA436EC11C5}" dt="2022-10-26T14:30:44.927" v="1003"/>
          <ac:cxnSpMkLst>
            <pc:docMk/>
            <pc:sldMk cId="3527333213" sldId="265"/>
            <ac:cxnSpMk id="11" creationId="{5AC634CC-8C7E-D16C-B136-81FE577A9094}"/>
          </ac:cxnSpMkLst>
        </pc:cxnChg>
        <pc:cxnChg chg="add mod">
          <ac:chgData name="Louise Hall (2126231)" userId="S::2126231@student.uwtsd.ac.uk::efab173b-1cd4-400e-b273-ea724fffd544" providerId="AD" clId="Web-{B5A997BF-7C76-4483-BDCF-8EA436EC11C5}" dt="2022-10-26T14:31:06.506" v="1010" actId="1076"/>
          <ac:cxnSpMkLst>
            <pc:docMk/>
            <pc:sldMk cId="3527333213" sldId="265"/>
            <ac:cxnSpMk id="12" creationId="{BDC115A2-0D24-087D-0B61-B14621E20CA9}"/>
          </ac:cxnSpMkLst>
        </pc:cxnChg>
      </pc:sldChg>
      <pc:sldChg chg="modSp new">
        <pc:chgData name="Louise Hall (2126231)" userId="S::2126231@student.uwtsd.ac.uk::efab173b-1cd4-400e-b273-ea724fffd544" providerId="AD" clId="Web-{B5A997BF-7C76-4483-BDCF-8EA436EC11C5}" dt="2022-10-26T13:59:23.383" v="979" actId="14100"/>
        <pc:sldMkLst>
          <pc:docMk/>
          <pc:sldMk cId="1155590417" sldId="266"/>
        </pc:sldMkLst>
        <pc:spChg chg="mod">
          <ac:chgData name="Louise Hall (2126231)" userId="S::2126231@student.uwtsd.ac.uk::efab173b-1cd4-400e-b273-ea724fffd544" providerId="AD" clId="Web-{B5A997BF-7C76-4483-BDCF-8EA436EC11C5}" dt="2022-10-26T13:59:12.382" v="977" actId="14100"/>
          <ac:spMkLst>
            <pc:docMk/>
            <pc:sldMk cId="1155590417" sldId="266"/>
            <ac:spMk id="2" creationId="{89DD22B7-0E98-6253-512E-BC845CA04B0F}"/>
          </ac:spMkLst>
        </pc:spChg>
        <pc:spChg chg="mod">
          <ac:chgData name="Louise Hall (2126231)" userId="S::2126231@student.uwtsd.ac.uk::efab173b-1cd4-400e-b273-ea724fffd544" providerId="AD" clId="Web-{B5A997BF-7C76-4483-BDCF-8EA436EC11C5}" dt="2022-10-26T13:59:23.383" v="979" actId="14100"/>
          <ac:spMkLst>
            <pc:docMk/>
            <pc:sldMk cId="1155590417" sldId="266"/>
            <ac:spMk id="3" creationId="{C414D76B-BDC2-7A1A-3E37-D358010FDBC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0FCB736-0ADD-49BB-B6DE-B82334245FF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4DF83AE6-440A-41CC-97E8-CB5B4896799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922A0DD-9D25-4E63-A187-2DD30194DBFD}" type="datetime1">
              <a:rPr lang="en-GB" smtClean="0"/>
              <a:t>30/10/2022</a:t>
            </a:fld>
            <a:endParaRPr lang="en-GB"/>
          </a:p>
        </p:txBody>
      </p:sp>
      <p:sp>
        <p:nvSpPr>
          <p:cNvPr id="4" name="Footer Placeholder 3">
            <a:extLst>
              <a:ext uri="{FF2B5EF4-FFF2-40B4-BE49-F238E27FC236}">
                <a16:creationId xmlns:a16="http://schemas.microsoft.com/office/drawing/2014/main" id="{C756C4EC-0C1D-4CB6-A06C-633D86E643D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7E70F510-C925-4D25-B15A-6F217A3CFDA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25CD996-28E9-4091-BD1A-BF7E37D77A06}" type="slidenum">
              <a:rPr lang="en-GB" smtClean="0"/>
              <a:t>‹#›</a:t>
            </a:fld>
            <a:endParaRPr lang="en-GB"/>
          </a:p>
        </p:txBody>
      </p:sp>
    </p:spTree>
    <p:extLst>
      <p:ext uri="{BB962C8B-B14F-4D97-AF65-F5344CB8AC3E}">
        <p14:creationId xmlns:p14="http://schemas.microsoft.com/office/powerpoint/2010/main" val="51587672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0D70F6-D675-4BF2-9C80-0A6E714C3280}" type="datetime1">
              <a:rPr lang="en-GB" smtClean="0"/>
              <a:pPr/>
              <a:t>30/10/2022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FF5F66-C26C-4A0C-9C41-1168CB2D5E67}" type="slidenum">
              <a:rPr lang="en-GB" noProof="0" smtClean="0"/>
              <a:t>‹#›</a:t>
            </a:fld>
            <a:endParaRPr lang="en-GB" noProof="0"/>
          </a:p>
        </p:txBody>
      </p:sp>
    </p:spTree>
    <p:extLst>
      <p:ext uri="{BB962C8B-B14F-4D97-AF65-F5344CB8AC3E}">
        <p14:creationId xmlns:p14="http://schemas.microsoft.com/office/powerpoint/2010/main" val="49532998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FF5F66-C26C-4A0C-9C41-1168CB2D5E67}" type="slidenum">
              <a:rPr lang="en-GB" smtClean="0"/>
              <a:t>1</a:t>
            </a:fld>
            <a:endParaRPr lang="en-GB"/>
          </a:p>
        </p:txBody>
      </p:sp>
    </p:spTree>
    <p:extLst>
      <p:ext uri="{BB962C8B-B14F-4D97-AF65-F5344CB8AC3E}">
        <p14:creationId xmlns:p14="http://schemas.microsoft.com/office/powerpoint/2010/main" val="34882907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10/30/2022</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395154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10/30/2022</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21205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10/30/2022</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85691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10/30/2022</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94607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10/30/2022</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87526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10/30/2022</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4021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10/30/2022</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704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10/30/2022</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380097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10/30/2022</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85432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10/30/2022</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53583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10/30/2022</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241940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10/30/2022</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3552226697"/>
      </p:ext>
    </p:extLst>
  </p:cSld>
  <p:clrMap bg1="lt1" tx1="dk1" bg2="lt2" tx2="dk2" accent1="accent1" accent2="accent2" accent3="accent3" accent4="accent4" accent5="accent5" accent6="accent6" hlink="hlink" folHlink="folHlink"/>
  <p:sldLayoutIdLst>
    <p:sldLayoutId id="2147483845" r:id="rId1"/>
    <p:sldLayoutId id="2147483846" r:id="rId2"/>
    <p:sldLayoutId id="2147483847" r:id="rId3"/>
    <p:sldLayoutId id="2147483848" r:id="rId4"/>
    <p:sldLayoutId id="2147483849" r:id="rId5"/>
    <p:sldLayoutId id="2147483843" r:id="rId6"/>
    <p:sldLayoutId id="2147483839" r:id="rId7"/>
    <p:sldLayoutId id="2147483840" r:id="rId8"/>
    <p:sldLayoutId id="2147483841" r:id="rId9"/>
    <p:sldLayoutId id="2147483842" r:id="rId10"/>
    <p:sldLayoutId id="2147483844" r:id="rId11"/>
  </p:sldLayoutIdLst>
  <p:txStyles>
    <p:titleStyle>
      <a:lvl1pPr algn="l" defTabSz="914400" rtl="0" eaLnBrk="1" latinLnBrk="0" hangingPunct="1">
        <a:lnSpc>
          <a:spcPct val="9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just-style.com/news/t-m-lewin-collapses-into-administration-for-second-time/" TargetMode="External"/><Relationship Id="rId2" Type="http://schemas.openxmlformats.org/officeDocument/2006/relationships/hyperlink" Target="https://www.theguardian.com/business/2022/mar/17/tm-lewin-calls-in-administrators-for-second-time-in-two-year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7" name="Rectangle 116">
            <a:extLst>
              <a:ext uri="{FF2B5EF4-FFF2-40B4-BE49-F238E27FC236}">
                <a16:creationId xmlns:a16="http://schemas.microsoft.com/office/drawing/2014/main" id="{4D313860-A922-4FA4-B5E2-E8871F105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643466" y="753626"/>
            <a:ext cx="5334930" cy="3004145"/>
          </a:xfrm>
        </p:spPr>
        <p:txBody>
          <a:bodyPr vert="horz" lIns="91440" tIns="45720" rIns="91440" bIns="45720" rtlCol="0">
            <a:normAutofit/>
          </a:bodyPr>
          <a:lstStyle/>
          <a:p>
            <a:r>
              <a:rPr lang="en-US" sz="5100" kern="1200" dirty="0">
                <a:latin typeface="Arial"/>
                <a:cs typeface="Arial"/>
              </a:rPr>
              <a:t>Problem solving and decision making</a:t>
            </a:r>
          </a:p>
        </p:txBody>
      </p:sp>
      <p:sp>
        <p:nvSpPr>
          <p:cNvPr id="3" name="Subtitle 2"/>
          <p:cNvSpPr>
            <a:spLocks noGrp="1"/>
          </p:cNvSpPr>
          <p:nvPr>
            <p:ph type="subTitle" idx="1"/>
          </p:nvPr>
        </p:nvSpPr>
        <p:spPr>
          <a:xfrm>
            <a:off x="643465" y="3849845"/>
            <a:ext cx="5334931" cy="2189214"/>
          </a:xfrm>
        </p:spPr>
        <p:txBody>
          <a:bodyPr vert="horz" lIns="91440" tIns="45720" rIns="91440" bIns="45720" rtlCol="0" anchor="t">
            <a:normAutofit/>
          </a:bodyPr>
          <a:lstStyle/>
          <a:p>
            <a:pPr indent="-228600">
              <a:buFont typeface="Arial" panose="020B0604020202020204" pitchFamily="34" charset="0"/>
              <a:buChar char="•"/>
            </a:pPr>
            <a:r>
              <a:rPr lang="en-US" sz="1100" dirty="0">
                <a:latin typeface="Arial"/>
                <a:cs typeface="Arial"/>
              </a:rPr>
              <a:t>By </a:t>
            </a:r>
            <a:r>
              <a:rPr lang="en-US" sz="1100" b="1" dirty="0">
                <a:latin typeface="Arial"/>
                <a:cs typeface="Arial"/>
              </a:rPr>
              <a:t>Louise hall</a:t>
            </a:r>
          </a:p>
          <a:p>
            <a:pPr indent="-228600">
              <a:buFont typeface="Arial" panose="020B0604020202020204" pitchFamily="34" charset="0"/>
              <a:buChar char="•"/>
            </a:pPr>
            <a:r>
              <a:rPr lang="en-US" sz="1100" dirty="0">
                <a:latin typeface="Arial"/>
                <a:cs typeface="Arial"/>
              </a:rPr>
              <a:t>Student number:</a:t>
            </a:r>
            <a:r>
              <a:rPr lang="en-US" sz="1100" b="1" dirty="0">
                <a:latin typeface="Arial"/>
                <a:cs typeface="Arial"/>
              </a:rPr>
              <a:t> 2126231</a:t>
            </a:r>
          </a:p>
          <a:p>
            <a:pPr indent="-228600">
              <a:buFont typeface="Arial" panose="020B0604020202020204" pitchFamily="34" charset="0"/>
              <a:buChar char="•"/>
            </a:pPr>
            <a:r>
              <a:rPr lang="en-US" sz="1100" dirty="0">
                <a:latin typeface="Arial"/>
                <a:cs typeface="Arial"/>
              </a:rPr>
              <a:t>Module title: </a:t>
            </a:r>
            <a:r>
              <a:rPr lang="en-US" sz="1100" b="1" dirty="0">
                <a:latin typeface="Arial"/>
                <a:cs typeface="Arial"/>
              </a:rPr>
              <a:t>problem solving and decision making</a:t>
            </a:r>
          </a:p>
          <a:p>
            <a:pPr indent="-228600">
              <a:buFont typeface="Arial" panose="020B0604020202020204" pitchFamily="34" charset="0"/>
              <a:buChar char="•"/>
            </a:pPr>
            <a:r>
              <a:rPr lang="en-US" sz="1100" dirty="0">
                <a:latin typeface="Arial"/>
                <a:cs typeface="Arial"/>
              </a:rPr>
              <a:t>Module code:</a:t>
            </a:r>
            <a:r>
              <a:rPr lang="en-US" sz="1100" b="1" dirty="0">
                <a:latin typeface="Arial"/>
                <a:cs typeface="Arial"/>
              </a:rPr>
              <a:t>BMSW4004_BIRM</a:t>
            </a:r>
          </a:p>
          <a:p>
            <a:pPr indent="-228600">
              <a:buFont typeface="Arial" panose="020B0604020202020204" pitchFamily="34" charset="0"/>
              <a:buChar char="•"/>
            </a:pPr>
            <a:r>
              <a:rPr lang="en-US" sz="1100" dirty="0">
                <a:latin typeface="Arial"/>
                <a:cs typeface="Arial"/>
              </a:rPr>
              <a:t>Lecturer: </a:t>
            </a:r>
            <a:r>
              <a:rPr lang="en-US" sz="1100" b="1" dirty="0">
                <a:latin typeface="Arial"/>
                <a:cs typeface="Arial"/>
              </a:rPr>
              <a:t>Dr Chijioke D Uba</a:t>
            </a:r>
          </a:p>
          <a:p>
            <a:pPr indent="-228600">
              <a:buFont typeface="Arial" panose="020B0604020202020204" pitchFamily="34" charset="0"/>
              <a:buChar char="•"/>
            </a:pPr>
            <a:endParaRPr lang="en-US"/>
          </a:p>
        </p:txBody>
      </p:sp>
      <p:sp>
        <p:nvSpPr>
          <p:cNvPr id="119" name="Oval 118">
            <a:extLst>
              <a:ext uri="{FF2B5EF4-FFF2-40B4-BE49-F238E27FC236}">
                <a16:creationId xmlns:a16="http://schemas.microsoft.com/office/drawing/2014/main" id="{6FD0FBFA-B43E-40C1-A6E4-B88234171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4341" y="1164128"/>
            <a:ext cx="569514" cy="569514"/>
          </a:xfrm>
          <a:prstGeom prst="ellipse">
            <a:avLst/>
          </a:prstGeom>
          <a:noFill/>
          <a:ln w="1016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1" name="Freeform: Shape 120">
            <a:extLst>
              <a:ext uri="{FF2B5EF4-FFF2-40B4-BE49-F238E27FC236}">
                <a16:creationId xmlns:a16="http://schemas.microsoft.com/office/drawing/2014/main" id="{499ACE06-2742-4366-B8DD-B1D27F4F3E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42879" y="0"/>
            <a:ext cx="2123415" cy="1422481"/>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Picture 5" descr="Businesswoman brainstorming at board in office">
            <a:extLst>
              <a:ext uri="{FF2B5EF4-FFF2-40B4-BE49-F238E27FC236}">
                <a16:creationId xmlns:a16="http://schemas.microsoft.com/office/drawing/2014/main" id="{3544C676-2325-ACFD-DFB8-F0F1B40EAF27}"/>
              </a:ext>
            </a:extLst>
          </p:cNvPr>
          <p:cNvPicPr>
            <a:picLocks noChangeAspect="1"/>
          </p:cNvPicPr>
          <p:nvPr/>
        </p:nvPicPr>
        <p:blipFill rotWithShape="1">
          <a:blip r:embed="rId3"/>
          <a:srcRect l="26062" r="7188"/>
          <a:stretch/>
        </p:blipFill>
        <p:spPr>
          <a:xfrm>
            <a:off x="6610266" y="2150583"/>
            <a:ext cx="3240592" cy="3240592"/>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pic>
        <p:nvPicPr>
          <p:cNvPr id="20" name="Picture 3" descr="Wavy paint art pattern">
            <a:extLst>
              <a:ext uri="{FF2B5EF4-FFF2-40B4-BE49-F238E27FC236}">
                <a16:creationId xmlns:a16="http://schemas.microsoft.com/office/drawing/2014/main" id="{C117AFFA-164A-D58D-7CDC-81077A26439B}"/>
              </a:ext>
            </a:extLst>
          </p:cNvPr>
          <p:cNvPicPr>
            <a:picLocks noChangeAspect="1"/>
          </p:cNvPicPr>
          <p:nvPr/>
        </p:nvPicPr>
        <p:blipFill rotWithShape="1">
          <a:blip r:embed="rId4"/>
          <a:srcRect l="32749" r="1152" b="-1"/>
          <a:stretch/>
        </p:blipFill>
        <p:spPr>
          <a:xfrm>
            <a:off x="9490670" y="10"/>
            <a:ext cx="2701330" cy="2860786"/>
          </a:xfrm>
          <a:custGeom>
            <a:avLst/>
            <a:gdLst/>
            <a:ahLst/>
            <a:cxnLst/>
            <a:rect l="l" t="t" r="r" b="b"/>
            <a:pathLst>
              <a:path w="2701330" h="2860796">
                <a:moveTo>
                  <a:pt x="1381637" y="0"/>
                </a:moveTo>
                <a:lnTo>
                  <a:pt x="1481685" y="0"/>
                </a:lnTo>
                <a:lnTo>
                  <a:pt x="1578040" y="4866"/>
                </a:lnTo>
                <a:cubicBezTo>
                  <a:pt x="2059323" y="53742"/>
                  <a:pt x="2470132" y="341007"/>
                  <a:pt x="2690528" y="746720"/>
                </a:cubicBezTo>
                <a:lnTo>
                  <a:pt x="2701330" y="769143"/>
                </a:lnTo>
                <a:lnTo>
                  <a:pt x="2701330" y="2089127"/>
                </a:lnTo>
                <a:lnTo>
                  <a:pt x="2690528" y="2111550"/>
                </a:lnTo>
                <a:cubicBezTo>
                  <a:pt x="2448092" y="2557835"/>
                  <a:pt x="1975257" y="2860796"/>
                  <a:pt x="1431661" y="2860796"/>
                </a:cubicBezTo>
                <a:cubicBezTo>
                  <a:pt x="640976" y="2860796"/>
                  <a:pt x="0" y="2219820"/>
                  <a:pt x="0" y="1429135"/>
                </a:cubicBezTo>
                <a:cubicBezTo>
                  <a:pt x="0" y="687868"/>
                  <a:pt x="563358" y="78181"/>
                  <a:pt x="1285282" y="4866"/>
                </a:cubicBezTo>
                <a:close/>
              </a:path>
            </a:pathLst>
          </a:custGeom>
        </p:spPr>
      </p:pic>
      <p:cxnSp>
        <p:nvCxnSpPr>
          <p:cNvPr id="123" name="Straight Connector 122">
            <a:extLst>
              <a:ext uri="{FF2B5EF4-FFF2-40B4-BE49-F238E27FC236}">
                <a16:creationId xmlns:a16="http://schemas.microsoft.com/office/drawing/2014/main" id="{A054EDF5-7644-4A95-AB88-057FAB414F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605035" y="3681981"/>
            <a:ext cx="0" cy="1597708"/>
          </a:xfrm>
          <a:prstGeom prst="line">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cxnSp>
      <p:sp>
        <p:nvSpPr>
          <p:cNvPr id="125" name="Freeform: Shape 124">
            <a:extLst>
              <a:ext uri="{FF2B5EF4-FFF2-40B4-BE49-F238E27FC236}">
                <a16:creationId xmlns:a16="http://schemas.microsoft.com/office/drawing/2014/main" id="{6802AE7A-B0C7-496D-940B-0E6C6ECC2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29646" y="3416839"/>
            <a:ext cx="662355" cy="1616463"/>
          </a:xfrm>
          <a:custGeom>
            <a:avLst/>
            <a:gdLst>
              <a:gd name="connsiteX0" fmla="*/ 662355 w 662355"/>
              <a:gd name="connsiteY0" fmla="*/ 0 h 1616463"/>
              <a:gd name="connsiteX1" fmla="*/ 662355 w 662355"/>
              <a:gd name="connsiteY1" fmla="*/ 1616463 h 1616463"/>
              <a:gd name="connsiteX2" fmla="*/ 658212 w 662355"/>
              <a:gd name="connsiteY2" fmla="*/ 1615830 h 1616463"/>
              <a:gd name="connsiteX3" fmla="*/ 0 w 662355"/>
              <a:gd name="connsiteY3" fmla="*/ 808231 h 1616463"/>
              <a:gd name="connsiteX4" fmla="*/ 658212 w 662355"/>
              <a:gd name="connsiteY4" fmla="*/ 632 h 16164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2355" h="1616463">
                <a:moveTo>
                  <a:pt x="662355" y="0"/>
                </a:moveTo>
                <a:lnTo>
                  <a:pt x="662355" y="1616463"/>
                </a:lnTo>
                <a:lnTo>
                  <a:pt x="658212" y="1615830"/>
                </a:lnTo>
                <a:cubicBezTo>
                  <a:pt x="282572" y="1538963"/>
                  <a:pt x="0" y="1206596"/>
                  <a:pt x="0" y="808231"/>
                </a:cubicBezTo>
                <a:cubicBezTo>
                  <a:pt x="0" y="409866"/>
                  <a:pt x="282572" y="77499"/>
                  <a:pt x="658212" y="632"/>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7" name="Freeform: Shape 126">
            <a:extLst>
              <a:ext uri="{FF2B5EF4-FFF2-40B4-BE49-F238E27FC236}">
                <a16:creationId xmlns:a16="http://schemas.microsoft.com/office/drawing/2014/main" id="{22DD1B47-C36B-4A09-A1B5-80A512623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29646" y="3416839"/>
            <a:ext cx="662355" cy="1616463"/>
          </a:xfrm>
          <a:custGeom>
            <a:avLst/>
            <a:gdLst>
              <a:gd name="connsiteX0" fmla="*/ 662355 w 662355"/>
              <a:gd name="connsiteY0" fmla="*/ 0 h 1616463"/>
              <a:gd name="connsiteX1" fmla="*/ 662355 w 662355"/>
              <a:gd name="connsiteY1" fmla="*/ 1616463 h 1616463"/>
              <a:gd name="connsiteX2" fmla="*/ 658212 w 662355"/>
              <a:gd name="connsiteY2" fmla="*/ 1615830 h 1616463"/>
              <a:gd name="connsiteX3" fmla="*/ 0 w 662355"/>
              <a:gd name="connsiteY3" fmla="*/ 808231 h 1616463"/>
              <a:gd name="connsiteX4" fmla="*/ 658212 w 662355"/>
              <a:gd name="connsiteY4" fmla="*/ 632 h 16164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2355" h="1616463">
                <a:moveTo>
                  <a:pt x="662355" y="0"/>
                </a:moveTo>
                <a:lnTo>
                  <a:pt x="662355" y="1616463"/>
                </a:lnTo>
                <a:lnTo>
                  <a:pt x="658212" y="1615830"/>
                </a:lnTo>
                <a:cubicBezTo>
                  <a:pt x="282572" y="1538963"/>
                  <a:pt x="0" y="1206596"/>
                  <a:pt x="0" y="808231"/>
                </a:cubicBezTo>
                <a:cubicBezTo>
                  <a:pt x="0" y="409866"/>
                  <a:pt x="282572" y="77499"/>
                  <a:pt x="658212" y="632"/>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9" name="Freeform: Shape 128">
            <a:extLst>
              <a:ext uri="{FF2B5EF4-FFF2-40B4-BE49-F238E27FC236}">
                <a16:creationId xmlns:a16="http://schemas.microsoft.com/office/drawing/2014/main" id="{7ECD5C35-80E8-449F-8C7F-64975DE63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42879" y="6306952"/>
            <a:ext cx="1454378" cy="551049"/>
          </a:xfrm>
          <a:custGeom>
            <a:avLst/>
            <a:gdLst>
              <a:gd name="connsiteX0" fmla="*/ 780476 w 1560952"/>
              <a:gd name="connsiteY0" fmla="*/ 0 h 591429"/>
              <a:gd name="connsiteX1" fmla="*/ 1525548 w 1560952"/>
              <a:gd name="connsiteY1" fmla="*/ 480469 h 591429"/>
              <a:gd name="connsiteX2" fmla="*/ 1560952 w 1560952"/>
              <a:gd name="connsiteY2" fmla="*/ 591429 h 591429"/>
              <a:gd name="connsiteX3" fmla="*/ 0 w 1560952"/>
              <a:gd name="connsiteY3" fmla="*/ 591429 h 591429"/>
              <a:gd name="connsiteX4" fmla="*/ 35404 w 1560952"/>
              <a:gd name="connsiteY4" fmla="*/ 480469 h 591429"/>
              <a:gd name="connsiteX5" fmla="*/ 780476 w 1560952"/>
              <a:gd name="connsiteY5" fmla="*/ 0 h 591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0952" h="591429">
                <a:moveTo>
                  <a:pt x="780476" y="0"/>
                </a:moveTo>
                <a:cubicBezTo>
                  <a:pt x="1115417" y="0"/>
                  <a:pt x="1402793" y="198118"/>
                  <a:pt x="1525548" y="480469"/>
                </a:cubicBezTo>
                <a:lnTo>
                  <a:pt x="1560952" y="591429"/>
                </a:lnTo>
                <a:lnTo>
                  <a:pt x="0" y="591429"/>
                </a:lnTo>
                <a:lnTo>
                  <a:pt x="35404" y="480469"/>
                </a:lnTo>
                <a:cubicBezTo>
                  <a:pt x="158159" y="198118"/>
                  <a:pt x="445536" y="0"/>
                  <a:pt x="7804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1" name="Freeform: Shape 130">
            <a:extLst>
              <a:ext uri="{FF2B5EF4-FFF2-40B4-BE49-F238E27FC236}">
                <a16:creationId xmlns:a16="http://schemas.microsoft.com/office/drawing/2014/main" id="{B998F233-1684-4EF1-9F9C-0F8EA27B0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61598">
            <a:off x="6908614" y="5665643"/>
            <a:ext cx="1780023" cy="1237913"/>
          </a:xfrm>
          <a:custGeom>
            <a:avLst/>
            <a:gdLst>
              <a:gd name="connsiteX0" fmla="*/ 1585229 w 1780023"/>
              <a:gd name="connsiteY0" fmla="*/ 764759 h 1237913"/>
              <a:gd name="connsiteX1" fmla="*/ 1623024 w 1780023"/>
              <a:gd name="connsiteY1" fmla="*/ 792810 h 1237913"/>
              <a:gd name="connsiteX2" fmla="*/ 1777614 w 1780023"/>
              <a:gd name="connsiteY2" fmla="*/ 1157141 h 1237913"/>
              <a:gd name="connsiteX3" fmla="*/ 1733799 w 1780023"/>
              <a:gd name="connsiteY3" fmla="*/ 1235532 h 1237913"/>
              <a:gd name="connsiteX4" fmla="*/ 1716464 w 1780023"/>
              <a:gd name="connsiteY4" fmla="*/ 1237722 h 1237913"/>
              <a:gd name="connsiteX5" fmla="*/ 1716464 w 1780023"/>
              <a:gd name="connsiteY5" fmla="*/ 1237913 h 1237913"/>
              <a:gd name="connsiteX6" fmla="*/ 1655409 w 1780023"/>
              <a:gd name="connsiteY6" fmla="*/ 1191717 h 1237913"/>
              <a:gd name="connsiteX7" fmla="*/ 1513200 w 1780023"/>
              <a:gd name="connsiteY7" fmla="*/ 856627 h 1237913"/>
              <a:gd name="connsiteX8" fmla="*/ 1538499 w 1780023"/>
              <a:gd name="connsiteY8" fmla="*/ 770415 h 1237913"/>
              <a:gd name="connsiteX9" fmla="*/ 1585229 w 1780023"/>
              <a:gd name="connsiteY9" fmla="*/ 764759 h 1237913"/>
              <a:gd name="connsiteX10" fmla="*/ 933455 w 1780023"/>
              <a:gd name="connsiteY10" fmla="*/ 161308 h 1237913"/>
              <a:gd name="connsiteX11" fmla="*/ 957797 w 1780023"/>
              <a:gd name="connsiteY11" fmla="*/ 167970 h 1237913"/>
              <a:gd name="connsiteX12" fmla="*/ 1286982 w 1780023"/>
              <a:gd name="connsiteY12" fmla="*/ 387616 h 1237913"/>
              <a:gd name="connsiteX13" fmla="*/ 1293725 w 1780023"/>
              <a:gd name="connsiteY13" fmla="*/ 477075 h 1237913"/>
              <a:gd name="connsiteX14" fmla="*/ 1245453 w 1780023"/>
              <a:gd name="connsiteY14" fmla="*/ 499154 h 1237913"/>
              <a:gd name="connsiteX15" fmla="*/ 1245167 w 1780023"/>
              <a:gd name="connsiteY15" fmla="*/ 499154 h 1237913"/>
              <a:gd name="connsiteX16" fmla="*/ 1203638 w 1780023"/>
              <a:gd name="connsiteY16" fmla="*/ 484104 h 1237913"/>
              <a:gd name="connsiteX17" fmla="*/ 900647 w 1780023"/>
              <a:gd name="connsiteY17" fmla="*/ 281508 h 1237913"/>
              <a:gd name="connsiteX18" fmla="*/ 872454 w 1780023"/>
              <a:gd name="connsiteY18" fmla="*/ 196164 h 1237913"/>
              <a:gd name="connsiteX19" fmla="*/ 933455 w 1780023"/>
              <a:gd name="connsiteY19" fmla="*/ 161308 h 1237913"/>
              <a:gd name="connsiteX20" fmla="*/ 454020 w 1780023"/>
              <a:gd name="connsiteY20" fmla="*/ 13474 h 1237913"/>
              <a:gd name="connsiteX21" fmla="*/ 477919 w 1780023"/>
              <a:gd name="connsiteY21" fmla="*/ 21437 h 1237913"/>
              <a:gd name="connsiteX22" fmla="*/ 509236 w 1780023"/>
              <a:gd name="connsiteY22" fmla="*/ 84182 h 1237913"/>
              <a:gd name="connsiteX23" fmla="*/ 445829 w 1780023"/>
              <a:gd name="connsiteY23" fmla="*/ 139871 h 1237913"/>
              <a:gd name="connsiteX24" fmla="*/ 437447 w 1780023"/>
              <a:gd name="connsiteY24" fmla="*/ 139395 h 1237913"/>
              <a:gd name="connsiteX25" fmla="*/ 73211 w 1780023"/>
              <a:gd name="connsiteY25" fmla="*/ 137204 h 1237913"/>
              <a:gd name="connsiteX26" fmla="*/ 749 w 1780023"/>
              <a:gd name="connsiteY26" fmla="*/ 84082 h 1237913"/>
              <a:gd name="connsiteX27" fmla="*/ 53871 w 1780023"/>
              <a:gd name="connsiteY27" fmla="*/ 11621 h 1237913"/>
              <a:gd name="connsiteX28" fmla="*/ 58352 w 1780023"/>
              <a:gd name="connsiteY28" fmla="*/ 11093 h 1237913"/>
              <a:gd name="connsiteX29" fmla="*/ 454020 w 1780023"/>
              <a:gd name="connsiteY29" fmla="*/ 13474 h 1237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80023" h="1237913">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933455" y="161308"/>
                </a:moveTo>
                <a:cubicBezTo>
                  <a:pt x="941692" y="161854"/>
                  <a:pt x="949959" y="164024"/>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49"/>
                  <a:pt x="908742" y="159670"/>
                  <a:pt x="933455" y="161308"/>
                </a:cubicBezTo>
                <a:close/>
                <a:moveTo>
                  <a:pt x="454020" y="13474"/>
                </a:moveTo>
                <a:cubicBezTo>
                  <a:pt x="462713" y="14543"/>
                  <a:pt x="470778" y="17324"/>
                  <a:pt x="477919" y="21437"/>
                </a:cubicBez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lose/>
              </a:path>
            </a:pathLst>
          </a:custGeom>
          <a:solidFill>
            <a:schemeClr val="accent4"/>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3" name="Freeform: Shape 132">
            <a:extLst>
              <a:ext uri="{FF2B5EF4-FFF2-40B4-BE49-F238E27FC236}">
                <a16:creationId xmlns:a16="http://schemas.microsoft.com/office/drawing/2014/main" id="{1A4A4089-D056-4220-9E48-9C1A6B506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33358" y="5835650"/>
            <a:ext cx="2358642" cy="1022351"/>
          </a:xfrm>
          <a:custGeom>
            <a:avLst/>
            <a:gdLst>
              <a:gd name="connsiteX0" fmla="*/ 61913 w 2358642"/>
              <a:gd name="connsiteY0" fmla="*/ 0 h 1022351"/>
              <a:gd name="connsiteX1" fmla="*/ 2358642 w 2358642"/>
              <a:gd name="connsiteY1" fmla="*/ 0 h 1022351"/>
              <a:gd name="connsiteX2" fmla="*/ 2358642 w 2358642"/>
              <a:gd name="connsiteY2" fmla="*/ 123825 h 1022351"/>
              <a:gd name="connsiteX3" fmla="*/ 123825 w 2358642"/>
              <a:gd name="connsiteY3" fmla="*/ 123825 h 1022351"/>
              <a:gd name="connsiteX4" fmla="*/ 123825 w 2358642"/>
              <a:gd name="connsiteY4" fmla="*/ 1022351 h 1022351"/>
              <a:gd name="connsiteX5" fmla="*/ 0 w 2358642"/>
              <a:gd name="connsiteY5" fmla="*/ 1022351 h 1022351"/>
              <a:gd name="connsiteX6" fmla="*/ 0 w 2358642"/>
              <a:gd name="connsiteY6" fmla="*/ 61913 h 1022351"/>
              <a:gd name="connsiteX7" fmla="*/ 61913 w 2358642"/>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8642" h="1022351">
                <a:moveTo>
                  <a:pt x="61913" y="0"/>
                </a:moveTo>
                <a:lnTo>
                  <a:pt x="2358642" y="0"/>
                </a:lnTo>
                <a:lnTo>
                  <a:pt x="2358642"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56144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A8C6E-8273-3374-CBD7-F5ADF7A1E7D2}"/>
              </a:ext>
            </a:extLst>
          </p:cNvPr>
          <p:cNvSpPr>
            <a:spLocks noGrp="1"/>
          </p:cNvSpPr>
          <p:nvPr>
            <p:ph type="title"/>
          </p:nvPr>
        </p:nvSpPr>
        <p:spPr/>
        <p:txBody>
          <a:bodyPr>
            <a:normAutofit/>
          </a:bodyPr>
          <a:lstStyle/>
          <a:p>
            <a:r>
              <a:rPr lang="en-GB" sz="1100" b="1" u="sng" dirty="0">
                <a:latin typeface="Arial"/>
                <a:cs typeface="Aharoni"/>
              </a:rPr>
              <a:t>Table of contents</a:t>
            </a:r>
          </a:p>
        </p:txBody>
      </p:sp>
      <p:sp>
        <p:nvSpPr>
          <p:cNvPr id="3" name="Content Placeholder 2">
            <a:extLst>
              <a:ext uri="{FF2B5EF4-FFF2-40B4-BE49-F238E27FC236}">
                <a16:creationId xmlns:a16="http://schemas.microsoft.com/office/drawing/2014/main" id="{0616271F-66CA-AD4C-1A73-F4AF49C9D4C0}"/>
              </a:ext>
            </a:extLst>
          </p:cNvPr>
          <p:cNvSpPr>
            <a:spLocks noGrp="1"/>
          </p:cNvSpPr>
          <p:nvPr>
            <p:ph idx="1"/>
          </p:nvPr>
        </p:nvSpPr>
        <p:spPr/>
        <p:txBody>
          <a:bodyPr vert="horz" lIns="91440" tIns="45720" rIns="91440" bIns="45720" rtlCol="0" anchor="t">
            <a:normAutofit/>
          </a:bodyPr>
          <a:lstStyle/>
          <a:p>
            <a:pPr marL="0" indent="0">
              <a:buNone/>
            </a:pPr>
            <a:r>
              <a:rPr lang="en-GB" sz="1100" dirty="0">
                <a:latin typeface="Arial"/>
                <a:cs typeface="Arial"/>
              </a:rPr>
              <a:t>Title page</a:t>
            </a:r>
          </a:p>
          <a:p>
            <a:pPr marL="0" indent="0">
              <a:buNone/>
            </a:pPr>
            <a:r>
              <a:rPr lang="en-GB" sz="1100" dirty="0">
                <a:latin typeface="Arial"/>
                <a:cs typeface="Arial"/>
              </a:rPr>
              <a:t>1. introduction</a:t>
            </a:r>
          </a:p>
          <a:p>
            <a:pPr marL="0" indent="0">
              <a:buNone/>
            </a:pPr>
            <a:r>
              <a:rPr lang="en-GB" sz="1100" dirty="0">
                <a:latin typeface="Arial"/>
                <a:cs typeface="Arial"/>
              </a:rPr>
              <a:t>2.about the company</a:t>
            </a:r>
          </a:p>
          <a:p>
            <a:pPr marL="0" indent="0">
              <a:buNone/>
            </a:pPr>
            <a:r>
              <a:rPr lang="en-GB" sz="1100" dirty="0">
                <a:latin typeface="Arial"/>
                <a:cs typeface="Arial"/>
              </a:rPr>
              <a:t>3.discussion</a:t>
            </a:r>
          </a:p>
          <a:p>
            <a:pPr marL="0" indent="0">
              <a:buNone/>
            </a:pPr>
            <a:r>
              <a:rPr lang="en-GB" sz="1100" dirty="0">
                <a:latin typeface="Arial"/>
                <a:cs typeface="Arial"/>
              </a:rPr>
              <a:t>4. fish bone diagram</a:t>
            </a:r>
          </a:p>
          <a:p>
            <a:pPr marL="0" indent="0">
              <a:buNone/>
            </a:pPr>
            <a:r>
              <a:rPr lang="en-GB" sz="1100" dirty="0">
                <a:latin typeface="Arial"/>
                <a:cs typeface="Arial"/>
              </a:rPr>
              <a:t>5.pestle analysis</a:t>
            </a:r>
          </a:p>
          <a:p>
            <a:pPr marL="0" indent="0">
              <a:buNone/>
            </a:pPr>
            <a:r>
              <a:rPr lang="en-GB" sz="1100" dirty="0">
                <a:latin typeface="Arial"/>
                <a:cs typeface="Arial"/>
              </a:rPr>
              <a:t>6.swot analysis</a:t>
            </a:r>
          </a:p>
          <a:p>
            <a:pPr marL="0" indent="0">
              <a:buNone/>
            </a:pPr>
            <a:r>
              <a:rPr lang="en-GB" sz="1100" dirty="0">
                <a:latin typeface="Arial"/>
                <a:cs typeface="Arial"/>
              </a:rPr>
              <a:t>7.conclusion</a:t>
            </a:r>
          </a:p>
          <a:p>
            <a:pPr marL="0" indent="0">
              <a:buNone/>
            </a:pPr>
            <a:r>
              <a:rPr lang="en-GB" sz="1100" dirty="0">
                <a:latin typeface="Arial"/>
                <a:cs typeface="Arial"/>
              </a:rPr>
              <a:t>8.references</a:t>
            </a:r>
          </a:p>
        </p:txBody>
      </p:sp>
    </p:spTree>
    <p:extLst>
      <p:ext uri="{BB962C8B-B14F-4D97-AF65-F5344CB8AC3E}">
        <p14:creationId xmlns:p14="http://schemas.microsoft.com/office/powerpoint/2010/main" val="25979052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2F6C6-B83A-C972-5AF9-F71E32F0844C}"/>
              </a:ext>
            </a:extLst>
          </p:cNvPr>
          <p:cNvSpPr>
            <a:spLocks noGrp="1"/>
          </p:cNvSpPr>
          <p:nvPr>
            <p:ph type="title"/>
          </p:nvPr>
        </p:nvSpPr>
        <p:spPr>
          <a:xfrm>
            <a:off x="838200" y="365125"/>
            <a:ext cx="10515600" cy="1339940"/>
          </a:xfrm>
        </p:spPr>
        <p:txBody>
          <a:bodyPr>
            <a:normAutofit/>
          </a:bodyPr>
          <a:lstStyle/>
          <a:p>
            <a:r>
              <a:rPr lang="en-GB" sz="1100" b="1" u="sng" dirty="0">
                <a:latin typeface="Arial"/>
                <a:cs typeface="Aharoni"/>
              </a:rPr>
              <a:t>1.introduction</a:t>
            </a:r>
          </a:p>
        </p:txBody>
      </p:sp>
      <p:sp>
        <p:nvSpPr>
          <p:cNvPr id="3" name="Content Placeholder 2">
            <a:extLst>
              <a:ext uri="{FF2B5EF4-FFF2-40B4-BE49-F238E27FC236}">
                <a16:creationId xmlns:a16="http://schemas.microsoft.com/office/drawing/2014/main" id="{691C7516-C550-1F39-C41B-23ADE310B695}"/>
              </a:ext>
            </a:extLst>
          </p:cNvPr>
          <p:cNvSpPr>
            <a:spLocks noGrp="1"/>
          </p:cNvSpPr>
          <p:nvPr>
            <p:ph idx="1"/>
          </p:nvPr>
        </p:nvSpPr>
        <p:spPr/>
        <p:txBody>
          <a:bodyPr vert="horz" lIns="91440" tIns="45720" rIns="91440" bIns="45720" rtlCol="0" anchor="t">
            <a:normAutofit/>
          </a:bodyPr>
          <a:lstStyle/>
          <a:p>
            <a:pPr marL="0" indent="0">
              <a:buNone/>
            </a:pPr>
            <a:r>
              <a:rPr lang="en-GB" sz="1100" dirty="0">
                <a:latin typeface="Arial"/>
                <a:ea typeface="+mn-lt"/>
                <a:cs typeface="+mn-lt"/>
              </a:rPr>
              <a:t>In this presentation I will be discussing the complexity of the issue that tm Lewin has encountered, its effects, and what might have been done to avoid it will all be covered in this talk. Additionally, I will employ a cause-and-effect analysis and a fishbone diagram of the difficult situation in this presentation. Alternative options are also available, after which the best option is selected. Also, a PESTLE analysis will be performed. Pestle stands for POLITIC ECONOMIC, SOCAIL, TECHNOLOGICAL , LEGAL and EVIROMENTAL FACTORS. There will also be  a swot analysis.</a:t>
            </a:r>
            <a:endParaRPr lang="en-US" dirty="0">
              <a:latin typeface="Arial"/>
            </a:endParaRPr>
          </a:p>
        </p:txBody>
      </p:sp>
    </p:spTree>
    <p:extLst>
      <p:ext uri="{BB962C8B-B14F-4D97-AF65-F5344CB8AC3E}">
        <p14:creationId xmlns:p14="http://schemas.microsoft.com/office/powerpoint/2010/main" val="42646700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2CE9C-2995-E277-E250-BF238AD7ED94}"/>
              </a:ext>
            </a:extLst>
          </p:cNvPr>
          <p:cNvSpPr>
            <a:spLocks noGrp="1"/>
          </p:cNvSpPr>
          <p:nvPr>
            <p:ph type="title"/>
          </p:nvPr>
        </p:nvSpPr>
        <p:spPr/>
        <p:txBody>
          <a:bodyPr>
            <a:normAutofit/>
          </a:bodyPr>
          <a:lstStyle/>
          <a:p>
            <a:r>
              <a:rPr lang="en-GB" sz="1100" b="1" u="sng" dirty="0">
                <a:latin typeface="Arial"/>
                <a:cs typeface="Aharoni"/>
              </a:rPr>
              <a:t>2.About the company</a:t>
            </a:r>
            <a:endParaRPr lang="en-GB" sz="1100" b="1" u="sng" dirty="0">
              <a:latin typeface="Arial"/>
            </a:endParaRPr>
          </a:p>
        </p:txBody>
      </p:sp>
      <p:sp>
        <p:nvSpPr>
          <p:cNvPr id="3" name="Content Placeholder 2">
            <a:extLst>
              <a:ext uri="{FF2B5EF4-FFF2-40B4-BE49-F238E27FC236}">
                <a16:creationId xmlns:a16="http://schemas.microsoft.com/office/drawing/2014/main" id="{4A9939CD-C5F7-9E61-7E54-7D3382A86F16}"/>
              </a:ext>
            </a:extLst>
          </p:cNvPr>
          <p:cNvSpPr>
            <a:spLocks noGrp="1"/>
          </p:cNvSpPr>
          <p:nvPr>
            <p:ph idx="1"/>
          </p:nvPr>
        </p:nvSpPr>
        <p:spPr/>
        <p:txBody>
          <a:bodyPr vert="horz" lIns="91440" tIns="45720" rIns="91440" bIns="45720" rtlCol="0" anchor="t">
            <a:normAutofit/>
          </a:bodyPr>
          <a:lstStyle/>
          <a:p>
            <a:r>
              <a:rPr lang="en-GB" sz="1100" dirty="0">
                <a:latin typeface="Arial"/>
                <a:cs typeface="Arial"/>
              </a:rPr>
              <a:t>Major setbacks</a:t>
            </a:r>
          </a:p>
          <a:p>
            <a:r>
              <a:rPr lang="en-GB" sz="1100" dirty="0">
                <a:latin typeface="Arial"/>
                <a:cs typeface="Arial"/>
              </a:rPr>
              <a:t>Government restrictions</a:t>
            </a:r>
          </a:p>
          <a:p>
            <a:r>
              <a:rPr lang="en-GB" sz="1100" dirty="0">
                <a:latin typeface="Arial"/>
                <a:cs typeface="Arial"/>
              </a:rPr>
              <a:t>Supply chain issues</a:t>
            </a:r>
          </a:p>
          <a:p>
            <a:r>
              <a:rPr lang="en-GB" sz="1100" dirty="0">
                <a:latin typeface="Arial"/>
                <a:cs typeface="Arial"/>
              </a:rPr>
              <a:t>According to reports1400 firms failed in 2021</a:t>
            </a:r>
          </a:p>
          <a:p>
            <a:r>
              <a:rPr lang="en-GB" sz="1100" dirty="0">
                <a:latin typeface="Arial"/>
                <a:cs typeface="Arial"/>
              </a:rPr>
              <a:t>Administration x2 </a:t>
            </a:r>
          </a:p>
          <a:p>
            <a:r>
              <a:rPr lang="en-GB" sz="1100" dirty="0">
                <a:latin typeface="Arial"/>
                <a:cs typeface="Arial"/>
              </a:rPr>
              <a:t>Formal wear sales dropped due to people working from home</a:t>
            </a:r>
          </a:p>
          <a:p>
            <a:r>
              <a:rPr lang="en-GB" sz="1100" dirty="0">
                <a:latin typeface="Arial"/>
                <a:cs typeface="Arial"/>
              </a:rPr>
              <a:t>Men's formal wear hardest hit by the pandemic</a:t>
            </a:r>
          </a:p>
          <a:p>
            <a:r>
              <a:rPr lang="en-GB" sz="1100" dirty="0">
                <a:latin typeface="Arial"/>
                <a:cs typeface="Arial"/>
              </a:rPr>
              <a:t>Major events cancelled </a:t>
            </a:r>
          </a:p>
          <a:p>
            <a:r>
              <a:rPr lang="en-GB" sz="1100" dirty="0">
                <a:latin typeface="Arial"/>
                <a:cs typeface="Arial"/>
              </a:rPr>
              <a:t>Inflation</a:t>
            </a:r>
          </a:p>
          <a:p>
            <a:r>
              <a:rPr lang="en-GB" sz="1100" dirty="0">
                <a:latin typeface="Arial"/>
                <a:cs typeface="Arial"/>
              </a:rPr>
              <a:t>High cost of living</a:t>
            </a:r>
          </a:p>
          <a:p>
            <a:r>
              <a:rPr lang="en-GB" sz="1100" dirty="0">
                <a:latin typeface="Arial"/>
                <a:cs typeface="Arial"/>
              </a:rPr>
              <a:t>Reduction in consumer sales</a:t>
            </a:r>
          </a:p>
          <a:p>
            <a:endParaRPr lang="en-GB" sz="1100" dirty="0">
              <a:latin typeface="Arial"/>
              <a:cs typeface="Arial"/>
            </a:endParaRPr>
          </a:p>
          <a:p>
            <a:endParaRPr lang="en-GB" sz="1100" dirty="0">
              <a:latin typeface="Arial"/>
              <a:cs typeface="Arial"/>
            </a:endParaRPr>
          </a:p>
        </p:txBody>
      </p:sp>
    </p:spTree>
    <p:extLst>
      <p:ext uri="{BB962C8B-B14F-4D97-AF65-F5344CB8AC3E}">
        <p14:creationId xmlns:p14="http://schemas.microsoft.com/office/powerpoint/2010/main" val="698122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0EDA9-C3AF-0EA1-D057-BE49481DE354}"/>
              </a:ext>
            </a:extLst>
          </p:cNvPr>
          <p:cNvSpPr>
            <a:spLocks noGrp="1"/>
          </p:cNvSpPr>
          <p:nvPr>
            <p:ph type="title"/>
          </p:nvPr>
        </p:nvSpPr>
        <p:spPr/>
        <p:txBody>
          <a:bodyPr>
            <a:normAutofit/>
          </a:bodyPr>
          <a:lstStyle/>
          <a:p>
            <a:r>
              <a:rPr lang="en-GB" sz="1100" b="1" u="sng" dirty="0">
                <a:latin typeface="Arial"/>
                <a:cs typeface="Aharoni"/>
              </a:rPr>
              <a:t>3.discussion</a:t>
            </a:r>
            <a:endParaRPr lang="en-GB" sz="1100" b="1" u="sng" dirty="0">
              <a:latin typeface="Arial"/>
            </a:endParaRPr>
          </a:p>
        </p:txBody>
      </p:sp>
      <p:sp>
        <p:nvSpPr>
          <p:cNvPr id="3" name="Content Placeholder 2">
            <a:extLst>
              <a:ext uri="{FF2B5EF4-FFF2-40B4-BE49-F238E27FC236}">
                <a16:creationId xmlns:a16="http://schemas.microsoft.com/office/drawing/2014/main" id="{88B994AB-CCDA-EFC4-068D-9B1442A4DEA7}"/>
              </a:ext>
            </a:extLst>
          </p:cNvPr>
          <p:cNvSpPr>
            <a:spLocks noGrp="1"/>
          </p:cNvSpPr>
          <p:nvPr>
            <p:ph idx="1"/>
          </p:nvPr>
        </p:nvSpPr>
        <p:spPr/>
        <p:txBody>
          <a:bodyPr vert="horz" lIns="91440" tIns="45720" rIns="91440" bIns="45720" rtlCol="0" anchor="t">
            <a:normAutofit/>
          </a:bodyPr>
          <a:lstStyle/>
          <a:p>
            <a:pPr marL="0" indent="0">
              <a:buNone/>
            </a:pPr>
            <a:r>
              <a:rPr lang="en-GB" sz="1100" dirty="0">
                <a:latin typeface="Arial"/>
                <a:ea typeface="+mn-lt"/>
                <a:cs typeface="+mn-lt"/>
              </a:rPr>
              <a:t> The rise of working remotely and the more casual way that people are dressing for the office have both hurt formalwear brands. This affected tm Lewin majorly. According to Sarah butler Fashion brands have also been suffering from a general shift in spending towards tech such as mobile phones, digital services such as streaming and gaming, and experiences such as dining out or holidays. (butler 2022) there were many problems tm Lewin faced such as inflation , increases in transport ,energy costs rising. As the pandemic came along the impact was more severe as many shops closed due to government restrictions. Every social event were cancelled, which meant nobody was buying formal wear as they were working from home. Which caused a reduction in profit for tm Lewin. According to fi forest While it closed all its stores after its previous administration in 2020, making it better positioned to benefit from consumers’ move to shopping online, it was unable to return to profitability, highlighting the long-term shift in shoppers’ clothing choices. (forest2022) </a:t>
            </a:r>
            <a:endParaRPr lang="en-US" sz="1100" dirty="0">
              <a:latin typeface="Arial"/>
              <a:cs typeface="Arial"/>
            </a:endParaRPr>
          </a:p>
          <a:p>
            <a:pPr marL="0" indent="0">
              <a:buNone/>
            </a:pPr>
            <a:br>
              <a:rPr lang="en-US" dirty="0"/>
            </a:br>
            <a:endParaRPr lang="en-US" dirty="0"/>
          </a:p>
        </p:txBody>
      </p:sp>
    </p:spTree>
    <p:extLst>
      <p:ext uri="{BB962C8B-B14F-4D97-AF65-F5344CB8AC3E}">
        <p14:creationId xmlns:p14="http://schemas.microsoft.com/office/powerpoint/2010/main" val="21864762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Arrow Connector 3">
            <a:extLst>
              <a:ext uri="{FF2B5EF4-FFF2-40B4-BE49-F238E27FC236}">
                <a16:creationId xmlns:a16="http://schemas.microsoft.com/office/drawing/2014/main" id="{61B829D4-C5A7-27AF-D275-2BC772475D46}"/>
              </a:ext>
            </a:extLst>
          </p:cNvPr>
          <p:cNvCxnSpPr/>
          <p:nvPr/>
        </p:nvCxnSpPr>
        <p:spPr>
          <a:xfrm>
            <a:off x="629920" y="3418840"/>
            <a:ext cx="8839200" cy="10160"/>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Rectangle: Rounded Corners 4">
            <a:extLst>
              <a:ext uri="{FF2B5EF4-FFF2-40B4-BE49-F238E27FC236}">
                <a16:creationId xmlns:a16="http://schemas.microsoft.com/office/drawing/2014/main" id="{FB1B7691-D608-BF0B-7196-E7A0E3CFE4AE}"/>
              </a:ext>
            </a:extLst>
          </p:cNvPr>
          <p:cNvSpPr/>
          <p:nvPr/>
        </p:nvSpPr>
        <p:spPr>
          <a:xfrm flipH="1">
            <a:off x="9469120" y="3022600"/>
            <a:ext cx="234696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pandemic</a:t>
            </a:r>
          </a:p>
        </p:txBody>
      </p:sp>
      <p:cxnSp>
        <p:nvCxnSpPr>
          <p:cNvPr id="6" name="Straight Arrow Connector 5">
            <a:extLst>
              <a:ext uri="{FF2B5EF4-FFF2-40B4-BE49-F238E27FC236}">
                <a16:creationId xmlns:a16="http://schemas.microsoft.com/office/drawing/2014/main" id="{71290034-0069-640B-F612-27CB086CDCD4}"/>
              </a:ext>
            </a:extLst>
          </p:cNvPr>
          <p:cNvCxnSpPr/>
          <p:nvPr/>
        </p:nvCxnSpPr>
        <p:spPr>
          <a:xfrm>
            <a:off x="5873115" y="696595"/>
            <a:ext cx="2529840" cy="2702560"/>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A6A66F3C-B141-5E5B-7F1B-702AE2F240AB}"/>
              </a:ext>
            </a:extLst>
          </p:cNvPr>
          <p:cNvCxnSpPr/>
          <p:nvPr/>
        </p:nvCxnSpPr>
        <p:spPr>
          <a:xfrm flipH="1">
            <a:off x="1342390" y="3460750"/>
            <a:ext cx="1666240" cy="2387600"/>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E7FD07B1-55F8-2BE2-1331-033A0C40EAB8}"/>
              </a:ext>
            </a:extLst>
          </p:cNvPr>
          <p:cNvCxnSpPr>
            <a:cxnSpLocks/>
          </p:cNvCxnSpPr>
          <p:nvPr/>
        </p:nvCxnSpPr>
        <p:spPr>
          <a:xfrm flipH="1">
            <a:off x="6188709" y="3450590"/>
            <a:ext cx="1351280" cy="2844800"/>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58472734-9621-8667-C0CC-74ABA4316B6F}"/>
              </a:ext>
            </a:extLst>
          </p:cNvPr>
          <p:cNvCxnSpPr>
            <a:cxnSpLocks/>
          </p:cNvCxnSpPr>
          <p:nvPr/>
        </p:nvCxnSpPr>
        <p:spPr>
          <a:xfrm flipH="1">
            <a:off x="3770629" y="3460750"/>
            <a:ext cx="1686560" cy="2550160"/>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5AC634CC-8C7E-D16C-B136-81FE577A9094}"/>
              </a:ext>
            </a:extLst>
          </p:cNvPr>
          <p:cNvCxnSpPr>
            <a:cxnSpLocks/>
          </p:cNvCxnSpPr>
          <p:nvPr/>
        </p:nvCxnSpPr>
        <p:spPr>
          <a:xfrm>
            <a:off x="1576069" y="1062990"/>
            <a:ext cx="1574800" cy="2336800"/>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BDC115A2-0D24-087D-0B61-B14621E20CA9}"/>
              </a:ext>
            </a:extLst>
          </p:cNvPr>
          <p:cNvCxnSpPr>
            <a:cxnSpLocks/>
          </p:cNvCxnSpPr>
          <p:nvPr/>
        </p:nvCxnSpPr>
        <p:spPr>
          <a:xfrm>
            <a:off x="3902709" y="1012190"/>
            <a:ext cx="1889760" cy="2448560"/>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Rectangle: Rounded Corners 1">
            <a:extLst>
              <a:ext uri="{FF2B5EF4-FFF2-40B4-BE49-F238E27FC236}">
                <a16:creationId xmlns:a16="http://schemas.microsoft.com/office/drawing/2014/main" id="{4576E962-0DBF-5F42-408B-803609A6E94D}"/>
              </a:ext>
            </a:extLst>
          </p:cNvPr>
          <p:cNvSpPr/>
          <p:nvPr/>
        </p:nvSpPr>
        <p:spPr>
          <a:xfrm>
            <a:off x="5534025" y="0"/>
            <a:ext cx="154305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Behaviours/ people</a:t>
            </a:r>
            <a:endParaRPr lang="en-US" dirty="0"/>
          </a:p>
        </p:txBody>
      </p:sp>
      <p:sp>
        <p:nvSpPr>
          <p:cNvPr id="3" name="Rectangle: Rounded Corners 2">
            <a:extLst>
              <a:ext uri="{FF2B5EF4-FFF2-40B4-BE49-F238E27FC236}">
                <a16:creationId xmlns:a16="http://schemas.microsoft.com/office/drawing/2014/main" id="{E43B4D75-23F9-BC55-54E5-F8CF2A2F6053}"/>
              </a:ext>
            </a:extLst>
          </p:cNvPr>
          <p:cNvSpPr/>
          <p:nvPr/>
        </p:nvSpPr>
        <p:spPr>
          <a:xfrm>
            <a:off x="3352800" y="66675"/>
            <a:ext cx="169545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Poor management</a:t>
            </a:r>
          </a:p>
        </p:txBody>
      </p:sp>
      <p:sp>
        <p:nvSpPr>
          <p:cNvPr id="8" name="Rectangle: Rounded Corners 7">
            <a:extLst>
              <a:ext uri="{FF2B5EF4-FFF2-40B4-BE49-F238E27FC236}">
                <a16:creationId xmlns:a16="http://schemas.microsoft.com/office/drawing/2014/main" id="{A8943693-E02C-E0C1-D329-216F77C69E55}"/>
              </a:ext>
            </a:extLst>
          </p:cNvPr>
          <p:cNvSpPr/>
          <p:nvPr/>
        </p:nvSpPr>
        <p:spPr>
          <a:xfrm>
            <a:off x="1076325" y="66675"/>
            <a:ext cx="1381125"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Supply chain</a:t>
            </a:r>
          </a:p>
        </p:txBody>
      </p:sp>
      <p:sp>
        <p:nvSpPr>
          <p:cNvPr id="13" name="Rectangle: Rounded Corners 12">
            <a:extLst>
              <a:ext uri="{FF2B5EF4-FFF2-40B4-BE49-F238E27FC236}">
                <a16:creationId xmlns:a16="http://schemas.microsoft.com/office/drawing/2014/main" id="{98BFF144-8EE0-9F04-008E-61D1AAE92A98}"/>
              </a:ext>
            </a:extLst>
          </p:cNvPr>
          <p:cNvSpPr/>
          <p:nvPr/>
        </p:nvSpPr>
        <p:spPr>
          <a:xfrm>
            <a:off x="5534025" y="5943600"/>
            <a:ext cx="13335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Low purchase</a:t>
            </a:r>
          </a:p>
        </p:txBody>
      </p:sp>
      <p:sp>
        <p:nvSpPr>
          <p:cNvPr id="14" name="Rectangle: Rounded Corners 13">
            <a:extLst>
              <a:ext uri="{FF2B5EF4-FFF2-40B4-BE49-F238E27FC236}">
                <a16:creationId xmlns:a16="http://schemas.microsoft.com/office/drawing/2014/main" id="{B7D43510-99FF-91D8-C7F4-510465F7648E}"/>
              </a:ext>
            </a:extLst>
          </p:cNvPr>
          <p:cNvSpPr/>
          <p:nvPr/>
        </p:nvSpPr>
        <p:spPr>
          <a:xfrm>
            <a:off x="3048000" y="5876925"/>
            <a:ext cx="1400175"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economic</a:t>
            </a:r>
          </a:p>
        </p:txBody>
      </p:sp>
      <p:sp>
        <p:nvSpPr>
          <p:cNvPr id="15" name="Rectangle: Rounded Corners 14">
            <a:extLst>
              <a:ext uri="{FF2B5EF4-FFF2-40B4-BE49-F238E27FC236}">
                <a16:creationId xmlns:a16="http://schemas.microsoft.com/office/drawing/2014/main" id="{CB6929C0-A435-2926-DEB0-8B7F33DBBDDC}"/>
              </a:ext>
            </a:extLst>
          </p:cNvPr>
          <p:cNvSpPr/>
          <p:nvPr/>
        </p:nvSpPr>
        <p:spPr>
          <a:xfrm>
            <a:off x="742950" y="5791200"/>
            <a:ext cx="1323975"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inflation</a:t>
            </a:r>
          </a:p>
        </p:txBody>
      </p:sp>
      <p:sp>
        <p:nvSpPr>
          <p:cNvPr id="16" name="Arrow: Right 15">
            <a:extLst>
              <a:ext uri="{FF2B5EF4-FFF2-40B4-BE49-F238E27FC236}">
                <a16:creationId xmlns:a16="http://schemas.microsoft.com/office/drawing/2014/main" id="{F56C5A5F-A38B-A25B-29DF-993E3030975D}"/>
              </a:ext>
            </a:extLst>
          </p:cNvPr>
          <p:cNvSpPr/>
          <p:nvPr/>
        </p:nvSpPr>
        <p:spPr>
          <a:xfrm>
            <a:off x="1539620" y="1291208"/>
            <a:ext cx="304800" cy="4857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774AB743-FE2D-8315-BABC-7E896CBCA0E5}"/>
              </a:ext>
            </a:extLst>
          </p:cNvPr>
          <p:cNvSpPr/>
          <p:nvPr/>
        </p:nvSpPr>
        <p:spPr>
          <a:xfrm>
            <a:off x="1768220" y="2053208"/>
            <a:ext cx="590550" cy="4857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Right 18">
            <a:extLst>
              <a:ext uri="{FF2B5EF4-FFF2-40B4-BE49-F238E27FC236}">
                <a16:creationId xmlns:a16="http://schemas.microsoft.com/office/drawing/2014/main" id="{BFB0749C-06BF-1B53-3620-E229974D41FC}"/>
              </a:ext>
            </a:extLst>
          </p:cNvPr>
          <p:cNvSpPr/>
          <p:nvPr/>
        </p:nvSpPr>
        <p:spPr>
          <a:xfrm>
            <a:off x="2130170" y="2777108"/>
            <a:ext cx="781050" cy="4857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F06AC5C9-8120-E466-E005-8377E579FDFB}"/>
              </a:ext>
            </a:extLst>
          </p:cNvPr>
          <p:cNvSpPr/>
          <p:nvPr/>
        </p:nvSpPr>
        <p:spPr>
          <a:xfrm>
            <a:off x="3568445" y="1167383"/>
            <a:ext cx="628650" cy="4857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Arrow: Right 21">
            <a:extLst>
              <a:ext uri="{FF2B5EF4-FFF2-40B4-BE49-F238E27FC236}">
                <a16:creationId xmlns:a16="http://schemas.microsoft.com/office/drawing/2014/main" id="{5569B24F-768D-8CF5-DBA2-7211B75493DB}"/>
              </a:ext>
            </a:extLst>
          </p:cNvPr>
          <p:cNvSpPr/>
          <p:nvPr/>
        </p:nvSpPr>
        <p:spPr>
          <a:xfrm>
            <a:off x="3787520" y="1929383"/>
            <a:ext cx="981075" cy="4857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Right 22">
            <a:extLst>
              <a:ext uri="{FF2B5EF4-FFF2-40B4-BE49-F238E27FC236}">
                <a16:creationId xmlns:a16="http://schemas.microsoft.com/office/drawing/2014/main" id="{F4CF6CEC-DD09-3A24-DAFE-76D30F931CA0}"/>
              </a:ext>
            </a:extLst>
          </p:cNvPr>
          <p:cNvSpPr/>
          <p:nvPr/>
        </p:nvSpPr>
        <p:spPr>
          <a:xfrm>
            <a:off x="4359020" y="2700908"/>
            <a:ext cx="981075" cy="4857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Arrow: Right 23">
            <a:extLst>
              <a:ext uri="{FF2B5EF4-FFF2-40B4-BE49-F238E27FC236}">
                <a16:creationId xmlns:a16="http://schemas.microsoft.com/office/drawing/2014/main" id="{7820B1F9-5354-D378-85F4-01CF107744FD}"/>
              </a:ext>
            </a:extLst>
          </p:cNvPr>
          <p:cNvSpPr/>
          <p:nvPr/>
        </p:nvSpPr>
        <p:spPr>
          <a:xfrm>
            <a:off x="6054470" y="1034033"/>
            <a:ext cx="323850" cy="4953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Arrow: Right 24">
            <a:extLst>
              <a:ext uri="{FF2B5EF4-FFF2-40B4-BE49-F238E27FC236}">
                <a16:creationId xmlns:a16="http://schemas.microsoft.com/office/drawing/2014/main" id="{82D3F58F-F460-1421-FDC2-9C5FE4380302}"/>
              </a:ext>
            </a:extLst>
          </p:cNvPr>
          <p:cNvSpPr/>
          <p:nvPr/>
        </p:nvSpPr>
        <p:spPr>
          <a:xfrm>
            <a:off x="6368795" y="1786508"/>
            <a:ext cx="762000" cy="50482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Arrow: Right 25">
            <a:extLst>
              <a:ext uri="{FF2B5EF4-FFF2-40B4-BE49-F238E27FC236}">
                <a16:creationId xmlns:a16="http://schemas.microsoft.com/office/drawing/2014/main" id="{18866846-C277-DC9F-8343-AA328425CA92}"/>
              </a:ext>
            </a:extLst>
          </p:cNvPr>
          <p:cNvSpPr/>
          <p:nvPr/>
        </p:nvSpPr>
        <p:spPr>
          <a:xfrm>
            <a:off x="7168895" y="2586608"/>
            <a:ext cx="714375" cy="46672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Oval 27">
            <a:extLst>
              <a:ext uri="{FF2B5EF4-FFF2-40B4-BE49-F238E27FC236}">
                <a16:creationId xmlns:a16="http://schemas.microsoft.com/office/drawing/2014/main" id="{B7176E64-9ADD-5659-C13B-FA9693DCD973}"/>
              </a:ext>
            </a:extLst>
          </p:cNvPr>
          <p:cNvSpPr/>
          <p:nvPr/>
        </p:nvSpPr>
        <p:spPr>
          <a:xfrm>
            <a:off x="-57150" y="1866900"/>
            <a:ext cx="1790700"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Global lockdown</a:t>
            </a:r>
          </a:p>
        </p:txBody>
      </p:sp>
      <p:sp>
        <p:nvSpPr>
          <p:cNvPr id="30" name="Oval 29">
            <a:extLst>
              <a:ext uri="{FF2B5EF4-FFF2-40B4-BE49-F238E27FC236}">
                <a16:creationId xmlns:a16="http://schemas.microsoft.com/office/drawing/2014/main" id="{F8C83E7B-6D96-8694-DFF2-7404A08A8638}"/>
              </a:ext>
            </a:extLst>
          </p:cNvPr>
          <p:cNvSpPr/>
          <p:nvPr/>
        </p:nvSpPr>
        <p:spPr>
          <a:xfrm>
            <a:off x="2133600" y="914400"/>
            <a:ext cx="1219200"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Failed to adapt</a:t>
            </a:r>
          </a:p>
        </p:txBody>
      </p:sp>
      <p:sp>
        <p:nvSpPr>
          <p:cNvPr id="31" name="Oval 30">
            <a:extLst>
              <a:ext uri="{FF2B5EF4-FFF2-40B4-BE49-F238E27FC236}">
                <a16:creationId xmlns:a16="http://schemas.microsoft.com/office/drawing/2014/main" id="{67B1D7C6-848A-0ECD-8A77-35AA31173BB7}"/>
              </a:ext>
            </a:extLst>
          </p:cNvPr>
          <p:cNvSpPr/>
          <p:nvPr/>
        </p:nvSpPr>
        <p:spPr>
          <a:xfrm>
            <a:off x="2371725" y="1781175"/>
            <a:ext cx="1914525"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Lack of innovation</a:t>
            </a:r>
          </a:p>
        </p:txBody>
      </p:sp>
      <p:sp>
        <p:nvSpPr>
          <p:cNvPr id="32" name="Oval 31">
            <a:extLst>
              <a:ext uri="{FF2B5EF4-FFF2-40B4-BE49-F238E27FC236}">
                <a16:creationId xmlns:a16="http://schemas.microsoft.com/office/drawing/2014/main" id="{ABED7062-9782-9621-6D77-F7857A8785A8}"/>
              </a:ext>
            </a:extLst>
          </p:cNvPr>
          <p:cNvSpPr/>
          <p:nvPr/>
        </p:nvSpPr>
        <p:spPr>
          <a:xfrm>
            <a:off x="2914650" y="2590800"/>
            <a:ext cx="1285875" cy="90487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Online sores</a:t>
            </a:r>
          </a:p>
        </p:txBody>
      </p:sp>
      <p:sp>
        <p:nvSpPr>
          <p:cNvPr id="33" name="Oval 32">
            <a:extLst>
              <a:ext uri="{FF2B5EF4-FFF2-40B4-BE49-F238E27FC236}">
                <a16:creationId xmlns:a16="http://schemas.microsoft.com/office/drawing/2014/main" id="{2972BD0B-83CE-2318-78D3-8D1DAD9C0103}"/>
              </a:ext>
            </a:extLst>
          </p:cNvPr>
          <p:cNvSpPr/>
          <p:nvPr/>
        </p:nvSpPr>
        <p:spPr>
          <a:xfrm>
            <a:off x="4505325" y="876300"/>
            <a:ext cx="1485900"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Mental health</a:t>
            </a:r>
          </a:p>
        </p:txBody>
      </p:sp>
      <p:sp>
        <p:nvSpPr>
          <p:cNvPr id="34" name="Oval 33">
            <a:extLst>
              <a:ext uri="{FF2B5EF4-FFF2-40B4-BE49-F238E27FC236}">
                <a16:creationId xmlns:a16="http://schemas.microsoft.com/office/drawing/2014/main" id="{2B05E4C0-65B1-7F99-0359-AC1AEA1D28C2}"/>
              </a:ext>
            </a:extLst>
          </p:cNvPr>
          <p:cNvSpPr/>
          <p:nvPr/>
        </p:nvSpPr>
        <p:spPr>
          <a:xfrm>
            <a:off x="4857750" y="1657350"/>
            <a:ext cx="1552575" cy="9334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Fear of covid19</a:t>
            </a:r>
          </a:p>
        </p:txBody>
      </p:sp>
      <p:sp>
        <p:nvSpPr>
          <p:cNvPr id="35" name="Oval 34">
            <a:extLst>
              <a:ext uri="{FF2B5EF4-FFF2-40B4-BE49-F238E27FC236}">
                <a16:creationId xmlns:a16="http://schemas.microsoft.com/office/drawing/2014/main" id="{20354C89-80C7-9064-0C7F-9219063E2C3F}"/>
              </a:ext>
            </a:extLst>
          </p:cNvPr>
          <p:cNvSpPr/>
          <p:nvPr/>
        </p:nvSpPr>
        <p:spPr>
          <a:xfrm>
            <a:off x="5591175" y="2533650"/>
            <a:ext cx="1571625" cy="8953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Only essential items</a:t>
            </a:r>
          </a:p>
        </p:txBody>
      </p:sp>
      <p:sp>
        <p:nvSpPr>
          <p:cNvPr id="36" name="Arrow: Right 35">
            <a:extLst>
              <a:ext uri="{FF2B5EF4-FFF2-40B4-BE49-F238E27FC236}">
                <a16:creationId xmlns:a16="http://schemas.microsoft.com/office/drawing/2014/main" id="{0711E799-484D-4B74-199C-B37BC940C458}"/>
              </a:ext>
            </a:extLst>
          </p:cNvPr>
          <p:cNvSpPr/>
          <p:nvPr/>
        </p:nvSpPr>
        <p:spPr>
          <a:xfrm>
            <a:off x="1730120" y="3748658"/>
            <a:ext cx="981075" cy="4857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Arrow: Right 36">
            <a:extLst>
              <a:ext uri="{FF2B5EF4-FFF2-40B4-BE49-F238E27FC236}">
                <a16:creationId xmlns:a16="http://schemas.microsoft.com/office/drawing/2014/main" id="{51B07F16-FD15-C8DF-A6C0-4C6D2FA67B89}"/>
              </a:ext>
            </a:extLst>
          </p:cNvPr>
          <p:cNvSpPr/>
          <p:nvPr/>
        </p:nvSpPr>
        <p:spPr>
          <a:xfrm>
            <a:off x="1206245" y="4491608"/>
            <a:ext cx="981075" cy="4857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Arrow: Right 37">
            <a:extLst>
              <a:ext uri="{FF2B5EF4-FFF2-40B4-BE49-F238E27FC236}">
                <a16:creationId xmlns:a16="http://schemas.microsoft.com/office/drawing/2014/main" id="{521BBB7A-D25A-43D9-B9E2-4B5A5A1B37AE}"/>
              </a:ext>
            </a:extLst>
          </p:cNvPr>
          <p:cNvSpPr/>
          <p:nvPr/>
        </p:nvSpPr>
        <p:spPr>
          <a:xfrm>
            <a:off x="1034795" y="5186933"/>
            <a:ext cx="581025" cy="4857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Oval 38">
            <a:extLst>
              <a:ext uri="{FF2B5EF4-FFF2-40B4-BE49-F238E27FC236}">
                <a16:creationId xmlns:a16="http://schemas.microsoft.com/office/drawing/2014/main" id="{C8B92D04-5D95-5226-7FEA-B54EE0A7A05C}"/>
              </a:ext>
            </a:extLst>
          </p:cNvPr>
          <p:cNvSpPr/>
          <p:nvPr/>
        </p:nvSpPr>
        <p:spPr>
          <a:xfrm>
            <a:off x="47625" y="3552825"/>
            <a:ext cx="1581150"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High cost of living</a:t>
            </a:r>
          </a:p>
        </p:txBody>
      </p:sp>
      <p:sp>
        <p:nvSpPr>
          <p:cNvPr id="40" name="Oval 39">
            <a:extLst>
              <a:ext uri="{FF2B5EF4-FFF2-40B4-BE49-F238E27FC236}">
                <a16:creationId xmlns:a16="http://schemas.microsoft.com/office/drawing/2014/main" id="{660175F7-9282-37C4-F992-2A572306D85D}"/>
              </a:ext>
            </a:extLst>
          </p:cNvPr>
          <p:cNvSpPr/>
          <p:nvPr/>
        </p:nvSpPr>
        <p:spPr>
          <a:xfrm>
            <a:off x="-57150" y="4324350"/>
            <a:ext cx="1990725" cy="94297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Low consumer spending</a:t>
            </a:r>
          </a:p>
        </p:txBody>
      </p:sp>
      <p:sp>
        <p:nvSpPr>
          <p:cNvPr id="41" name="Oval 40">
            <a:extLst>
              <a:ext uri="{FF2B5EF4-FFF2-40B4-BE49-F238E27FC236}">
                <a16:creationId xmlns:a16="http://schemas.microsoft.com/office/drawing/2014/main" id="{9AA06A01-9E4F-85C9-5BDA-F2F5C7383FD0}"/>
              </a:ext>
            </a:extLst>
          </p:cNvPr>
          <p:cNvSpPr/>
          <p:nvPr/>
        </p:nvSpPr>
        <p:spPr>
          <a:xfrm>
            <a:off x="0" y="5219700"/>
            <a:ext cx="1257300"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Reduction in sales</a:t>
            </a:r>
          </a:p>
        </p:txBody>
      </p:sp>
      <p:sp>
        <p:nvSpPr>
          <p:cNvPr id="42" name="Arrow: Right 41">
            <a:extLst>
              <a:ext uri="{FF2B5EF4-FFF2-40B4-BE49-F238E27FC236}">
                <a16:creationId xmlns:a16="http://schemas.microsoft.com/office/drawing/2014/main" id="{60EAA2C9-406F-231C-239D-EBA9F517E16C}"/>
              </a:ext>
            </a:extLst>
          </p:cNvPr>
          <p:cNvSpPr/>
          <p:nvPr/>
        </p:nvSpPr>
        <p:spPr>
          <a:xfrm>
            <a:off x="4197095" y="3691508"/>
            <a:ext cx="981075" cy="4857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Arrow: Right 42">
            <a:extLst>
              <a:ext uri="{FF2B5EF4-FFF2-40B4-BE49-F238E27FC236}">
                <a16:creationId xmlns:a16="http://schemas.microsoft.com/office/drawing/2014/main" id="{CFE86135-D821-B999-F692-3EA4C6B766C6}"/>
              </a:ext>
            </a:extLst>
          </p:cNvPr>
          <p:cNvSpPr/>
          <p:nvPr/>
        </p:nvSpPr>
        <p:spPr>
          <a:xfrm>
            <a:off x="3787520" y="4320158"/>
            <a:ext cx="981075" cy="4857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Arrow: Right 43">
            <a:extLst>
              <a:ext uri="{FF2B5EF4-FFF2-40B4-BE49-F238E27FC236}">
                <a16:creationId xmlns:a16="http://schemas.microsoft.com/office/drawing/2014/main" id="{84EE6FFC-FECE-7B3D-A1B3-937A589D33B3}"/>
              </a:ext>
            </a:extLst>
          </p:cNvPr>
          <p:cNvSpPr/>
          <p:nvPr/>
        </p:nvSpPr>
        <p:spPr>
          <a:xfrm>
            <a:off x="3263645" y="5139308"/>
            <a:ext cx="981075" cy="4857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Oval 44">
            <a:extLst>
              <a:ext uri="{FF2B5EF4-FFF2-40B4-BE49-F238E27FC236}">
                <a16:creationId xmlns:a16="http://schemas.microsoft.com/office/drawing/2014/main" id="{7E78FC45-B78E-0D37-9A0A-FEBCC61FFA87}"/>
              </a:ext>
            </a:extLst>
          </p:cNvPr>
          <p:cNvSpPr/>
          <p:nvPr/>
        </p:nvSpPr>
        <p:spPr>
          <a:xfrm>
            <a:off x="2838450" y="3438525"/>
            <a:ext cx="1276350" cy="8953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Cost of living</a:t>
            </a:r>
          </a:p>
        </p:txBody>
      </p:sp>
      <p:sp>
        <p:nvSpPr>
          <p:cNvPr id="46" name="Oval 45">
            <a:extLst>
              <a:ext uri="{FF2B5EF4-FFF2-40B4-BE49-F238E27FC236}">
                <a16:creationId xmlns:a16="http://schemas.microsoft.com/office/drawing/2014/main" id="{E32BB0CB-9236-9DC5-809A-17CF0D11A376}"/>
              </a:ext>
            </a:extLst>
          </p:cNvPr>
          <p:cNvSpPr/>
          <p:nvPr/>
        </p:nvSpPr>
        <p:spPr>
          <a:xfrm>
            <a:off x="2352675" y="4229100"/>
            <a:ext cx="1400175"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Supply chain issues</a:t>
            </a:r>
          </a:p>
        </p:txBody>
      </p:sp>
      <p:sp>
        <p:nvSpPr>
          <p:cNvPr id="47" name="Oval 46">
            <a:extLst>
              <a:ext uri="{FF2B5EF4-FFF2-40B4-BE49-F238E27FC236}">
                <a16:creationId xmlns:a16="http://schemas.microsoft.com/office/drawing/2014/main" id="{00C12E21-F2A5-E34C-B4E8-CDEA2AE119D1}"/>
              </a:ext>
            </a:extLst>
          </p:cNvPr>
          <p:cNvSpPr/>
          <p:nvPr/>
        </p:nvSpPr>
        <p:spPr>
          <a:xfrm>
            <a:off x="1619250" y="5010150"/>
            <a:ext cx="1905000" cy="8763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Lockdown</a:t>
            </a:r>
          </a:p>
        </p:txBody>
      </p:sp>
      <p:sp>
        <p:nvSpPr>
          <p:cNvPr id="48" name="Arrow: Right 47">
            <a:extLst>
              <a:ext uri="{FF2B5EF4-FFF2-40B4-BE49-F238E27FC236}">
                <a16:creationId xmlns:a16="http://schemas.microsoft.com/office/drawing/2014/main" id="{806E14C6-4DB5-133B-FB21-202C3FD37567}"/>
              </a:ext>
            </a:extLst>
          </p:cNvPr>
          <p:cNvSpPr/>
          <p:nvPr/>
        </p:nvSpPr>
        <p:spPr>
          <a:xfrm>
            <a:off x="6378320" y="3548633"/>
            <a:ext cx="981075" cy="4857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Arrow: Right 48">
            <a:extLst>
              <a:ext uri="{FF2B5EF4-FFF2-40B4-BE49-F238E27FC236}">
                <a16:creationId xmlns:a16="http://schemas.microsoft.com/office/drawing/2014/main" id="{459B42FF-CA64-AFC7-6233-4F38093150C1}"/>
              </a:ext>
            </a:extLst>
          </p:cNvPr>
          <p:cNvSpPr/>
          <p:nvPr/>
        </p:nvSpPr>
        <p:spPr>
          <a:xfrm>
            <a:off x="6092570" y="4320158"/>
            <a:ext cx="981075" cy="4857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Arrow: Right 49">
            <a:extLst>
              <a:ext uri="{FF2B5EF4-FFF2-40B4-BE49-F238E27FC236}">
                <a16:creationId xmlns:a16="http://schemas.microsoft.com/office/drawing/2014/main" id="{4C9CACD8-3E50-498E-FC95-501C048BD673}"/>
              </a:ext>
            </a:extLst>
          </p:cNvPr>
          <p:cNvSpPr/>
          <p:nvPr/>
        </p:nvSpPr>
        <p:spPr>
          <a:xfrm>
            <a:off x="5597270" y="5215508"/>
            <a:ext cx="981075" cy="4857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Oval 50">
            <a:extLst>
              <a:ext uri="{FF2B5EF4-FFF2-40B4-BE49-F238E27FC236}">
                <a16:creationId xmlns:a16="http://schemas.microsoft.com/office/drawing/2014/main" id="{36DE30CA-0160-07A7-94FA-985C186B270B}"/>
              </a:ext>
            </a:extLst>
          </p:cNvPr>
          <p:cNvSpPr/>
          <p:nvPr/>
        </p:nvSpPr>
        <p:spPr>
          <a:xfrm>
            <a:off x="5143500" y="3419475"/>
            <a:ext cx="1228725" cy="90487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Job losses</a:t>
            </a:r>
          </a:p>
        </p:txBody>
      </p:sp>
      <p:sp>
        <p:nvSpPr>
          <p:cNvPr id="52" name="Oval 51">
            <a:extLst>
              <a:ext uri="{FF2B5EF4-FFF2-40B4-BE49-F238E27FC236}">
                <a16:creationId xmlns:a16="http://schemas.microsoft.com/office/drawing/2014/main" id="{3E21CF04-191A-4DE4-8EF5-ABA917B60DE4}"/>
              </a:ext>
            </a:extLst>
          </p:cNvPr>
          <p:cNvSpPr/>
          <p:nvPr/>
        </p:nvSpPr>
        <p:spPr>
          <a:xfrm>
            <a:off x="4686300" y="4238625"/>
            <a:ext cx="1619250" cy="90487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No internet access</a:t>
            </a:r>
          </a:p>
        </p:txBody>
      </p:sp>
      <p:sp>
        <p:nvSpPr>
          <p:cNvPr id="53" name="Oval 52">
            <a:extLst>
              <a:ext uri="{FF2B5EF4-FFF2-40B4-BE49-F238E27FC236}">
                <a16:creationId xmlns:a16="http://schemas.microsoft.com/office/drawing/2014/main" id="{D1F007D8-AC40-D159-BEEB-C20A809F81E4}"/>
              </a:ext>
            </a:extLst>
          </p:cNvPr>
          <p:cNvSpPr/>
          <p:nvPr/>
        </p:nvSpPr>
        <p:spPr>
          <a:xfrm>
            <a:off x="4114800" y="5067300"/>
            <a:ext cx="2028825"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Restrictions on large events</a:t>
            </a:r>
          </a:p>
        </p:txBody>
      </p:sp>
      <p:sp>
        <p:nvSpPr>
          <p:cNvPr id="17" name="Oval 16">
            <a:extLst>
              <a:ext uri="{FF2B5EF4-FFF2-40B4-BE49-F238E27FC236}">
                <a16:creationId xmlns:a16="http://schemas.microsoft.com/office/drawing/2014/main" id="{1FA5E015-39FA-DE8A-D78B-5816CC173271}"/>
              </a:ext>
            </a:extLst>
          </p:cNvPr>
          <p:cNvSpPr/>
          <p:nvPr/>
        </p:nvSpPr>
        <p:spPr>
          <a:xfrm>
            <a:off x="47625" y="981075"/>
            <a:ext cx="1495425" cy="88582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transportation</a:t>
            </a:r>
          </a:p>
        </p:txBody>
      </p:sp>
      <p:sp>
        <p:nvSpPr>
          <p:cNvPr id="21" name="Oval 20">
            <a:extLst>
              <a:ext uri="{FF2B5EF4-FFF2-40B4-BE49-F238E27FC236}">
                <a16:creationId xmlns:a16="http://schemas.microsoft.com/office/drawing/2014/main" id="{E9668739-8095-059A-B5C3-820A42725009}"/>
              </a:ext>
            </a:extLst>
          </p:cNvPr>
          <p:cNvSpPr/>
          <p:nvPr/>
        </p:nvSpPr>
        <p:spPr>
          <a:xfrm>
            <a:off x="371475" y="2695575"/>
            <a:ext cx="1762125"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sickness/death</a:t>
            </a:r>
          </a:p>
        </p:txBody>
      </p:sp>
    </p:spTree>
    <p:extLst>
      <p:ext uri="{BB962C8B-B14F-4D97-AF65-F5344CB8AC3E}">
        <p14:creationId xmlns:p14="http://schemas.microsoft.com/office/powerpoint/2010/main" val="21429630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DCF12-9416-E56E-D112-5F12E8F5AEB4}"/>
              </a:ext>
            </a:extLst>
          </p:cNvPr>
          <p:cNvSpPr>
            <a:spLocks noGrp="1"/>
          </p:cNvSpPr>
          <p:nvPr>
            <p:ph type="title"/>
          </p:nvPr>
        </p:nvSpPr>
        <p:spPr/>
        <p:txBody>
          <a:bodyPr/>
          <a:lstStyle/>
          <a:p>
            <a:r>
              <a:rPr lang="en-GB" sz="1100" b="1" u="sng" dirty="0">
                <a:latin typeface="Arial"/>
                <a:cs typeface="Aharoni"/>
              </a:rPr>
              <a:t>5.Pestle analysis</a:t>
            </a:r>
            <a:endParaRPr lang="en-US" sz="1100" dirty="0" err="1">
              <a:latin typeface="Arial"/>
              <a:cs typeface="Arial"/>
            </a:endParaRPr>
          </a:p>
        </p:txBody>
      </p:sp>
      <p:graphicFrame>
        <p:nvGraphicFramePr>
          <p:cNvPr id="11" name="Table 11">
            <a:extLst>
              <a:ext uri="{FF2B5EF4-FFF2-40B4-BE49-F238E27FC236}">
                <a16:creationId xmlns:a16="http://schemas.microsoft.com/office/drawing/2014/main" id="{68774620-BADC-50BC-D7CB-E1C00957A7CE}"/>
              </a:ext>
            </a:extLst>
          </p:cNvPr>
          <p:cNvGraphicFramePr>
            <a:graphicFrameLocks noGrp="1"/>
          </p:cNvGraphicFramePr>
          <p:nvPr>
            <p:ph idx="1"/>
            <p:extLst>
              <p:ext uri="{D42A27DB-BD31-4B8C-83A1-F6EECF244321}">
                <p14:modId xmlns:p14="http://schemas.microsoft.com/office/powerpoint/2010/main" val="572934542"/>
              </p:ext>
            </p:extLst>
          </p:nvPr>
        </p:nvGraphicFramePr>
        <p:xfrm>
          <a:off x="1249680" y="1280160"/>
          <a:ext cx="9756441" cy="5508994"/>
        </p:xfrm>
        <a:graphic>
          <a:graphicData uri="http://schemas.openxmlformats.org/drawingml/2006/table">
            <a:tbl>
              <a:tblPr firstRow="1" bandRow="1">
                <a:tableStyleId>{5C22544A-7EE6-4342-B048-85BDC9FD1C3A}</a:tableStyleId>
              </a:tblPr>
              <a:tblGrid>
                <a:gridCol w="1549398">
                  <a:extLst>
                    <a:ext uri="{9D8B030D-6E8A-4147-A177-3AD203B41FA5}">
                      <a16:colId xmlns:a16="http://schemas.microsoft.com/office/drawing/2014/main" val="3441409720"/>
                    </a:ext>
                  </a:extLst>
                </a:gridCol>
                <a:gridCol w="1722986">
                  <a:extLst>
                    <a:ext uri="{9D8B030D-6E8A-4147-A177-3AD203B41FA5}">
                      <a16:colId xmlns:a16="http://schemas.microsoft.com/office/drawing/2014/main" val="1913993452"/>
                    </a:ext>
                  </a:extLst>
                </a:gridCol>
                <a:gridCol w="1523998">
                  <a:extLst>
                    <a:ext uri="{9D8B030D-6E8A-4147-A177-3AD203B41FA5}">
                      <a16:colId xmlns:a16="http://schemas.microsoft.com/office/drawing/2014/main" val="2550503203"/>
                    </a:ext>
                  </a:extLst>
                </a:gridCol>
                <a:gridCol w="1511300">
                  <a:extLst>
                    <a:ext uri="{9D8B030D-6E8A-4147-A177-3AD203B41FA5}">
                      <a16:colId xmlns:a16="http://schemas.microsoft.com/office/drawing/2014/main" val="3548169122"/>
                    </a:ext>
                  </a:extLst>
                </a:gridCol>
                <a:gridCol w="1549546">
                  <a:extLst>
                    <a:ext uri="{9D8B030D-6E8A-4147-A177-3AD203B41FA5}">
                      <a16:colId xmlns:a16="http://schemas.microsoft.com/office/drawing/2014/main" val="2037005327"/>
                    </a:ext>
                  </a:extLst>
                </a:gridCol>
                <a:gridCol w="1899213">
                  <a:extLst>
                    <a:ext uri="{9D8B030D-6E8A-4147-A177-3AD203B41FA5}">
                      <a16:colId xmlns:a16="http://schemas.microsoft.com/office/drawing/2014/main" val="2806705195"/>
                    </a:ext>
                  </a:extLst>
                </a:gridCol>
              </a:tblGrid>
              <a:tr h="306707">
                <a:tc>
                  <a:txBody>
                    <a:bodyPr/>
                    <a:lstStyle/>
                    <a:p>
                      <a:r>
                        <a:rPr lang="en-GB" dirty="0"/>
                        <a:t>P</a:t>
                      </a:r>
                    </a:p>
                  </a:txBody>
                  <a:tcPr/>
                </a:tc>
                <a:tc>
                  <a:txBody>
                    <a:bodyPr/>
                    <a:lstStyle/>
                    <a:p>
                      <a:r>
                        <a:rPr lang="en-GB" dirty="0"/>
                        <a:t>E</a:t>
                      </a:r>
                    </a:p>
                  </a:txBody>
                  <a:tcPr/>
                </a:tc>
                <a:tc>
                  <a:txBody>
                    <a:bodyPr/>
                    <a:lstStyle/>
                    <a:p>
                      <a:r>
                        <a:rPr lang="en-GB" dirty="0"/>
                        <a:t>S</a:t>
                      </a:r>
                    </a:p>
                  </a:txBody>
                  <a:tcPr/>
                </a:tc>
                <a:tc>
                  <a:txBody>
                    <a:bodyPr/>
                    <a:lstStyle/>
                    <a:p>
                      <a:r>
                        <a:rPr lang="en-GB" dirty="0"/>
                        <a:t>T</a:t>
                      </a:r>
                    </a:p>
                  </a:txBody>
                  <a:tcPr/>
                </a:tc>
                <a:tc>
                  <a:txBody>
                    <a:bodyPr/>
                    <a:lstStyle/>
                    <a:p>
                      <a:r>
                        <a:rPr lang="en-GB" dirty="0"/>
                        <a:t>L</a:t>
                      </a:r>
                    </a:p>
                  </a:txBody>
                  <a:tcPr/>
                </a:tc>
                <a:tc>
                  <a:txBody>
                    <a:bodyPr/>
                    <a:lstStyle/>
                    <a:p>
                      <a:r>
                        <a:rPr lang="en-GB" dirty="0"/>
                        <a:t>E</a:t>
                      </a:r>
                    </a:p>
                  </a:txBody>
                  <a:tcPr/>
                </a:tc>
                <a:extLst>
                  <a:ext uri="{0D108BD9-81ED-4DB2-BD59-A6C34878D82A}">
                    <a16:rowId xmlns:a16="http://schemas.microsoft.com/office/drawing/2014/main" val="3446560368"/>
                  </a:ext>
                </a:extLst>
              </a:tr>
              <a:tr h="1237404">
                <a:tc>
                  <a:txBody>
                    <a:bodyPr/>
                    <a:lstStyle/>
                    <a:p>
                      <a:r>
                        <a:rPr lang="en-GB" dirty="0"/>
                        <a:t>Government  restrictions </a:t>
                      </a:r>
                    </a:p>
                  </a:txBody>
                  <a:tcPr/>
                </a:tc>
                <a:tc>
                  <a:txBody>
                    <a:bodyPr/>
                    <a:lstStyle/>
                    <a:p>
                      <a:r>
                        <a:rPr lang="en-GB" dirty="0"/>
                        <a:t>High inflation</a:t>
                      </a:r>
                    </a:p>
                  </a:txBody>
                  <a:tcPr/>
                </a:tc>
                <a:tc>
                  <a:txBody>
                    <a:bodyPr/>
                    <a:lstStyle/>
                    <a:p>
                      <a:r>
                        <a:rPr lang="en-GB" dirty="0"/>
                        <a:t>Fear of contacting covid</a:t>
                      </a:r>
                    </a:p>
                  </a:txBody>
                  <a:tcPr/>
                </a:tc>
                <a:tc>
                  <a:txBody>
                    <a:bodyPr/>
                    <a:lstStyle/>
                    <a:p>
                      <a:r>
                        <a:rPr lang="en-GB" dirty="0"/>
                        <a:t>Less innovative</a:t>
                      </a:r>
                    </a:p>
                  </a:txBody>
                  <a:tcPr/>
                </a:tc>
                <a:tc>
                  <a:txBody>
                    <a:bodyPr/>
                    <a:lstStyle/>
                    <a:p>
                      <a:r>
                        <a:rPr lang="en-GB" dirty="0"/>
                        <a:t>Government policy/laws</a:t>
                      </a:r>
                    </a:p>
                    <a:p>
                      <a:pPr lvl="0">
                        <a:buNone/>
                      </a:pPr>
                      <a:r>
                        <a:rPr lang="en-GB" dirty="0"/>
                        <a:t>(covid19)</a:t>
                      </a:r>
                    </a:p>
                  </a:txBody>
                  <a:tcPr/>
                </a:tc>
                <a:tc>
                  <a:txBody>
                    <a:bodyPr/>
                    <a:lstStyle/>
                    <a:p>
                      <a:r>
                        <a:rPr lang="en-GB" dirty="0"/>
                        <a:t>Global lockdowns </a:t>
                      </a:r>
                    </a:p>
                  </a:txBody>
                  <a:tcPr/>
                </a:tc>
                <a:extLst>
                  <a:ext uri="{0D108BD9-81ED-4DB2-BD59-A6C34878D82A}">
                    <a16:rowId xmlns:a16="http://schemas.microsoft.com/office/drawing/2014/main" val="1104402077"/>
                  </a:ext>
                </a:extLst>
              </a:tr>
              <a:tr h="772055">
                <a:tc>
                  <a:txBody>
                    <a:bodyPr/>
                    <a:lstStyle/>
                    <a:p>
                      <a:r>
                        <a:rPr lang="en-GB" dirty="0"/>
                        <a:t>Social events cancelled</a:t>
                      </a:r>
                    </a:p>
                  </a:txBody>
                  <a:tcPr/>
                </a:tc>
                <a:tc>
                  <a:txBody>
                    <a:bodyPr/>
                    <a:lstStyle/>
                    <a:p>
                      <a:r>
                        <a:rPr lang="en-GB" dirty="0"/>
                        <a:t>High cost of living</a:t>
                      </a:r>
                    </a:p>
                  </a:txBody>
                  <a:tcPr/>
                </a:tc>
                <a:tc>
                  <a:txBody>
                    <a:bodyPr/>
                    <a:lstStyle/>
                    <a:p>
                      <a:r>
                        <a:rPr lang="en-GB" dirty="0"/>
                        <a:t>Job losses</a:t>
                      </a:r>
                    </a:p>
                  </a:txBody>
                  <a:tcPr/>
                </a:tc>
                <a:tc>
                  <a:txBody>
                    <a:bodyPr/>
                    <a:lstStyle/>
                    <a:p>
                      <a:r>
                        <a:rPr lang="en-GB" dirty="0"/>
                        <a:t>Cost of technology</a:t>
                      </a:r>
                    </a:p>
                  </a:txBody>
                  <a:tcPr/>
                </a:tc>
                <a:tc>
                  <a:txBody>
                    <a:bodyPr/>
                    <a:lstStyle/>
                    <a:p>
                      <a:r>
                        <a:rPr lang="en-GB" dirty="0"/>
                        <a:t>Lawsuits</a:t>
                      </a:r>
                    </a:p>
                  </a:txBody>
                  <a:tcPr/>
                </a:tc>
                <a:tc>
                  <a:txBody>
                    <a:bodyPr/>
                    <a:lstStyle/>
                    <a:p>
                      <a:r>
                        <a:rPr lang="en-GB" dirty="0"/>
                        <a:t>sickness/death</a:t>
                      </a:r>
                    </a:p>
                  </a:txBody>
                  <a:tcPr/>
                </a:tc>
                <a:extLst>
                  <a:ext uri="{0D108BD9-81ED-4DB2-BD59-A6C34878D82A}">
                    <a16:rowId xmlns:a16="http://schemas.microsoft.com/office/drawing/2014/main" val="2923906062"/>
                  </a:ext>
                </a:extLst>
              </a:tr>
              <a:tr h="1470075">
                <a:tc>
                  <a:txBody>
                    <a:bodyPr/>
                    <a:lstStyle/>
                    <a:p>
                      <a:endParaRPr lang="en-GB"/>
                    </a:p>
                  </a:txBody>
                  <a:tcPr/>
                </a:tc>
                <a:tc>
                  <a:txBody>
                    <a:bodyPr/>
                    <a:lstStyle/>
                    <a:p>
                      <a:r>
                        <a:rPr lang="en-GB" dirty="0"/>
                        <a:t>Supply chain issues</a:t>
                      </a:r>
                    </a:p>
                  </a:txBody>
                  <a:tcPr/>
                </a:tc>
                <a:tc>
                  <a:txBody>
                    <a:bodyPr/>
                    <a:lstStyle/>
                    <a:p>
                      <a:r>
                        <a:rPr lang="en-GB" dirty="0"/>
                        <a:t>Legal battle</a:t>
                      </a:r>
                    </a:p>
                  </a:txBody>
                  <a:tcPr/>
                </a:tc>
                <a:tc>
                  <a:txBody>
                    <a:bodyPr/>
                    <a:lstStyle/>
                    <a:p>
                      <a:r>
                        <a:rPr lang="en-GB" dirty="0"/>
                        <a:t>Adaption to technology</a:t>
                      </a:r>
                    </a:p>
                  </a:txBody>
                  <a:tcPr/>
                </a:tc>
                <a:tc>
                  <a:txBody>
                    <a:bodyPr/>
                    <a:lstStyle/>
                    <a:p>
                      <a:r>
                        <a:rPr lang="en-GB" dirty="0"/>
                        <a:t>Stay at home restrictions</a:t>
                      </a:r>
                    </a:p>
                  </a:txBody>
                  <a:tcPr/>
                </a:tc>
                <a:tc>
                  <a:txBody>
                    <a:bodyPr/>
                    <a:lstStyle/>
                    <a:p>
                      <a:r>
                        <a:rPr lang="en-GB" dirty="0"/>
                        <a:t>Restrictions on large events </a:t>
                      </a:r>
                    </a:p>
                  </a:txBody>
                  <a:tcPr/>
                </a:tc>
                <a:extLst>
                  <a:ext uri="{0D108BD9-81ED-4DB2-BD59-A6C34878D82A}">
                    <a16:rowId xmlns:a16="http://schemas.microsoft.com/office/drawing/2014/main" val="2653132831"/>
                  </a:ext>
                </a:extLst>
              </a:tr>
              <a:tr h="1663700">
                <a:tc>
                  <a:txBody>
                    <a:bodyPr/>
                    <a:lstStyle/>
                    <a:p>
                      <a:endParaRPr lang="en-GB"/>
                    </a:p>
                  </a:txBody>
                  <a:tcPr/>
                </a:tc>
                <a:tc>
                  <a:txBody>
                    <a:bodyPr/>
                    <a:lstStyle/>
                    <a:p>
                      <a:r>
                        <a:rPr lang="en-GB" dirty="0"/>
                        <a:t>Low disposable income </a:t>
                      </a:r>
                    </a:p>
                  </a:txBody>
                  <a:tcPr/>
                </a:tc>
                <a:tc>
                  <a:txBody>
                    <a:bodyPr/>
                    <a:lstStyle/>
                    <a:p>
                      <a:r>
                        <a:rPr lang="en-GB" dirty="0"/>
                        <a:t>Low consumer spending</a:t>
                      </a:r>
                    </a:p>
                  </a:txBody>
                  <a:tcPr/>
                </a:tc>
                <a:tc>
                  <a:txBody>
                    <a:bodyPr/>
                    <a:lstStyle/>
                    <a:p>
                      <a:endParaRPr lang="en-GB"/>
                    </a:p>
                  </a:txBody>
                  <a:tcPr/>
                </a:tc>
                <a:tc>
                  <a:txBody>
                    <a:bodyPr/>
                    <a:lstStyle/>
                    <a:p>
                      <a:r>
                        <a:rPr lang="en-GB" dirty="0"/>
                        <a:t>Work from home restrictions</a:t>
                      </a:r>
                    </a:p>
                  </a:txBody>
                  <a:tcPr/>
                </a:tc>
                <a:tc>
                  <a:txBody>
                    <a:bodyPr/>
                    <a:lstStyle/>
                    <a:p>
                      <a:r>
                        <a:rPr lang="en-GB" dirty="0"/>
                        <a:t>Change of environment</a:t>
                      </a:r>
                    </a:p>
                    <a:p>
                      <a:pPr lvl="0">
                        <a:buNone/>
                      </a:pPr>
                      <a:r>
                        <a:rPr lang="en-GB" dirty="0"/>
                        <a:t>(work from home)</a:t>
                      </a:r>
                    </a:p>
                  </a:txBody>
                  <a:tcPr/>
                </a:tc>
                <a:extLst>
                  <a:ext uri="{0D108BD9-81ED-4DB2-BD59-A6C34878D82A}">
                    <a16:rowId xmlns:a16="http://schemas.microsoft.com/office/drawing/2014/main" val="3945322628"/>
                  </a:ext>
                </a:extLst>
              </a:tr>
            </a:tbl>
          </a:graphicData>
        </a:graphic>
      </p:graphicFrame>
    </p:spTree>
    <p:extLst>
      <p:ext uri="{BB962C8B-B14F-4D97-AF65-F5344CB8AC3E}">
        <p14:creationId xmlns:p14="http://schemas.microsoft.com/office/powerpoint/2010/main" val="36114381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25479-B1B3-3D0D-34FE-CEC05703A761}"/>
              </a:ext>
            </a:extLst>
          </p:cNvPr>
          <p:cNvSpPr>
            <a:spLocks noGrp="1"/>
          </p:cNvSpPr>
          <p:nvPr>
            <p:ph type="title"/>
          </p:nvPr>
        </p:nvSpPr>
        <p:spPr/>
        <p:txBody>
          <a:bodyPr/>
          <a:lstStyle/>
          <a:p>
            <a:r>
              <a:rPr lang="en-GB" sz="1100" b="1" u="sng" dirty="0">
                <a:latin typeface="Arial"/>
                <a:cs typeface="Aharoni"/>
              </a:rPr>
              <a:t>6.Swot analysis</a:t>
            </a:r>
            <a:r>
              <a:rPr lang="en-GB" dirty="0">
                <a:cs typeface="Aharoni"/>
              </a:rPr>
              <a:t> </a:t>
            </a:r>
            <a:endParaRPr lang="en-GB" dirty="0"/>
          </a:p>
        </p:txBody>
      </p:sp>
      <p:sp>
        <p:nvSpPr>
          <p:cNvPr id="3" name="Content Placeholder 2">
            <a:extLst>
              <a:ext uri="{FF2B5EF4-FFF2-40B4-BE49-F238E27FC236}">
                <a16:creationId xmlns:a16="http://schemas.microsoft.com/office/drawing/2014/main" id="{B1DE8E6B-57A0-B1B7-BD00-7B4314B0983F}"/>
              </a:ext>
            </a:extLst>
          </p:cNvPr>
          <p:cNvSpPr>
            <a:spLocks noGrp="1"/>
          </p:cNvSpPr>
          <p:nvPr>
            <p:ph idx="1"/>
          </p:nvPr>
        </p:nvSpPr>
        <p:spPr/>
        <p:txBody>
          <a:bodyPr/>
          <a:lstStyle/>
          <a:p>
            <a:endParaRPr lang="en-GB"/>
          </a:p>
        </p:txBody>
      </p:sp>
      <p:sp>
        <p:nvSpPr>
          <p:cNvPr id="4" name="Rectangle 3">
            <a:extLst>
              <a:ext uri="{FF2B5EF4-FFF2-40B4-BE49-F238E27FC236}">
                <a16:creationId xmlns:a16="http://schemas.microsoft.com/office/drawing/2014/main" id="{A862C0F3-419D-3808-4211-EF97CDD08ADE}"/>
              </a:ext>
            </a:extLst>
          </p:cNvPr>
          <p:cNvSpPr/>
          <p:nvPr/>
        </p:nvSpPr>
        <p:spPr>
          <a:xfrm>
            <a:off x="838200" y="1828800"/>
            <a:ext cx="5429250" cy="19240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b="1" u="sng" dirty="0">
                <a:latin typeface="Arial"/>
                <a:cs typeface="Arial"/>
              </a:rPr>
              <a:t>Strengths</a:t>
            </a:r>
            <a:r>
              <a:rPr lang="en-GB" dirty="0"/>
              <a:t> </a:t>
            </a:r>
          </a:p>
          <a:p>
            <a:pPr algn="ctr"/>
            <a:r>
              <a:rPr lang="en-GB" sz="1100" dirty="0">
                <a:latin typeface="Arial"/>
                <a:cs typeface="Arial"/>
              </a:rPr>
              <a:t>Relaunching online</a:t>
            </a:r>
          </a:p>
        </p:txBody>
      </p:sp>
      <p:sp>
        <p:nvSpPr>
          <p:cNvPr id="5" name="Rectangle 4">
            <a:extLst>
              <a:ext uri="{FF2B5EF4-FFF2-40B4-BE49-F238E27FC236}">
                <a16:creationId xmlns:a16="http://schemas.microsoft.com/office/drawing/2014/main" id="{61C718E6-0C00-07E7-BA5D-5515532A2354}"/>
              </a:ext>
            </a:extLst>
          </p:cNvPr>
          <p:cNvSpPr/>
          <p:nvPr/>
        </p:nvSpPr>
        <p:spPr>
          <a:xfrm>
            <a:off x="6267450" y="1828800"/>
            <a:ext cx="5086350" cy="1924050"/>
          </a:xfrm>
          <a:prstGeom prst="rect">
            <a:avLst/>
          </a:prstGeom>
          <a:solidFill>
            <a:srgbClr val="ED7D3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b="1" u="sng" dirty="0">
                <a:latin typeface="Arial"/>
                <a:cs typeface="Arial"/>
              </a:rPr>
              <a:t>Weaknesses</a:t>
            </a:r>
          </a:p>
          <a:p>
            <a:pPr algn="ctr"/>
            <a:r>
              <a:rPr lang="en-GB" sz="1100" dirty="0">
                <a:latin typeface="Arial"/>
                <a:cs typeface="Arial"/>
              </a:rPr>
              <a:t>Went into administrationx2</a:t>
            </a:r>
          </a:p>
          <a:p>
            <a:pPr algn="ctr"/>
            <a:r>
              <a:rPr lang="en-GB" sz="1100" dirty="0">
                <a:latin typeface="Arial"/>
                <a:cs typeface="Arial"/>
              </a:rPr>
              <a:t>Failed to adapt</a:t>
            </a:r>
          </a:p>
          <a:p>
            <a:pPr algn="ctr"/>
            <a:r>
              <a:rPr lang="en-GB" sz="1100" dirty="0">
                <a:latin typeface="Arial"/>
                <a:cs typeface="Arial"/>
              </a:rPr>
              <a:t>Global lockdown</a:t>
            </a:r>
          </a:p>
          <a:p>
            <a:pPr algn="ctr"/>
            <a:r>
              <a:rPr lang="en-GB" sz="1100" dirty="0">
                <a:latin typeface="Arial"/>
                <a:cs typeface="Arial"/>
              </a:rPr>
              <a:t>restrictions</a:t>
            </a:r>
          </a:p>
        </p:txBody>
      </p:sp>
      <p:sp>
        <p:nvSpPr>
          <p:cNvPr id="6" name="Rectangle 5">
            <a:extLst>
              <a:ext uri="{FF2B5EF4-FFF2-40B4-BE49-F238E27FC236}">
                <a16:creationId xmlns:a16="http://schemas.microsoft.com/office/drawing/2014/main" id="{D06F89E5-1FA8-72EB-917C-BB7FA1233878}"/>
              </a:ext>
            </a:extLst>
          </p:cNvPr>
          <p:cNvSpPr/>
          <p:nvPr/>
        </p:nvSpPr>
        <p:spPr>
          <a:xfrm>
            <a:off x="838200" y="3752850"/>
            <a:ext cx="5429250" cy="1971675"/>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b="1" u="sng" dirty="0">
                <a:latin typeface="Arial"/>
                <a:cs typeface="Arial"/>
              </a:rPr>
              <a:t>Opportunities</a:t>
            </a:r>
            <a:r>
              <a:rPr lang="en-GB" dirty="0"/>
              <a:t> </a:t>
            </a:r>
          </a:p>
          <a:p>
            <a:pPr algn="ctr"/>
            <a:r>
              <a:rPr lang="en-GB" sz="1100" dirty="0">
                <a:latin typeface="Arial"/>
                <a:cs typeface="Arial"/>
              </a:rPr>
              <a:t>Failing to adapt</a:t>
            </a:r>
          </a:p>
          <a:p>
            <a:pPr algn="ctr"/>
            <a:r>
              <a:rPr lang="en-GB" sz="1100" dirty="0">
                <a:latin typeface="Arial"/>
                <a:cs typeface="Arial"/>
              </a:rPr>
              <a:t>Lack of innovation</a:t>
            </a:r>
          </a:p>
          <a:p>
            <a:pPr algn="ctr"/>
            <a:endParaRPr lang="en-GB" sz="1100" dirty="0">
              <a:latin typeface="Arial"/>
              <a:cs typeface="Arial"/>
            </a:endParaRPr>
          </a:p>
        </p:txBody>
      </p:sp>
      <p:sp>
        <p:nvSpPr>
          <p:cNvPr id="7" name="Rectangle 6">
            <a:extLst>
              <a:ext uri="{FF2B5EF4-FFF2-40B4-BE49-F238E27FC236}">
                <a16:creationId xmlns:a16="http://schemas.microsoft.com/office/drawing/2014/main" id="{4A53562C-2A9F-B92A-E34A-FBADC2AFCBF8}"/>
              </a:ext>
            </a:extLst>
          </p:cNvPr>
          <p:cNvSpPr/>
          <p:nvPr/>
        </p:nvSpPr>
        <p:spPr>
          <a:xfrm>
            <a:off x="6267450" y="3752850"/>
            <a:ext cx="5086350" cy="1971675"/>
          </a:xfrm>
          <a:prstGeom prst="rect">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b="1" u="sng" dirty="0">
                <a:latin typeface="Arial"/>
                <a:cs typeface="Arial"/>
              </a:rPr>
              <a:t>Threats</a:t>
            </a:r>
            <a:endParaRPr lang="en-US" dirty="0"/>
          </a:p>
          <a:p>
            <a:pPr algn="ctr"/>
            <a:r>
              <a:rPr lang="en-GB" sz="1100" dirty="0">
                <a:latin typeface="Arial"/>
                <a:cs typeface="Arial"/>
              </a:rPr>
              <a:t>The pandemic</a:t>
            </a:r>
          </a:p>
          <a:p>
            <a:pPr algn="ctr"/>
            <a:r>
              <a:rPr lang="en-GB" sz="1100" dirty="0">
                <a:latin typeface="Arial"/>
                <a:cs typeface="Arial"/>
              </a:rPr>
              <a:t>Sickness/deaths</a:t>
            </a:r>
          </a:p>
          <a:p>
            <a:pPr algn="ctr"/>
            <a:r>
              <a:rPr lang="en-GB" sz="1100" dirty="0">
                <a:latin typeface="Arial"/>
                <a:cs typeface="Arial"/>
              </a:rPr>
              <a:t>Only essential items</a:t>
            </a:r>
          </a:p>
        </p:txBody>
      </p:sp>
    </p:spTree>
    <p:extLst>
      <p:ext uri="{BB962C8B-B14F-4D97-AF65-F5344CB8AC3E}">
        <p14:creationId xmlns:p14="http://schemas.microsoft.com/office/powerpoint/2010/main" val="7764664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436F5-8348-0D94-D516-BDF8F288BFC1}"/>
              </a:ext>
            </a:extLst>
          </p:cNvPr>
          <p:cNvSpPr>
            <a:spLocks noGrp="1"/>
          </p:cNvSpPr>
          <p:nvPr>
            <p:ph type="title"/>
          </p:nvPr>
        </p:nvSpPr>
        <p:spPr/>
        <p:txBody>
          <a:bodyPr>
            <a:normAutofit/>
          </a:bodyPr>
          <a:lstStyle/>
          <a:p>
            <a:r>
              <a:rPr lang="en-GB" sz="1100" b="1" u="sng" dirty="0">
                <a:latin typeface="Arial"/>
                <a:cs typeface="Aharoni"/>
              </a:rPr>
              <a:t>7.conclusion</a:t>
            </a:r>
            <a:endParaRPr lang="en-GB" sz="1100" b="1" u="sng" dirty="0">
              <a:latin typeface="Aharoni"/>
              <a:cs typeface="Aharoni"/>
            </a:endParaRPr>
          </a:p>
        </p:txBody>
      </p:sp>
      <p:sp>
        <p:nvSpPr>
          <p:cNvPr id="3" name="Content Placeholder 2">
            <a:extLst>
              <a:ext uri="{FF2B5EF4-FFF2-40B4-BE49-F238E27FC236}">
                <a16:creationId xmlns:a16="http://schemas.microsoft.com/office/drawing/2014/main" id="{A7D7A392-3D6B-659C-8AD8-AF26D939EC5F}"/>
              </a:ext>
            </a:extLst>
          </p:cNvPr>
          <p:cNvSpPr>
            <a:spLocks noGrp="1"/>
          </p:cNvSpPr>
          <p:nvPr>
            <p:ph idx="1"/>
          </p:nvPr>
        </p:nvSpPr>
        <p:spPr/>
        <p:txBody>
          <a:bodyPr vert="horz" lIns="91440" tIns="45720" rIns="91440" bIns="45720" rtlCol="0" anchor="t">
            <a:normAutofit/>
          </a:bodyPr>
          <a:lstStyle/>
          <a:p>
            <a:pPr marL="0" indent="0">
              <a:buNone/>
            </a:pPr>
            <a:r>
              <a:rPr lang="en-GB" sz="1100" dirty="0">
                <a:latin typeface="Arial"/>
                <a:cs typeface="Arial"/>
              </a:rPr>
              <a:t>With all the information that has been gathered for this report the best solution would have been to use the pestle analysis as this would have given them all the information they needed to try and succeed. Because the pestle analysis is a useful tool in understanding the bigger picture. This technique is used to help identify factors involved in change rather than solutions. Some feedback I would have given is to get feedback from their customers to find out why they were no longer buying from tm Lewin and if they were diverse in their clothing range like selling unformal wear as well as formal, they might not have gone into administration.</a:t>
            </a:r>
            <a:endParaRPr lang="en-GB" dirty="0"/>
          </a:p>
        </p:txBody>
      </p:sp>
    </p:spTree>
    <p:extLst>
      <p:ext uri="{BB962C8B-B14F-4D97-AF65-F5344CB8AC3E}">
        <p14:creationId xmlns:p14="http://schemas.microsoft.com/office/powerpoint/2010/main" val="23886283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D41BE-C30D-F7CE-91EC-04605E6E6DCA}"/>
              </a:ext>
            </a:extLst>
          </p:cNvPr>
          <p:cNvSpPr>
            <a:spLocks noGrp="1"/>
          </p:cNvSpPr>
          <p:nvPr>
            <p:ph type="title"/>
          </p:nvPr>
        </p:nvSpPr>
        <p:spPr/>
        <p:txBody>
          <a:bodyPr>
            <a:normAutofit/>
          </a:bodyPr>
          <a:lstStyle/>
          <a:p>
            <a:r>
              <a:rPr lang="en-GB" sz="1100" b="1" u="sng" dirty="0">
                <a:latin typeface="Arial"/>
                <a:cs typeface="Aharoni"/>
              </a:rPr>
              <a:t>8.references</a:t>
            </a:r>
            <a:endParaRPr lang="en-GB" sz="1100" b="1" u="sng" dirty="0">
              <a:latin typeface="Arial"/>
            </a:endParaRPr>
          </a:p>
        </p:txBody>
      </p:sp>
      <p:sp>
        <p:nvSpPr>
          <p:cNvPr id="3" name="Content Placeholder 2">
            <a:extLst>
              <a:ext uri="{FF2B5EF4-FFF2-40B4-BE49-F238E27FC236}">
                <a16:creationId xmlns:a16="http://schemas.microsoft.com/office/drawing/2014/main" id="{D053CC4B-B5FC-69C2-344A-1D162FAE8F06}"/>
              </a:ext>
            </a:extLst>
          </p:cNvPr>
          <p:cNvSpPr>
            <a:spLocks noGrp="1"/>
          </p:cNvSpPr>
          <p:nvPr>
            <p:ph idx="1"/>
          </p:nvPr>
        </p:nvSpPr>
        <p:spPr/>
        <p:txBody>
          <a:bodyPr vert="horz" lIns="91440" tIns="45720" rIns="91440" bIns="45720" rtlCol="0" anchor="t">
            <a:normAutofit/>
          </a:bodyPr>
          <a:lstStyle/>
          <a:p>
            <a:pPr>
              <a:buNone/>
            </a:pPr>
            <a:r>
              <a:rPr lang="en-GB" sz="1100" dirty="0">
                <a:latin typeface="Arial"/>
                <a:ea typeface="+mn-lt"/>
                <a:cs typeface="+mn-lt"/>
              </a:rPr>
              <a:t>butler, </a:t>
            </a:r>
            <a:r>
              <a:rPr lang="en-GB" sz="1100" err="1">
                <a:latin typeface="Arial"/>
                <a:ea typeface="+mn-lt"/>
                <a:cs typeface="+mn-lt"/>
              </a:rPr>
              <a:t>sarah</a:t>
            </a:r>
            <a:r>
              <a:rPr lang="en-GB" sz="1100" dirty="0">
                <a:latin typeface="Arial"/>
                <a:ea typeface="+mn-lt"/>
                <a:cs typeface="+mn-lt"/>
              </a:rPr>
              <a:t> (2022) “TM Lewin calls in administrators for second time in two years,” </a:t>
            </a:r>
            <a:r>
              <a:rPr lang="en-GB" sz="1100" i="1" dirty="0">
                <a:latin typeface="Arial"/>
                <a:ea typeface="+mn-lt"/>
                <a:cs typeface="+mn-lt"/>
              </a:rPr>
              <a:t>the </a:t>
            </a:r>
            <a:r>
              <a:rPr lang="en-GB" sz="1100" i="1" err="1">
                <a:latin typeface="Arial"/>
                <a:ea typeface="+mn-lt"/>
                <a:cs typeface="+mn-lt"/>
              </a:rPr>
              <a:t>gaurdian</a:t>
            </a:r>
            <a:r>
              <a:rPr lang="en-GB" sz="1100" dirty="0">
                <a:latin typeface="Arial"/>
                <a:ea typeface="+mn-lt"/>
                <a:cs typeface="+mn-lt"/>
              </a:rPr>
              <a:t>, 17 March. Available at: </a:t>
            </a:r>
            <a:r>
              <a:rPr lang="en-GB" sz="1100" dirty="0">
                <a:latin typeface="Arial"/>
                <a:ea typeface="+mn-lt"/>
                <a:cs typeface="+mn-lt"/>
                <a:hlinkClick r:id="rId2">
                  <a:extLst>
                    <a:ext uri="{A12FA001-AC4F-418D-AE19-62706E023703}">
                      <ahyp:hlinkClr xmlns:ahyp="http://schemas.microsoft.com/office/drawing/2018/hyperlinkcolor" val="tx"/>
                    </a:ext>
                  </a:extLst>
                </a:hlinkClick>
              </a:rPr>
              <a:t>https://www.theguardian.com/business/2022/mar/17/tm-lewin-calls-in-administrators-for-second-time-in-two-years</a:t>
            </a:r>
            <a:r>
              <a:rPr lang="en-GB" sz="1100" dirty="0">
                <a:latin typeface="Arial"/>
                <a:ea typeface="+mn-lt"/>
                <a:cs typeface="+mn-lt"/>
              </a:rPr>
              <a:t> (Accessed: October 24, 2022). </a:t>
            </a:r>
            <a:endParaRPr lang="en-US" sz="1100" dirty="0">
              <a:latin typeface="Arial"/>
            </a:endParaRPr>
          </a:p>
          <a:p>
            <a:pPr>
              <a:buNone/>
            </a:pPr>
            <a:r>
              <a:rPr lang="en-GB" sz="1100" dirty="0">
                <a:latin typeface="Arial"/>
                <a:ea typeface="+mn-lt"/>
                <a:cs typeface="+mn-lt"/>
              </a:rPr>
              <a:t>Forrest, F. (2022) </a:t>
            </a:r>
            <a:r>
              <a:rPr lang="en-GB" sz="1100" i="1" dirty="0">
                <a:latin typeface="Arial"/>
                <a:ea typeface="+mn-lt"/>
                <a:cs typeface="+mn-lt"/>
              </a:rPr>
              <a:t>TM </a:t>
            </a:r>
            <a:r>
              <a:rPr lang="en-GB" sz="1100" i="1" dirty="0" err="1">
                <a:latin typeface="Arial"/>
                <a:ea typeface="+mn-lt"/>
                <a:cs typeface="+mn-lt"/>
              </a:rPr>
              <a:t>lewin</a:t>
            </a:r>
            <a:r>
              <a:rPr lang="en-GB" sz="1100" i="1" dirty="0">
                <a:latin typeface="Arial"/>
                <a:ea typeface="+mn-lt"/>
                <a:cs typeface="+mn-lt"/>
              </a:rPr>
              <a:t> collapses into administration for second time</a:t>
            </a:r>
            <a:r>
              <a:rPr lang="en-GB" sz="1100" dirty="0">
                <a:latin typeface="Arial"/>
                <a:ea typeface="+mn-lt"/>
                <a:cs typeface="+mn-lt"/>
              </a:rPr>
              <a:t>, </a:t>
            </a:r>
            <a:r>
              <a:rPr lang="en-GB" sz="1100" i="1" dirty="0">
                <a:latin typeface="Arial"/>
                <a:ea typeface="+mn-lt"/>
                <a:cs typeface="+mn-lt"/>
              </a:rPr>
              <a:t>Just Style</a:t>
            </a:r>
            <a:r>
              <a:rPr lang="en-GB" sz="1100" dirty="0">
                <a:latin typeface="Arial"/>
                <a:ea typeface="+mn-lt"/>
                <a:cs typeface="+mn-lt"/>
              </a:rPr>
              <a:t>. Available at: </a:t>
            </a:r>
            <a:r>
              <a:rPr lang="en-GB" sz="1100" dirty="0">
                <a:latin typeface="Arial"/>
                <a:ea typeface="+mn-lt"/>
                <a:cs typeface="+mn-lt"/>
                <a:hlinkClick r:id="rId3"/>
              </a:rPr>
              <a:t>https://www.just-style.com/news/t-m-lewin-collapses-into-administration-for-second-time/</a:t>
            </a:r>
            <a:r>
              <a:rPr lang="en-GB" sz="1100" dirty="0">
                <a:latin typeface="Arial"/>
                <a:ea typeface="+mn-lt"/>
                <a:cs typeface="+mn-lt"/>
              </a:rPr>
              <a:t> (Accessed: October 26, 2022). </a:t>
            </a:r>
            <a:endParaRPr lang="en-GB">
              <a:latin typeface="Arial"/>
            </a:endParaRPr>
          </a:p>
          <a:p>
            <a:pPr>
              <a:buNone/>
            </a:pPr>
            <a:endParaRPr lang="en-GB" dirty="0"/>
          </a:p>
          <a:p>
            <a:pPr marL="0" indent="0">
              <a:buNone/>
            </a:pPr>
            <a:endParaRPr lang="en-GB" dirty="0"/>
          </a:p>
        </p:txBody>
      </p:sp>
    </p:spTree>
    <p:extLst>
      <p:ext uri="{BB962C8B-B14F-4D97-AF65-F5344CB8AC3E}">
        <p14:creationId xmlns:p14="http://schemas.microsoft.com/office/powerpoint/2010/main" val="2370904022"/>
      </p:ext>
    </p:extLst>
  </p:cSld>
  <p:clrMapOvr>
    <a:masterClrMapping/>
  </p:clrMapOvr>
</p:sld>
</file>

<file path=ppt/theme/theme1.xml><?xml version="1.0" encoding="utf-8"?>
<a:theme xmlns:a="http://schemas.openxmlformats.org/drawingml/2006/main" name="ShapesVTI">
  <a:themeElements>
    <a:clrScheme name="Custom 33">
      <a:dk1>
        <a:srgbClr val="000000"/>
      </a:dk1>
      <a:lt1>
        <a:srgbClr val="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estival">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TotalTime>0</TotalTime>
  <Words>1</Words>
  <Application>Microsoft Office PowerPoint</Application>
  <PresentationFormat>Widescreen</PresentationFormat>
  <Paragraphs>1</Paragraphs>
  <Slides>10</Slides>
  <Notes>1</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ShapesVTI</vt:lpstr>
      <vt:lpstr>Problem solving and decision making</vt:lpstr>
      <vt:lpstr>Table of contents</vt:lpstr>
      <vt:lpstr>1.introduction</vt:lpstr>
      <vt:lpstr>2.About the company</vt:lpstr>
      <vt:lpstr>3.discussion</vt:lpstr>
      <vt:lpstr>PowerPoint Presentation</vt:lpstr>
      <vt:lpstr>5.Pestle analysis</vt:lpstr>
      <vt:lpstr>6.Swot analysis </vt:lpstr>
      <vt:lpstr>7.conclusion</vt:lpstr>
      <vt:lpstr>8.references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1351</cp:revision>
  <dcterms:created xsi:type="dcterms:W3CDTF">2022-10-16T16:37:17Z</dcterms:created>
  <dcterms:modified xsi:type="dcterms:W3CDTF">2022-10-30T12:15:33Z</dcterms:modified>
</cp:coreProperties>
</file>