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2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>
        <p:scale>
          <a:sx n="94" d="100"/>
          <a:sy n="94" d="100"/>
        </p:scale>
        <p:origin x="92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5/1/2023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01B95-5533-F927-B69E-85D424DAF5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Crisis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0ABF9A-0B09-BE16-4370-23A62166B2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Operation golden orb</a:t>
            </a:r>
          </a:p>
        </p:txBody>
      </p:sp>
    </p:spTree>
    <p:extLst>
      <p:ext uri="{BB962C8B-B14F-4D97-AF65-F5344CB8AC3E}">
        <p14:creationId xmlns:p14="http://schemas.microsoft.com/office/powerpoint/2010/main" val="2997518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29EB9-655A-F21D-18ED-A525627B3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284480"/>
            <a:ext cx="10396882" cy="1144693"/>
          </a:xfrm>
        </p:spPr>
        <p:txBody>
          <a:bodyPr>
            <a:normAutofit fontScale="90000"/>
          </a:bodyPr>
          <a:lstStyle/>
          <a:p>
            <a:r>
              <a:rPr lang="en-GB" dirty="0"/>
              <a:t>Operation golden orb - coronation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059A9-EF2B-F3BF-4DE8-013BFD92738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171788"/>
            <a:ext cx="10394707" cy="4639732"/>
          </a:xfrm>
        </p:spPr>
        <p:txBody>
          <a:bodyPr>
            <a:normAutofit/>
          </a:bodyPr>
          <a:lstStyle/>
          <a:p>
            <a:r>
              <a:rPr lang="en-GB" dirty="0"/>
              <a:t>Royal events – High Risk</a:t>
            </a:r>
          </a:p>
          <a:p>
            <a:r>
              <a:rPr lang="en-GB" dirty="0"/>
              <a:t>Plans in place for decades</a:t>
            </a:r>
          </a:p>
          <a:p>
            <a:r>
              <a:rPr lang="en-GB" dirty="0"/>
              <a:t>Regular reviews</a:t>
            </a:r>
          </a:p>
          <a:p>
            <a:r>
              <a:rPr lang="en-GB" dirty="0"/>
              <a:t>Operation London bridge – 5,000 officers from across UK</a:t>
            </a:r>
          </a:p>
          <a:p>
            <a:r>
              <a:rPr lang="en-GB" dirty="0"/>
              <a:t>Operation  Forth Bridge</a:t>
            </a:r>
          </a:p>
          <a:p>
            <a:r>
              <a:rPr lang="en-GB" dirty="0"/>
              <a:t>Operation Tay Bridge</a:t>
            </a:r>
          </a:p>
          <a:p>
            <a:r>
              <a:rPr lang="en-GB" dirty="0"/>
              <a:t>Princess Diana’s Death</a:t>
            </a:r>
          </a:p>
          <a:p>
            <a:r>
              <a:rPr lang="en-GB" dirty="0"/>
              <a:t>Queen’s Ascension</a:t>
            </a:r>
          </a:p>
        </p:txBody>
      </p:sp>
    </p:spTree>
    <p:extLst>
      <p:ext uri="{BB962C8B-B14F-4D97-AF65-F5344CB8AC3E}">
        <p14:creationId xmlns:p14="http://schemas.microsoft.com/office/powerpoint/2010/main" val="3822439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E4888-5DED-5FF3-FC63-394272ABF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19A95-E940-FD42-1DDA-999AB9DF41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720428"/>
            <a:ext cx="10394707" cy="365415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1066 1</a:t>
            </a:r>
            <a:r>
              <a:rPr lang="en-GB" baseline="30000" dirty="0"/>
              <a:t>st</a:t>
            </a:r>
            <a:r>
              <a:rPr lang="en-GB" dirty="0"/>
              <a:t> Terrorism Threat at Coronation</a:t>
            </a:r>
          </a:p>
          <a:p>
            <a:r>
              <a:rPr lang="en-GB" dirty="0"/>
              <a:t>Royal Threats</a:t>
            </a:r>
          </a:p>
          <a:p>
            <a:r>
              <a:rPr lang="en-GB" dirty="0"/>
              <a:t>Organised by duke of Norfolk – Earl Marshall (Edward </a:t>
            </a:r>
            <a:r>
              <a:rPr lang="en-GB" dirty="0" err="1"/>
              <a:t>Fitzalan</a:t>
            </a:r>
            <a:r>
              <a:rPr lang="en-GB" dirty="0"/>
              <a:t>-Howard) who organised Queen’s Funeral</a:t>
            </a:r>
          </a:p>
          <a:p>
            <a:r>
              <a:rPr lang="en-GB" dirty="0"/>
              <a:t>Other responsibilities &amp; Mobile Phone Issue</a:t>
            </a:r>
          </a:p>
          <a:p>
            <a:r>
              <a:rPr lang="en-GB" dirty="0"/>
              <a:t>Police</a:t>
            </a:r>
          </a:p>
          <a:p>
            <a:r>
              <a:rPr lang="en-GB" dirty="0"/>
              <a:t>Military – Royal Household</a:t>
            </a:r>
          </a:p>
          <a:p>
            <a:r>
              <a:rPr lang="en-GB" dirty="0"/>
              <a:t>cobra</a:t>
            </a:r>
          </a:p>
        </p:txBody>
      </p:sp>
    </p:spTree>
    <p:extLst>
      <p:ext uri="{BB962C8B-B14F-4D97-AF65-F5344CB8AC3E}">
        <p14:creationId xmlns:p14="http://schemas.microsoft.com/office/powerpoint/2010/main" val="1326718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C1F46-8398-9322-E7EF-A540E13CD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to operation golden orb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DAD-95D3-45AA-1356-FBB1D0823F0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Terrorism</a:t>
            </a:r>
          </a:p>
          <a:p>
            <a:r>
              <a:rPr lang="en-GB" dirty="0"/>
              <a:t>Northern Ireland escalation</a:t>
            </a:r>
          </a:p>
          <a:p>
            <a:r>
              <a:rPr lang="en-GB" dirty="0"/>
              <a:t>Islamist extremists</a:t>
            </a:r>
          </a:p>
          <a:p>
            <a:r>
              <a:rPr lang="en-GB" dirty="0"/>
              <a:t>Prince </a:t>
            </a:r>
            <a:r>
              <a:rPr lang="en-GB" dirty="0" err="1"/>
              <a:t>harry’s</a:t>
            </a:r>
            <a:r>
              <a:rPr lang="en-GB" dirty="0"/>
              <a:t> revelations </a:t>
            </a:r>
          </a:p>
          <a:p>
            <a:r>
              <a:rPr lang="en-GB" dirty="0"/>
              <a:t>Republicans – anti monarchists – not my king</a:t>
            </a:r>
          </a:p>
          <a:p>
            <a:r>
              <a:rPr lang="en-GB" dirty="0"/>
              <a:t>Political groups </a:t>
            </a:r>
          </a:p>
          <a:p>
            <a:r>
              <a:rPr lang="en-GB" dirty="0"/>
              <a:t>Russia</a:t>
            </a:r>
          </a:p>
          <a:p>
            <a:r>
              <a:rPr lang="en-GB" dirty="0"/>
              <a:t>Eco pressure groups – just stop oil</a:t>
            </a:r>
          </a:p>
          <a:p>
            <a:r>
              <a:rPr lang="en-GB" dirty="0"/>
              <a:t>Stalkers, fixated threats, criminal gangs, organised crime…….</a:t>
            </a:r>
          </a:p>
        </p:txBody>
      </p:sp>
    </p:spTree>
    <p:extLst>
      <p:ext uri="{BB962C8B-B14F-4D97-AF65-F5344CB8AC3E}">
        <p14:creationId xmlns:p14="http://schemas.microsoft.com/office/powerpoint/2010/main" val="611433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69845-BB9C-19A5-9383-353FD46F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7734"/>
            <a:ext cx="10396882" cy="1415681"/>
          </a:xfrm>
        </p:spPr>
        <p:txBody>
          <a:bodyPr/>
          <a:lstStyle/>
          <a:p>
            <a:r>
              <a:rPr lang="en-GB" dirty="0"/>
              <a:t>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5F94A-658B-5E55-C070-9A0DF20D919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246293"/>
            <a:ext cx="10394707" cy="4517813"/>
          </a:xfrm>
        </p:spPr>
        <p:txBody>
          <a:bodyPr>
            <a:normAutofit/>
          </a:bodyPr>
          <a:lstStyle/>
          <a:p>
            <a:r>
              <a:rPr lang="en-GB" dirty="0"/>
              <a:t>The event</a:t>
            </a:r>
          </a:p>
          <a:p>
            <a:r>
              <a:rPr lang="en-GB" dirty="0"/>
              <a:t>Royals</a:t>
            </a:r>
          </a:p>
          <a:p>
            <a:r>
              <a:rPr lang="en-GB" dirty="0"/>
              <a:t>Politicians</a:t>
            </a:r>
          </a:p>
          <a:p>
            <a:r>
              <a:rPr lang="en-GB" dirty="0"/>
              <a:t>Foreign dignitaries</a:t>
            </a:r>
          </a:p>
          <a:p>
            <a:r>
              <a:rPr lang="en-GB" dirty="0"/>
              <a:t>VIP’s</a:t>
            </a:r>
          </a:p>
          <a:p>
            <a:r>
              <a:rPr lang="en-GB" dirty="0"/>
              <a:t>Horses &amp; Carriages</a:t>
            </a:r>
          </a:p>
          <a:p>
            <a:r>
              <a:rPr lang="en-GB" dirty="0"/>
              <a:t>media</a:t>
            </a:r>
          </a:p>
        </p:txBody>
      </p:sp>
    </p:spTree>
    <p:extLst>
      <p:ext uri="{BB962C8B-B14F-4D97-AF65-F5344CB8AC3E}">
        <p14:creationId xmlns:p14="http://schemas.microsoft.com/office/powerpoint/2010/main" val="3938336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79D92-561D-5A09-6BE8-06D84202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-277706"/>
            <a:ext cx="10396882" cy="2115472"/>
          </a:xfrm>
        </p:spPr>
        <p:txBody>
          <a:bodyPr>
            <a:normAutofit/>
          </a:bodyPr>
          <a:lstStyle/>
          <a:p>
            <a:r>
              <a:rPr lang="en-GB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F814C-DB04-EE70-CE85-990DACE6458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097279"/>
            <a:ext cx="10394707" cy="4605867"/>
          </a:xfrm>
        </p:spPr>
        <p:txBody>
          <a:bodyPr/>
          <a:lstStyle/>
          <a:p>
            <a:r>
              <a:rPr lang="en-GB" dirty="0"/>
              <a:t>Media attention</a:t>
            </a:r>
          </a:p>
          <a:p>
            <a:r>
              <a:rPr lang="en-GB" dirty="0"/>
              <a:t>Procession</a:t>
            </a:r>
          </a:p>
          <a:p>
            <a:r>
              <a:rPr lang="en-GB" dirty="0"/>
              <a:t>Horses </a:t>
            </a:r>
          </a:p>
          <a:p>
            <a:r>
              <a:rPr lang="en-GB" dirty="0"/>
              <a:t>Carriage</a:t>
            </a:r>
          </a:p>
          <a:p>
            <a:r>
              <a:rPr lang="en-GB" dirty="0"/>
              <a:t>Abbey</a:t>
            </a:r>
          </a:p>
          <a:p>
            <a:r>
              <a:rPr lang="en-GB" dirty="0"/>
              <a:t>Balcony</a:t>
            </a:r>
          </a:p>
          <a:p>
            <a:r>
              <a:rPr lang="en-GB" dirty="0"/>
              <a:t>Crowd control – loss of control of Mall on </a:t>
            </a:r>
            <a:r>
              <a:rPr lang="en-GB" dirty="0" err="1"/>
              <a:t>Jubillee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16722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C6218-A338-1E08-37AB-5A19EE2DC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009227"/>
          </a:xfrm>
        </p:spPr>
        <p:txBody>
          <a:bodyPr/>
          <a:lstStyle/>
          <a:p>
            <a:r>
              <a:rPr lang="en-GB" dirty="0"/>
              <a:t>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B29AA-0647-F5CF-BA98-9565C99B3A6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941493"/>
            <a:ext cx="10394707" cy="472101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Abbey closed for 2 weeks before</a:t>
            </a:r>
          </a:p>
          <a:p>
            <a:r>
              <a:rPr lang="en-GB" dirty="0"/>
              <a:t>Police across UK – Annual Leave </a:t>
            </a:r>
            <a:r>
              <a:rPr lang="en-GB" dirty="0" err="1"/>
              <a:t>Canx</a:t>
            </a:r>
            <a:endParaRPr lang="en-GB" dirty="0"/>
          </a:p>
          <a:p>
            <a:r>
              <a:rPr lang="en-GB" dirty="0"/>
              <a:t>Overt &amp; Covert Intelligence Officers</a:t>
            </a:r>
          </a:p>
          <a:p>
            <a:r>
              <a:rPr lang="en-GB" dirty="0"/>
              <a:t>Foreign Security Teams</a:t>
            </a:r>
          </a:p>
          <a:p>
            <a:r>
              <a:rPr lang="en-GB" dirty="0"/>
              <a:t>Secret Negotiations</a:t>
            </a:r>
          </a:p>
          <a:p>
            <a:r>
              <a:rPr lang="en-GB" dirty="0"/>
              <a:t>London Advance Surveillance Networks</a:t>
            </a:r>
          </a:p>
          <a:p>
            <a:r>
              <a:rPr lang="en-GB" dirty="0"/>
              <a:t>Comms Technologies</a:t>
            </a:r>
          </a:p>
          <a:p>
            <a:r>
              <a:rPr lang="en-GB" dirty="0"/>
              <a:t>Observation</a:t>
            </a:r>
          </a:p>
          <a:p>
            <a:r>
              <a:rPr lang="en-GB" dirty="0"/>
              <a:t>Intelligence Profiling</a:t>
            </a:r>
          </a:p>
          <a:p>
            <a:r>
              <a:rPr lang="en-GB" dirty="0"/>
              <a:t>Facial Recognition</a:t>
            </a:r>
          </a:p>
          <a:p>
            <a:r>
              <a:rPr lang="en-GB" dirty="0"/>
              <a:t>Contingency Planning </a:t>
            </a:r>
          </a:p>
          <a:p>
            <a:r>
              <a:rPr lang="en-GB" dirty="0"/>
              <a:t>Hypotheticals</a:t>
            </a:r>
          </a:p>
          <a:p>
            <a:r>
              <a:rPr lang="en-GB" dirty="0"/>
              <a:t>Table Tops Exercises </a:t>
            </a:r>
          </a:p>
        </p:txBody>
      </p:sp>
    </p:spTree>
    <p:extLst>
      <p:ext uri="{BB962C8B-B14F-4D97-AF65-F5344CB8AC3E}">
        <p14:creationId xmlns:p14="http://schemas.microsoft.com/office/powerpoint/2010/main" val="195315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C015A-4642-D602-28FA-D765A2746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2A095-4F71-1E7F-ADAA-520C54EB829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Hostile vehicle mitigation</a:t>
            </a:r>
          </a:p>
          <a:p>
            <a:r>
              <a:rPr lang="en-GB" dirty="0"/>
              <a:t>Ring of steel</a:t>
            </a:r>
          </a:p>
          <a:p>
            <a:r>
              <a:rPr lang="en-GB" dirty="0"/>
              <a:t>Armoured vehicles</a:t>
            </a:r>
          </a:p>
          <a:p>
            <a:r>
              <a:rPr lang="en-GB" dirty="0"/>
              <a:t>Mounted police</a:t>
            </a:r>
          </a:p>
          <a:p>
            <a:r>
              <a:rPr lang="en-GB" dirty="0"/>
              <a:t>Bomb proof bins</a:t>
            </a:r>
          </a:p>
          <a:p>
            <a:r>
              <a:rPr lang="en-GB" dirty="0"/>
              <a:t>Snippers</a:t>
            </a:r>
          </a:p>
          <a:p>
            <a:r>
              <a:rPr lang="en-GB" dirty="0"/>
              <a:t>trojan</a:t>
            </a:r>
          </a:p>
        </p:txBody>
      </p:sp>
    </p:spTree>
    <p:extLst>
      <p:ext uri="{BB962C8B-B14F-4D97-AF65-F5344CB8AC3E}">
        <p14:creationId xmlns:p14="http://schemas.microsoft.com/office/powerpoint/2010/main" val="27431611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0</TotalTime>
  <Words>211</Words>
  <Application>Microsoft Office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Impact</vt:lpstr>
      <vt:lpstr>Main Event</vt:lpstr>
      <vt:lpstr>Crisis management</vt:lpstr>
      <vt:lpstr>Operation golden orb - coronation</vt:lpstr>
      <vt:lpstr>organisation</vt:lpstr>
      <vt:lpstr>Threats to operation golden orb</vt:lpstr>
      <vt:lpstr>targets</vt:lpstr>
      <vt:lpstr>Risk factors</vt:lpstr>
      <vt:lpstr>actions</vt:lpstr>
      <vt:lpstr>Physical security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Crisis management</dc:title>
  <dc:creator>Jacqui Jones</dc:creator>
  <cp:lastModifiedBy>Jacqui Jones</cp:lastModifiedBy>
  <cp:revision>1</cp:revision>
  <dcterms:created xsi:type="dcterms:W3CDTF">2023-05-01T11:22:25Z</dcterms:created>
  <dcterms:modified xsi:type="dcterms:W3CDTF">2023-05-01T11:38:11Z</dcterms:modified>
</cp:coreProperties>
</file>