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37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5C63C-FB85-920F-796B-5E4E82475C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C207C3-06CF-7883-B645-44ABB1EEB6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2359BF-4008-9BB6-1EF5-7827E333FF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5E4659-EACE-F22C-3BC0-0A9EC3160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6D68D3-6CE4-B238-E0E8-B42DF7F316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26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99939-9128-F25E-E775-06A0B3CB0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CEBDF-FCD3-E93D-45DF-286C8953F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4F0089-0329-696A-3E1D-7EAF9BF74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3CB5FC-5799-E695-7764-4B8D69606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3B0B98-E6A6-DB85-92B0-99ED3D650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4664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399BD-4585-C486-346A-9E09FBC34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68C511-B659-56D9-C078-618A7806D8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D8867B-C147-ED3A-0040-C83B41FEF3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B30301-B9A1-05D1-15D8-C07EFC014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671AD-E2A5-87B6-6B63-532799B0F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7213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77DEC-B4C5-F4CF-C70C-620954FE2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C1807-1852-D0AC-358A-F4C8AD2206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DB24D0-3617-F786-843E-2D8F813672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163D44-E7DA-679E-A9FF-EA09CA03C0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381E76-6354-EAEF-743A-E3158FDA99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E2D224-DCE2-AFCF-439C-F0B5EC7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357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F4FE0-393E-F45C-CFF1-94BB4F491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AB5742-0967-35A1-399D-B48138715A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AE0441-1F24-A024-8543-800892F84E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366EDD-65AA-C708-C8C0-E39BBC74BD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83535A-2339-ED1A-91F9-3D9AE27977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10BC424-65F0-ABE2-2802-8264263BA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FD0913-CF1E-220F-F938-2F872BD014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EA0EA2-DE97-F98E-77CC-7AD36EDFD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322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81A6F-8549-03D5-EB7A-3153B3E44D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834A04-C55E-8A7D-9DD9-7CF044944C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3AC28C-A8AE-BF6B-5FFB-8FF88A333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EA957F-3F8B-473B-D17B-3129E8422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501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F5CE86-2666-9161-242C-5F9B3752F4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D4EC9E-6230-2593-3866-01D2EB04B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AADD32-A568-93B3-ABE4-97AB7BDE1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773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7D826-1863-A712-3A03-06AB1F835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8E86E-0092-1933-E502-956ED11D6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5DB140-CA5C-5DDB-8A7D-3056F8C530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4A216F-634A-398D-28F2-A2425F5EF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EC5431-335C-CEBF-E26D-623DE4056F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1CC2E8-00E6-F0D8-2207-FDEEB25A1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22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D22E9-B8CF-E0B7-1BAE-DCD634309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AD306A-E5B1-96BF-A2B2-78B207C62E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0E6DF2-621C-8407-4392-6455410251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57773-6E90-113F-265D-726286ED5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3C78B9-18E9-3380-249A-BB87EE26C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545550-31AC-FBFD-5C26-E5A84AE8FF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360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501BE-087B-F516-B3AF-EEA24F001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9FA185-CF3B-DD58-8A8B-2C47F2FB70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2E0499-BD25-4E36-2CD4-CE18EEB543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2C426E-6705-7F5D-2DC5-71C3F21DA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A488A-690A-EFF5-F554-346E0388F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111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069192-87F9-5AFD-067D-289023A80C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C0F2EB-677A-6FC1-2A03-6E4A8C43ED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443D49-D137-B209-CF21-5E548C3B3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08AB2A-BBA6-38E9-AC5D-E02712FEC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8C878-D64F-99C7-FE73-B51C0C1CE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615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2A094C-CE88-DF87-460B-E25C969E3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D1B1C-5BEF-36DF-231A-3A4F756723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008B78-8327-65FA-584F-19E5D21C72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D473FE8-287A-4A44-AC9E-B23B1EE16499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E77857-5E04-59FB-3456-A2341A647B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F11DA8-AB88-0E1D-03F9-D0F7259EAE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196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ocialworkengland.org.uk/about/publications/children-and-social-work-act-2017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12289D4-BFAB-58A0-A236-CF7269656B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2523068"/>
            <a:ext cx="10020300" cy="3920066"/>
          </a:xfrm>
        </p:spPr>
        <p:txBody>
          <a:bodyPr>
            <a:noAutofit/>
          </a:bodyPr>
          <a:lstStyle/>
          <a:p>
            <a:pPr algn="l">
              <a:lnSpc>
                <a:spcPct val="17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BSc Health and Social Care Level 5/6</a:t>
            </a:r>
          </a:p>
          <a:p>
            <a:pPr algn="l">
              <a:lnSpc>
                <a:spcPct val="17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Module name: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Protecting and Supporting Families in Health and Care </a:t>
            </a:r>
          </a:p>
          <a:p>
            <a:pPr algn="l">
              <a:lnSpc>
                <a:spcPct val="17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Module code: BMHP5021</a:t>
            </a:r>
          </a:p>
          <a:p>
            <a:pPr algn="l">
              <a:lnSpc>
                <a:spcPct val="17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Student name: Melania Ciornei</a:t>
            </a:r>
          </a:p>
          <a:p>
            <a:pPr algn="l">
              <a:lnSpc>
                <a:spcPct val="17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Student number: 2329516</a:t>
            </a:r>
          </a:p>
          <a:p>
            <a:pPr algn="l">
              <a:lnSpc>
                <a:spcPct val="17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Lecturer name: Robert Nartowski</a:t>
            </a:r>
          </a:p>
          <a:p>
            <a:pPr algn="l">
              <a:lnSpc>
                <a:spcPct val="17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sz="1800" dirty="0"/>
          </a:p>
        </p:txBody>
      </p:sp>
      <p:pic>
        <p:nvPicPr>
          <p:cNvPr id="4" name="Picture 3" descr="A close-up of a sign&#10;&#10;AI-generated content may be incorrect.">
            <a:extLst>
              <a:ext uri="{FF2B5EF4-FFF2-40B4-BE49-F238E27FC236}">
                <a16:creationId xmlns:a16="http://schemas.microsoft.com/office/drawing/2014/main" id="{DE69AFCC-DCC1-4350-AD0B-187A2E07D9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8090" y="243840"/>
            <a:ext cx="4655820" cy="192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0026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64EE2-EABA-2A39-562A-D6538529C9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939" y="297179"/>
            <a:ext cx="12037061" cy="6264487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Component 1: Presentation (Round-The-Table Group Discussion)</a:t>
            </a:r>
          </a:p>
          <a:p>
            <a:pPr marL="0" indent="0">
              <a:buNone/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Case F</a:t>
            </a:r>
          </a:p>
          <a:p>
            <a:pPr marL="0" indent="0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Reference List </a:t>
            </a: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Adler, M.A. and Lenz, K.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changing faces of families: Diverse family forms in various policy contexts.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Milton: Taylor &amp; Francis Group.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Afzal, M.M., Pariyo, G.W., Lassi, Z.S. and Perry, H.B. (2021) ‘Community health workers at the dawn of a new era: 2. Planning, coordination, and partnerships’,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Health Research Policy and Systems,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19(Suppl 3), p.103.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Barlow, J. et al. (2016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) Family and child interventions for safeguarding children.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London: Routledge.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Brandon, M. et al. (2012)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New learning from serious case reviews: A two-year report for 2009–2011.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London: Department for Education.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Brandon, M. et al. (2020)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Complexity and challenge: Reviewing serious case reviews and their impact on child protection practice.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London: Department for Education.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Buckler, R.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Developing child-centred practice for safeguarding and child protection: Strategies for every early years setting.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Abingdon: Routledge.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Children Act 1989 (UK).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Cochrane, H. and Soni, A. (2020) ‘Education, health and care plans: What do we know so far?’,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Support for Learning,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35(3), pp.372–388.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(2017)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children: Statutory guidance.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London: DfE.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(2018)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Information sharing: Advice for practitioners providing safeguarding services.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London: Department for Education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10012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470CD-B532-1304-37DA-CF3AFAAF78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>
            <a:normAutofit/>
          </a:bodyPr>
          <a:lstStyle/>
          <a:p>
            <a:pPr algn="just">
              <a:lnSpc>
                <a:spcPct val="17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7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F9A5D5-59CB-F535-02D2-928DA1622686}"/>
              </a:ext>
            </a:extLst>
          </p:cNvPr>
          <p:cNvSpPr txBox="1"/>
          <p:nvPr/>
        </p:nvSpPr>
        <p:spPr>
          <a:xfrm>
            <a:off x="0" y="0"/>
            <a:ext cx="12056533" cy="67705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endParaRPr lang="en-GB" sz="11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Department for Education (2018)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Working together to safeguard children: Updated guidance.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London: Department for Education.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Department for Education and HM Government (2023)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Working together to safeguard children 2023.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strike="noStrike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https://www.gov.uk/government/publications/working-together-to-safeguard-children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(Accessed: 17 October 2025).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Department of Health and Social Care (2022)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Integration and innovation: Working together to improve health and social care for all.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London: HMSO.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Featherstone, B., Gupta, A., Morris, K. and White, S. (2018)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Re-imagining child protection: Towards humane social work with families.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Bristol: Policy Press.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Firmin, C. (2020)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Contextual safeguarding and child protection: Rewriting the rules.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London: Routledge.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Foye, U. et al. (2022) ‘Clinician views on best practice community care for people with complex emotional needs and how it can be achieved: A qualitative study’,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BMC Psychiatry,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22(1), p.72.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Friedline, T., Chen, Z. and Morrow, S.P. (2021) ‘Families’ financial stress and well-being: The importance of the economy and economic environments’,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Family and Economic Issues,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42(Suppl 1), pp.34–51.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Green, C.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Child safeguarding practice review: Overview report – Child F.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Blackburn with Darwen, Blackpool and Lancashire Children’s Safeguarding Assurance Partnership.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Gromada, A., Rees, G. and Chzhen, Y. (2020)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Worlds of influence: Understanding what shapes child well-being in rich countries. Innocenti Report Card 16.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Florence: UNICEF Office of Research – Innocenti.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Harris, J.C. (2024)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Equipping the dental workforce to safeguard children from maltreatment and manage dental neglect.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Doctoral dissertation, University of Sheffield.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HM Government (2018)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HMSO.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Home Office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Serious Violence Duty: Statutory guidance for specified authorities.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Home Office.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Hughes, K., Ford, K., Bellis, M.A., Glendinning, F. and Harrison, E. (2020) ‘Health and financial costs of adverse childhood experiences in 28 European countries: A systematic review and meta-analysis’,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Lancet Public Health,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5(1), pp.e47–e60.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Jay, M.A. et al. (2025) ‘Estimated cumulative incidence of intervention by children’s social care services to age 18: A whole-of-England administrative data cohort study using the child in need census’,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Population Data Science,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10(1), p.2454.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Lancashire County Council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Case 2 – Child F review.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https://learning.nspcc.org.uk/case-reviews/national-case-review-repository (Accessed: 14 October 2025).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endParaRPr lang="en-GB" sz="11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74637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DE564-17A4-B659-777A-514A0A827B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4300"/>
            <a:ext cx="12192000" cy="6629400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Larkin, H., Felitti, V.J. and Anda, R.F. (2014) ‘Social work and adverse childhood experiences research: Implications for practice and health policy’,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Social Work in Public Health,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29(1), pp.1–16.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MacAlister, J. (2022)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The independent review of children’s social care.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London: UK Government.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McGregor, C. (2021)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Safeguarding and child protection policy 2021–22.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Policy, p.22.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Miller, R., Glasby, J. and Dickinson, H. (2021) ‘Integrated health and social care in England: Ten years on’,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Integrated Care,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21(4), p.6.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Munro, E. (2011)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The Munro review of child protection: Final report.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London: HMSO.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National Youth Agency (2021)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Responding to youth violence and child criminal exploitation: Guidance for practitioners.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Leicester: NYA.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London: NHS England.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NHS England (2022)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Working in partnership with people and communities: Statutory guidance.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https://www.england.nhs.uk/long-read/working-in-partnership-with-people-and-communities-statutory-guidance/ (Accessed: 17 October 2025).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NSPCC (2023)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Child protection and multi-agency working.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London: NSPCC.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NSPCC (2024)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Reframing the voice of the child: Learning from case reviews.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London: NSPCC Learning.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NSPCC Learning (2023)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Child protection definitions.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https://learning.nspcc.org.uk/child-protection-system/child-protection-definitions (Accessed: 17 October 2025).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NYSCP (2022)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Multi-Agency Child Exploitation (MACE) and Contextual Safeguarding Level 1.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North Yorkshire Safeguarding Children Partnership. Available at: https://safeguardingchildren.co.uk/professionals/procedures-practice-guidance-and-one-minute-guides/multi-agency-child-exploitation-mace-and-contextual-safeguarding-level-1/ (Accessed: 17 October 2025).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Ofsted (2019)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Inspection framework for child protection services.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London: Ofsted.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Owen, C. (2022)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Exploring the journey of young persons (YPs) from permanent exclusion to reintegration through a Pupil Referral Unit (PRU).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Doctoral dissertation, University of Manchester (United Kingdom).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Parker, J. (2024)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Social work practice: Assessment, planning, intervention and review.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5398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99548D4-727F-F00A-DD49-C04ADE0F37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-25400"/>
            <a:ext cx="12192000" cy="6857999"/>
          </a:xfrm>
        </p:spPr>
        <p:txBody>
          <a:bodyPr>
            <a:normAutofit/>
          </a:bodyPr>
          <a:lstStyle/>
          <a:p>
            <a:pPr algn="just">
              <a:lnSpc>
                <a:spcPct val="17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(2021)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Adverse childhood experiences and community resilience.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PHE.</a:t>
            </a:r>
          </a:p>
          <a:p>
            <a:pPr algn="just">
              <a:lnSpc>
                <a:spcPct val="17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Ross, D.A. et al. (2020) ‘Adolescent well-being: A definition and conceptual framework’,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Journal of Adolescent Health,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67(4), p.472.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Rutter, L., Francis, J. and Brown, R. (2023) ‘Effective partnership working in safeguarding children: The challenge of interprofessional collaboration’,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Child Abuse Review,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32(1), pp.45–60.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Serper, M. et al. (2023) ‘Multidisciplinary teams, efficient communication, procedure services, and telehealth improve cirrhosis care: A qualitative study’,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Hepatology Communications,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7(6), p.e0157.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Sidebotham, P. et al. (2016)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Pathways to harm, pathways to protection: A triennial analysis of serious case reviews 2011–2014.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Department for Education.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Snow, M. et al. (2025) ‘Best practices for implementing electronic care records in adult social care: Rapid scoping review’,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JMIR Aging,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8, p.60107.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Social Work England (2025)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Children and Social Work Act 2017.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Available at: https://www.socialworkengland.org.uk/about/publications/children-and-social-work-act-2017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17 October 2025).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Sowerbutts, A., Eaton-Rosen, E., Bryan, K. and Beeke, S. (2021) ‘Supporting young offenders to communicate in the youth justice system: A scoping review’,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Speech, Language and Hearing,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24(2), pp.87–104.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Tamburri, D.A. (2020) ‘Design principles for the General Data Protection Regulation (GDPR): A formal concept analysis and its evaluation’,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Information Systems,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91, p.101469.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Children’s Commissioner for England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Big Ambition: Listening to the voices of children and young people.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The Children’s Commissioner.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Walker, G. (2018)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for children: A critical introduction to multi-agency working.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2nd edn. London: Zed Books/Bloomsbury Publishing.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12412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1669</Words>
  <Application>Microsoft Office PowerPoint</Application>
  <PresentationFormat>Widescreen</PresentationFormat>
  <Paragraphs>99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Melania Ciornei (2329516)</dc:creator>
  <cp:lastModifiedBy>Melania Ciornei (2329516)</cp:lastModifiedBy>
  <cp:revision>7</cp:revision>
  <dcterms:created xsi:type="dcterms:W3CDTF">2025-10-19T19:23:02Z</dcterms:created>
  <dcterms:modified xsi:type="dcterms:W3CDTF">2025-10-20T15:56:59Z</dcterms:modified>
</cp:coreProperties>
</file>