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autoCompressPictures="0">
  <p:sldMasterIdLst>
    <p:sldMasterId id="2147483648" r:id="rId1"/>
  </p:sldMasterIdLst>
  <p:sldIdLst>
    <p:sldId id="256" r:id="rId3"/>
    <p:sldId id="257" r:id="rId4"/>
    <p:sldId id="258" r:id="rId5"/>
    <p:sldId id="259" r:id="rId6"/>
    <p:sldId id="260" r:id="rId7"/>
    <p:sldId id="261" r:id="rId8"/>
    <p:sldId id="262" r:id="rId9"/>
    <p:sldId id="263" r:id="rId10"/>
    <p:sldId id="264" r:id="rId11"/>
    <p:sldId id="265" r:id="rId12"/>
    <p:sldId id="266" r:id="rId13"/>
  </p:sldIdLst>
  <p:sldSz cx="12192000" cy="6858000"/>
  <p:notesSz cx="6858000" cy="9144000"/>
  <p:custDataLst>
    <p:tags r:id="rId17"/>
  </p:custDataLst>
  <p:defaultTextStyle>
    <a:defPPr lvl="0">
      <a:defRPr lang="ru-RU"/>
    </a:defPPr>
    <a:lvl1pPr marL="0" lvl="0" algn="l" defTabSz="914400" rtl="0" eaLnBrk="1" latinLnBrk="0" hangingPunct="1">
      <a:defRPr sz="1800" kern="1200">
        <a:solidFill>
          <a:schemeClr val="tx1"/>
        </a:solidFill>
        <a:latin typeface="+mn-lt"/>
        <a:ea typeface="+mn-ea"/>
        <a:cs typeface="+mn-cs"/>
      </a:defRPr>
    </a:lvl1pPr>
    <a:lvl2pPr marL="457200" lvl="1" algn="l" defTabSz="914400" rtl="0" eaLnBrk="1" latinLnBrk="0" hangingPunct="1">
      <a:defRPr sz="1800" kern="1200">
        <a:solidFill>
          <a:schemeClr val="tx1"/>
        </a:solidFill>
        <a:latin typeface="+mn-lt"/>
        <a:ea typeface="+mn-ea"/>
        <a:cs typeface="+mn-cs"/>
      </a:defRPr>
    </a:lvl2pPr>
    <a:lvl3pPr marL="914400" lvl="2" algn="l" defTabSz="914400" rtl="0" eaLnBrk="1" latinLnBrk="0" hangingPunct="1">
      <a:defRPr sz="1800" kern="1200">
        <a:solidFill>
          <a:schemeClr val="tx1"/>
        </a:solidFill>
        <a:latin typeface="+mn-lt"/>
        <a:ea typeface="+mn-ea"/>
        <a:cs typeface="+mn-cs"/>
      </a:defRPr>
    </a:lvl3pPr>
    <a:lvl4pPr marL="1371600" lvl="3" algn="l" defTabSz="914400" rtl="0" eaLnBrk="1" latinLnBrk="0" hangingPunct="1">
      <a:defRPr sz="1800" kern="1200">
        <a:solidFill>
          <a:schemeClr val="tx1"/>
        </a:solidFill>
        <a:latin typeface="+mn-lt"/>
        <a:ea typeface="+mn-ea"/>
        <a:cs typeface="+mn-cs"/>
      </a:defRPr>
    </a:lvl4pPr>
    <a:lvl5pPr marL="1828800" lvl="4" algn="l" defTabSz="914400" rtl="0" eaLnBrk="1" latinLnBrk="0" hangingPunct="1">
      <a:defRPr sz="1800" kern="1200">
        <a:solidFill>
          <a:schemeClr val="tx1"/>
        </a:solidFill>
        <a:latin typeface="+mn-lt"/>
        <a:ea typeface="+mn-ea"/>
        <a:cs typeface="+mn-cs"/>
      </a:defRPr>
    </a:lvl5pPr>
    <a:lvl6pPr marL="2286000" lvl="5" algn="l" defTabSz="914400" rtl="0" eaLnBrk="1" latinLnBrk="0" hangingPunct="1">
      <a:defRPr sz="1800" kern="1200">
        <a:solidFill>
          <a:schemeClr val="tx1"/>
        </a:solidFill>
        <a:latin typeface="+mn-lt"/>
        <a:ea typeface="+mn-ea"/>
        <a:cs typeface="+mn-cs"/>
      </a:defRPr>
    </a:lvl6pPr>
    <a:lvl7pPr marL="2743200" lvl="6" algn="l" defTabSz="914400" rtl="0" eaLnBrk="1" latinLnBrk="0" hangingPunct="1">
      <a:defRPr sz="1800" kern="1200">
        <a:solidFill>
          <a:schemeClr val="tx1"/>
        </a:solidFill>
        <a:latin typeface="+mn-lt"/>
        <a:ea typeface="+mn-ea"/>
        <a:cs typeface="+mn-cs"/>
      </a:defRPr>
    </a:lvl7pPr>
    <a:lvl8pPr marL="3200400" lvl="7" algn="l" defTabSz="914400" rtl="0" eaLnBrk="1" latinLnBrk="0" hangingPunct="1">
      <a:defRPr sz="1800" kern="1200">
        <a:solidFill>
          <a:schemeClr val="tx1"/>
        </a:solidFill>
        <a:latin typeface="+mn-lt"/>
        <a:ea typeface="+mn-ea"/>
        <a:cs typeface="+mn-cs"/>
      </a:defRPr>
    </a:lvl8pPr>
    <a:lvl9pPr marL="3657600" lvl="8"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7" Type="http://schemas.openxmlformats.org/officeDocument/2006/relationships/tags" Target="tags/tag1.xml"/><Relationship Id="rId16" Type="http://schemas.openxmlformats.org/officeDocument/2006/relationships/tableStyles" Target="tableStyles.xml"/><Relationship Id="rId15" Type="http://schemas.openxmlformats.org/officeDocument/2006/relationships/viewProps" Target="viewProps.xml"/><Relationship Id="rId14" Type="http://schemas.openxmlformats.org/officeDocument/2006/relationships/presProps" Target="presProps.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Титульный слайд">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ru-RU" smtClean="0"/>
              <a:t>Образец заголовка</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ru-RU" smtClean="0"/>
              <a:t>Образец подзаголовка</a:t>
            </a:r>
            <a:endParaRPr lang="en-US" dirty="0"/>
          </a:p>
        </p:txBody>
      </p:sp>
      <p:sp>
        <p:nvSpPr>
          <p:cNvPr id="4" name="Date Placeholder 3"/>
          <p:cNvSpPr>
            <a:spLocks noGrp="1"/>
          </p:cNvSpPr>
          <p:nvPr>
            <p:ph type="dt" sz="half" idx="10"/>
          </p:nvPr>
        </p:nvSpPr>
        <p:spPr/>
        <p:txBody>
          <a:bodyPr/>
          <a:lstStyle/>
          <a:p>
            <a:fld id="{F21CC99D-2689-4038-9CF9-18019E38615D}" type="datetimeFigureOut">
              <a:rPr lang="ru-RU" smtClean="0"/>
            </a:fld>
            <a:endParaRPr lang="ru-RU"/>
          </a:p>
        </p:txBody>
      </p:sp>
      <p:sp>
        <p:nvSpPr>
          <p:cNvPr id="5" name="Footer Placeholder 4"/>
          <p:cNvSpPr>
            <a:spLocks noGrp="1"/>
          </p:cNvSpPr>
          <p:nvPr>
            <p:ph type="ftr" sz="quarter" idx="11"/>
          </p:nvPr>
        </p:nvSpPr>
        <p:spPr/>
        <p:txBody>
          <a:bodyPr/>
          <a:lstStyle/>
          <a:p>
            <a:endParaRPr lang="ru-RU"/>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19C801E-D149-42CE-8A41-01736CDE42EF}" type="slidenum">
              <a:rPr lang="ru-RU" smtClean="0"/>
            </a:fld>
            <a:endParaRPr lang="ru-RU"/>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ru-RU" smtClean="0"/>
              <a:t>Образец заголовка</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ru-RU" smtClean="0"/>
              <a:t>Образец текста</a:t>
            </a:r>
            <a:endParaRPr lang="ru-RU" smtClean="0"/>
          </a:p>
          <a:p>
            <a:pPr lvl="1"/>
            <a:r>
              <a:rPr lang="ru-RU" smtClean="0"/>
              <a:t>Второй уровень</a:t>
            </a:r>
            <a:endParaRPr lang="ru-RU" smtClean="0"/>
          </a:p>
          <a:p>
            <a:pPr lvl="2"/>
            <a:r>
              <a:rPr lang="ru-RU" smtClean="0"/>
              <a:t>Третий уровень</a:t>
            </a:r>
            <a:endParaRPr lang="ru-RU" smtClean="0"/>
          </a:p>
          <a:p>
            <a:pPr lvl="3"/>
            <a:r>
              <a:rPr lang="ru-RU" smtClean="0"/>
              <a:t>Четвертый уровень</a:t>
            </a:r>
            <a:endParaRPr lang="ru-RU" smtClean="0"/>
          </a:p>
          <a:p>
            <a:pPr lvl="4"/>
            <a:r>
              <a:rPr lang="ru-RU" smtClean="0"/>
              <a:t>Пятый уровень</a:t>
            </a:r>
            <a:endParaRPr lang="en-US" dirty="0"/>
          </a:p>
        </p:txBody>
      </p:sp>
      <p:sp>
        <p:nvSpPr>
          <p:cNvPr id="4" name="Date Placeholder 3"/>
          <p:cNvSpPr>
            <a:spLocks noGrp="1"/>
          </p:cNvSpPr>
          <p:nvPr>
            <p:ph type="dt" sz="half" idx="10"/>
          </p:nvPr>
        </p:nvSpPr>
        <p:spPr/>
        <p:txBody>
          <a:bodyPr/>
          <a:lstStyle/>
          <a:p>
            <a:fld id="{F21CC99D-2689-4038-9CF9-18019E38615D}" type="datetimeFigureOut">
              <a:rPr lang="ru-RU" smtClean="0"/>
            </a:fld>
            <a:endParaRPr lang="ru-RU"/>
          </a:p>
        </p:txBody>
      </p:sp>
      <p:sp>
        <p:nvSpPr>
          <p:cNvPr id="5" name="Footer Placeholder 4"/>
          <p:cNvSpPr>
            <a:spLocks noGrp="1"/>
          </p:cNvSpPr>
          <p:nvPr>
            <p:ph type="ftr" sz="quarter" idx="11"/>
          </p:nvPr>
        </p:nvSpPr>
        <p:spPr/>
        <p:txBody>
          <a:bodyPr/>
          <a:lstStyle/>
          <a:p>
            <a:endParaRPr lang="ru-RU"/>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19C801E-D149-42CE-8A41-01736CDE42EF}" type="slidenum">
              <a:rPr lang="ru-RU" smtClean="0"/>
            </a:fld>
            <a:endParaRPr lang="ru-RU"/>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ru-RU" smtClean="0"/>
              <a:t>Образец заголовка</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smtClean="0"/>
              <a:t>Образец текста</a:t>
            </a:r>
            <a:endParaRPr lang="ru-RU" smtClean="0"/>
          </a:p>
        </p:txBody>
      </p:sp>
      <p:sp>
        <p:nvSpPr>
          <p:cNvPr id="4" name="Date Placeholder 3"/>
          <p:cNvSpPr>
            <a:spLocks noGrp="1"/>
          </p:cNvSpPr>
          <p:nvPr>
            <p:ph type="dt" sz="half" idx="10"/>
          </p:nvPr>
        </p:nvSpPr>
        <p:spPr/>
        <p:txBody>
          <a:bodyPr/>
          <a:lstStyle/>
          <a:p>
            <a:fld id="{F21CC99D-2689-4038-9CF9-18019E38615D}" type="datetimeFigureOut">
              <a:rPr lang="ru-RU" smtClean="0"/>
            </a:fld>
            <a:endParaRPr lang="ru-RU"/>
          </a:p>
        </p:txBody>
      </p:sp>
      <p:sp>
        <p:nvSpPr>
          <p:cNvPr id="5" name="Footer Placeholder 4"/>
          <p:cNvSpPr>
            <a:spLocks noGrp="1"/>
          </p:cNvSpPr>
          <p:nvPr>
            <p:ph type="ftr" sz="quarter" idx="11"/>
          </p:nvPr>
        </p:nvSpPr>
        <p:spPr/>
        <p:txBody>
          <a:bodyPr/>
          <a:lstStyle/>
          <a:p>
            <a:endParaRPr lang="ru-RU"/>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19C801E-D149-42CE-8A41-01736CDE42EF}" type="slidenum">
              <a:rPr lang="ru-RU" smtClean="0"/>
            </a:fld>
            <a:endParaRPr lang="ru-RU"/>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ru-RU" smtClean="0"/>
              <a:t>Образец заголовка</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ru-RU" smtClean="0"/>
              <a:t>Образец текста</a:t>
            </a:r>
            <a:endParaRPr lang="ru-RU" smtClean="0"/>
          </a:p>
          <a:p>
            <a:pPr lvl="1"/>
            <a:r>
              <a:rPr lang="ru-RU" smtClean="0"/>
              <a:t>Второй уровень</a:t>
            </a:r>
            <a:endParaRPr lang="ru-RU" smtClean="0"/>
          </a:p>
          <a:p>
            <a:pPr lvl="2"/>
            <a:r>
              <a:rPr lang="ru-RU" smtClean="0"/>
              <a:t>Третий уровень</a:t>
            </a:r>
            <a:endParaRPr lang="ru-RU" smtClean="0"/>
          </a:p>
          <a:p>
            <a:pPr lvl="3"/>
            <a:r>
              <a:rPr lang="ru-RU" smtClean="0"/>
              <a:t>Четвертый уровень</a:t>
            </a:r>
            <a:endParaRPr lang="ru-RU" smtClean="0"/>
          </a:p>
          <a:p>
            <a:pPr lvl="4"/>
            <a:r>
              <a:rPr lang="ru-RU" smtClean="0"/>
              <a:t>Пятый уровень</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ru-RU" smtClean="0"/>
              <a:t>Образец текста</a:t>
            </a:r>
            <a:endParaRPr lang="ru-RU" smtClean="0"/>
          </a:p>
          <a:p>
            <a:pPr lvl="1"/>
            <a:r>
              <a:rPr lang="ru-RU" smtClean="0"/>
              <a:t>Второй уровень</a:t>
            </a:r>
            <a:endParaRPr lang="ru-RU" smtClean="0"/>
          </a:p>
          <a:p>
            <a:pPr lvl="2"/>
            <a:r>
              <a:rPr lang="ru-RU" smtClean="0"/>
              <a:t>Третий уровень</a:t>
            </a:r>
            <a:endParaRPr lang="ru-RU" smtClean="0"/>
          </a:p>
          <a:p>
            <a:pPr lvl="3"/>
            <a:r>
              <a:rPr lang="ru-RU" smtClean="0"/>
              <a:t>Четвертый уровень</a:t>
            </a:r>
            <a:endParaRPr lang="ru-RU" smtClean="0"/>
          </a:p>
          <a:p>
            <a:pPr lvl="4"/>
            <a:r>
              <a:rPr lang="ru-RU" smtClean="0"/>
              <a:t>Пятый уровень</a:t>
            </a:r>
            <a:endParaRPr lang="en-US" dirty="0"/>
          </a:p>
        </p:txBody>
      </p:sp>
      <p:sp>
        <p:nvSpPr>
          <p:cNvPr id="5" name="Date Placeholder 4"/>
          <p:cNvSpPr>
            <a:spLocks noGrp="1"/>
          </p:cNvSpPr>
          <p:nvPr>
            <p:ph type="dt" sz="half" idx="10"/>
          </p:nvPr>
        </p:nvSpPr>
        <p:spPr/>
        <p:txBody>
          <a:bodyPr/>
          <a:lstStyle/>
          <a:p>
            <a:fld id="{F21CC99D-2689-4038-9CF9-18019E38615D}" type="datetimeFigureOut">
              <a:rPr lang="ru-RU" smtClean="0"/>
            </a:fld>
            <a:endParaRPr lang="ru-RU"/>
          </a:p>
        </p:txBody>
      </p:sp>
      <p:sp>
        <p:nvSpPr>
          <p:cNvPr id="6" name="Footer Placeholder 5"/>
          <p:cNvSpPr>
            <a:spLocks noGrp="1"/>
          </p:cNvSpPr>
          <p:nvPr>
            <p:ph type="ftr" sz="quarter" idx="11"/>
          </p:nvPr>
        </p:nvSpPr>
        <p:spPr/>
        <p:txBody>
          <a:bodyPr/>
          <a:lstStyle/>
          <a:p>
            <a:endParaRPr lang="ru-RU"/>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19C801E-D149-42CE-8A41-01736CDE42EF}" type="slidenum">
              <a:rPr lang="ru-RU" smtClean="0"/>
            </a:fld>
            <a:endParaRPr lang="ru-RU"/>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ru-RU" smtClean="0"/>
              <a:t>Образец заголовка</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smtClean="0"/>
              <a:t>Образец текста</a:t>
            </a:r>
            <a:endParaRPr lang="ru-RU" smtClean="0"/>
          </a:p>
        </p:txBody>
      </p:sp>
      <p:sp>
        <p:nvSpPr>
          <p:cNvPr id="4" name="Content Placeholder 3"/>
          <p:cNvSpPr>
            <a:spLocks noGrp="1"/>
          </p:cNvSpPr>
          <p:nvPr>
            <p:ph sz="half" idx="2"/>
          </p:nvPr>
        </p:nvSpPr>
        <p:spPr>
          <a:xfrm>
            <a:off x="2589212" y="2548966"/>
            <a:ext cx="4342893" cy="3354060"/>
          </a:xfrm>
        </p:spPr>
        <p:txBody>
          <a:bodyPr>
            <a:normAutofit/>
          </a:bodyPr>
          <a:lstStyle/>
          <a:p>
            <a:pPr lvl="0"/>
            <a:r>
              <a:rPr lang="ru-RU" smtClean="0"/>
              <a:t>Образец текста</a:t>
            </a:r>
            <a:endParaRPr lang="ru-RU" smtClean="0"/>
          </a:p>
          <a:p>
            <a:pPr lvl="1"/>
            <a:r>
              <a:rPr lang="ru-RU" smtClean="0"/>
              <a:t>Второй уровень</a:t>
            </a:r>
            <a:endParaRPr lang="ru-RU" smtClean="0"/>
          </a:p>
          <a:p>
            <a:pPr lvl="2"/>
            <a:r>
              <a:rPr lang="ru-RU" smtClean="0"/>
              <a:t>Третий уровень</a:t>
            </a:r>
            <a:endParaRPr lang="ru-RU" smtClean="0"/>
          </a:p>
          <a:p>
            <a:pPr lvl="3"/>
            <a:r>
              <a:rPr lang="ru-RU" smtClean="0"/>
              <a:t>Четвертый уровень</a:t>
            </a:r>
            <a:endParaRPr lang="ru-RU" smtClean="0"/>
          </a:p>
          <a:p>
            <a:pPr lvl="4"/>
            <a:r>
              <a:rPr lang="ru-RU" smtClean="0"/>
              <a:t>Пятый уровень</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smtClean="0"/>
              <a:t>Образец текста</a:t>
            </a:r>
            <a:endParaRPr lang="ru-RU" smtClean="0"/>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ru-RU" smtClean="0"/>
              <a:t>Образец текста</a:t>
            </a:r>
            <a:endParaRPr lang="ru-RU" smtClean="0"/>
          </a:p>
          <a:p>
            <a:pPr lvl="1"/>
            <a:r>
              <a:rPr lang="ru-RU" smtClean="0"/>
              <a:t>Второй уровень</a:t>
            </a:r>
            <a:endParaRPr lang="ru-RU" smtClean="0"/>
          </a:p>
          <a:p>
            <a:pPr lvl="2"/>
            <a:r>
              <a:rPr lang="ru-RU" smtClean="0"/>
              <a:t>Третий уровень</a:t>
            </a:r>
            <a:endParaRPr lang="ru-RU" smtClean="0"/>
          </a:p>
          <a:p>
            <a:pPr lvl="3"/>
            <a:r>
              <a:rPr lang="ru-RU" smtClean="0"/>
              <a:t>Четвертый уровень</a:t>
            </a:r>
            <a:endParaRPr lang="ru-RU" smtClean="0"/>
          </a:p>
          <a:p>
            <a:pPr lvl="4"/>
            <a:r>
              <a:rPr lang="ru-RU" smtClean="0"/>
              <a:t>Пятый уровень</a:t>
            </a:r>
            <a:endParaRPr lang="en-US" dirty="0"/>
          </a:p>
        </p:txBody>
      </p:sp>
      <p:sp>
        <p:nvSpPr>
          <p:cNvPr id="7" name="Date Placeholder 6"/>
          <p:cNvSpPr>
            <a:spLocks noGrp="1"/>
          </p:cNvSpPr>
          <p:nvPr>
            <p:ph type="dt" sz="half" idx="10"/>
          </p:nvPr>
        </p:nvSpPr>
        <p:spPr/>
        <p:txBody>
          <a:bodyPr/>
          <a:lstStyle/>
          <a:p>
            <a:fld id="{F21CC99D-2689-4038-9CF9-18019E38615D}" type="datetimeFigureOut">
              <a:rPr lang="ru-RU" smtClean="0"/>
            </a:fld>
            <a:endParaRPr lang="ru-RU"/>
          </a:p>
        </p:txBody>
      </p:sp>
      <p:sp>
        <p:nvSpPr>
          <p:cNvPr id="8" name="Footer Placeholder 7"/>
          <p:cNvSpPr>
            <a:spLocks noGrp="1"/>
          </p:cNvSpPr>
          <p:nvPr>
            <p:ph type="ftr" sz="quarter" idx="11"/>
          </p:nvPr>
        </p:nvSpPr>
        <p:spPr/>
        <p:txBody>
          <a:bodyPr/>
          <a:lstStyle/>
          <a:p>
            <a:endParaRPr lang="ru-RU"/>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19C801E-D149-42CE-8A41-01736CDE42EF}" type="slidenum">
              <a:rPr lang="ru-RU" smtClean="0"/>
            </a:fld>
            <a:endParaRPr lang="ru-RU"/>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u-RU" smtClean="0"/>
              <a:t>Образец заголовка</a:t>
            </a:r>
            <a:endParaRPr lang="en-US" dirty="0"/>
          </a:p>
        </p:txBody>
      </p:sp>
      <p:sp>
        <p:nvSpPr>
          <p:cNvPr id="3" name="Date Placeholder 2"/>
          <p:cNvSpPr>
            <a:spLocks noGrp="1"/>
          </p:cNvSpPr>
          <p:nvPr>
            <p:ph type="dt" sz="half" idx="10"/>
          </p:nvPr>
        </p:nvSpPr>
        <p:spPr/>
        <p:txBody>
          <a:bodyPr/>
          <a:lstStyle/>
          <a:p>
            <a:fld id="{F21CC99D-2689-4038-9CF9-18019E38615D}" type="datetimeFigureOut">
              <a:rPr lang="ru-RU" smtClean="0"/>
            </a:fld>
            <a:endParaRPr lang="ru-RU"/>
          </a:p>
        </p:txBody>
      </p:sp>
      <p:sp>
        <p:nvSpPr>
          <p:cNvPr id="4" name="Footer Placeholder 3"/>
          <p:cNvSpPr>
            <a:spLocks noGrp="1"/>
          </p:cNvSpPr>
          <p:nvPr>
            <p:ph type="ftr" sz="quarter" idx="11"/>
          </p:nvPr>
        </p:nvSpPr>
        <p:spPr/>
        <p:txBody>
          <a:bodyPr/>
          <a:lstStyle/>
          <a:p>
            <a:endParaRPr lang="ru-RU"/>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19C801E-D149-42CE-8A41-01736CDE42EF}" type="slidenum">
              <a:rPr lang="ru-RU" smtClean="0"/>
            </a:fld>
            <a:endParaRPr lang="ru-RU"/>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1CC99D-2689-4038-9CF9-18019E38615D}" type="datetimeFigureOut">
              <a:rPr lang="ru-RU" smtClean="0"/>
            </a:fld>
            <a:endParaRPr lang="ru-RU"/>
          </a:p>
        </p:txBody>
      </p:sp>
      <p:sp>
        <p:nvSpPr>
          <p:cNvPr id="3" name="Footer Placeholder 2"/>
          <p:cNvSpPr>
            <a:spLocks noGrp="1"/>
          </p:cNvSpPr>
          <p:nvPr>
            <p:ph type="ftr" sz="quarter" idx="11"/>
          </p:nvPr>
        </p:nvSpPr>
        <p:spPr/>
        <p:txBody>
          <a:bodyPr/>
          <a:lstStyle/>
          <a:p>
            <a:endParaRPr lang="ru-RU"/>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19C801E-D149-42CE-8A41-01736CDE42EF}" type="slidenum">
              <a:rPr lang="ru-RU" smtClean="0"/>
            </a:fld>
            <a:endParaRPr lang="ru-RU"/>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ru-RU" smtClean="0"/>
              <a:t>Образец заголовка</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ru-RU" smtClean="0"/>
              <a:t>Образец текста</a:t>
            </a:r>
            <a:endParaRPr lang="ru-RU" smtClean="0"/>
          </a:p>
          <a:p>
            <a:pPr lvl="1"/>
            <a:r>
              <a:rPr lang="ru-RU" smtClean="0"/>
              <a:t>Второй уровень</a:t>
            </a:r>
            <a:endParaRPr lang="ru-RU" smtClean="0"/>
          </a:p>
          <a:p>
            <a:pPr lvl="2"/>
            <a:r>
              <a:rPr lang="ru-RU" smtClean="0"/>
              <a:t>Третий уровень</a:t>
            </a:r>
            <a:endParaRPr lang="ru-RU" smtClean="0"/>
          </a:p>
          <a:p>
            <a:pPr lvl="3"/>
            <a:r>
              <a:rPr lang="ru-RU" smtClean="0"/>
              <a:t>Четвертый уровень</a:t>
            </a:r>
            <a:endParaRPr lang="ru-RU" smtClean="0"/>
          </a:p>
          <a:p>
            <a:pPr lvl="4"/>
            <a:r>
              <a:rPr lang="ru-RU" smtClean="0"/>
              <a:t>Пятый уровень</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smtClean="0"/>
              <a:t>Образец текста</a:t>
            </a:r>
            <a:endParaRPr lang="ru-RU" smtClean="0"/>
          </a:p>
        </p:txBody>
      </p:sp>
      <p:sp>
        <p:nvSpPr>
          <p:cNvPr id="5" name="Date Placeholder 4"/>
          <p:cNvSpPr>
            <a:spLocks noGrp="1"/>
          </p:cNvSpPr>
          <p:nvPr>
            <p:ph type="dt" sz="half" idx="10"/>
          </p:nvPr>
        </p:nvSpPr>
        <p:spPr/>
        <p:txBody>
          <a:bodyPr/>
          <a:lstStyle/>
          <a:p>
            <a:fld id="{F21CC99D-2689-4038-9CF9-18019E38615D}" type="datetimeFigureOut">
              <a:rPr lang="ru-RU" smtClean="0"/>
            </a:fld>
            <a:endParaRPr lang="ru-RU"/>
          </a:p>
        </p:txBody>
      </p:sp>
      <p:sp>
        <p:nvSpPr>
          <p:cNvPr id="6" name="Footer Placeholder 5"/>
          <p:cNvSpPr>
            <a:spLocks noGrp="1"/>
          </p:cNvSpPr>
          <p:nvPr>
            <p:ph type="ftr" sz="quarter" idx="11"/>
          </p:nvPr>
        </p:nvSpPr>
        <p:spPr/>
        <p:txBody>
          <a:bodyPr/>
          <a:lstStyle/>
          <a:p>
            <a:endParaRPr lang="ru-RU"/>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19C801E-D149-42CE-8A41-01736CDE42EF}" type="slidenum">
              <a:rPr lang="ru-RU" smtClean="0"/>
            </a:fld>
            <a:endParaRPr lang="ru-RU"/>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ru-RU" smtClean="0"/>
              <a:t>Образец заголовка</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u-RU" smtClean="0"/>
              <a:t>Вставка рисунка</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smtClean="0"/>
              <a:t>Образец текста</a:t>
            </a:r>
            <a:endParaRPr lang="ru-RU" smtClean="0"/>
          </a:p>
        </p:txBody>
      </p:sp>
      <p:sp>
        <p:nvSpPr>
          <p:cNvPr id="5" name="Date Placeholder 4"/>
          <p:cNvSpPr>
            <a:spLocks noGrp="1"/>
          </p:cNvSpPr>
          <p:nvPr>
            <p:ph type="dt" sz="half" idx="10"/>
          </p:nvPr>
        </p:nvSpPr>
        <p:spPr/>
        <p:txBody>
          <a:bodyPr/>
          <a:lstStyle/>
          <a:p>
            <a:fld id="{F21CC99D-2689-4038-9CF9-18019E38615D}" type="datetimeFigureOut">
              <a:rPr lang="ru-RU" smtClean="0"/>
            </a:fld>
            <a:endParaRPr lang="ru-RU"/>
          </a:p>
        </p:txBody>
      </p:sp>
      <p:sp>
        <p:nvSpPr>
          <p:cNvPr id="6" name="Footer Placeholder 5"/>
          <p:cNvSpPr>
            <a:spLocks noGrp="1"/>
          </p:cNvSpPr>
          <p:nvPr>
            <p:ph type="ftr" sz="quarter" idx="11"/>
          </p:nvPr>
        </p:nvSpPr>
        <p:spPr/>
        <p:txBody>
          <a:bodyPr/>
          <a:lstStyle/>
          <a:p>
            <a:endParaRPr lang="ru-RU"/>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19C801E-D149-42CE-8A41-01736CDE42EF}" type="slidenum">
              <a:rPr lang="ru-RU" smtClean="0"/>
            </a:fld>
            <a:endParaRPr lang="ru-RU"/>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Заголовок и подпись">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ru-RU" smtClean="0"/>
              <a:t>Образец заголовка</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smtClean="0"/>
              <a:t>Образец текста</a:t>
            </a:r>
            <a:endParaRPr lang="ru-RU" smtClean="0"/>
          </a:p>
        </p:txBody>
      </p:sp>
      <p:sp>
        <p:nvSpPr>
          <p:cNvPr id="4" name="Date Placeholder 3"/>
          <p:cNvSpPr>
            <a:spLocks noGrp="1"/>
          </p:cNvSpPr>
          <p:nvPr>
            <p:ph type="dt" sz="half" idx="10"/>
          </p:nvPr>
        </p:nvSpPr>
        <p:spPr/>
        <p:txBody>
          <a:bodyPr/>
          <a:lstStyle/>
          <a:p>
            <a:fld id="{F21CC99D-2689-4038-9CF9-18019E38615D}" type="datetimeFigureOut">
              <a:rPr lang="ru-RU" smtClean="0"/>
            </a:fld>
            <a:endParaRPr lang="ru-RU"/>
          </a:p>
        </p:txBody>
      </p:sp>
      <p:sp>
        <p:nvSpPr>
          <p:cNvPr id="5" name="Footer Placeholder 4"/>
          <p:cNvSpPr>
            <a:spLocks noGrp="1"/>
          </p:cNvSpPr>
          <p:nvPr>
            <p:ph type="ftr" sz="quarter" idx="11"/>
          </p:nvPr>
        </p:nvSpPr>
        <p:spPr/>
        <p:txBody>
          <a:bodyPr/>
          <a:lstStyle/>
          <a:p>
            <a:endParaRPr lang="ru-RU"/>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19C801E-D149-42CE-8A41-01736CDE42EF}" type="slidenum">
              <a:rPr lang="ru-RU" smtClean="0"/>
            </a:fld>
            <a:endParaRPr lang="ru-RU"/>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Цитата с подписью">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ru-RU" smtClean="0"/>
              <a:t>Образец заголовка</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ru-RU" smtClean="0"/>
              <a:t>Образец текста</a:t>
            </a:r>
            <a:endParaRPr lang="ru-RU" smtClean="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smtClean="0"/>
              <a:t>Образец текста</a:t>
            </a:r>
            <a:endParaRPr lang="ru-RU" smtClean="0"/>
          </a:p>
        </p:txBody>
      </p:sp>
      <p:sp>
        <p:nvSpPr>
          <p:cNvPr id="4" name="Date Placeholder 3"/>
          <p:cNvSpPr>
            <a:spLocks noGrp="1"/>
          </p:cNvSpPr>
          <p:nvPr>
            <p:ph type="dt" sz="half" idx="10"/>
          </p:nvPr>
        </p:nvSpPr>
        <p:spPr/>
        <p:txBody>
          <a:bodyPr/>
          <a:lstStyle/>
          <a:p>
            <a:fld id="{F21CC99D-2689-4038-9CF9-18019E38615D}" type="datetimeFigureOut">
              <a:rPr lang="ru-RU" smtClean="0"/>
            </a:fld>
            <a:endParaRPr lang="ru-RU"/>
          </a:p>
        </p:txBody>
      </p:sp>
      <p:sp>
        <p:nvSpPr>
          <p:cNvPr id="5" name="Footer Placeholder 4"/>
          <p:cNvSpPr>
            <a:spLocks noGrp="1"/>
          </p:cNvSpPr>
          <p:nvPr>
            <p:ph type="ftr" sz="quarter" idx="11"/>
          </p:nvPr>
        </p:nvSpPr>
        <p:spPr/>
        <p:txBody>
          <a:bodyPr/>
          <a:lstStyle/>
          <a:p>
            <a:endParaRPr lang="ru-RU"/>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19C801E-D149-42CE-8A41-01736CDE42EF}" type="slidenum">
              <a:rPr lang="ru-RU" smtClean="0"/>
            </a:fld>
            <a:endParaRPr lang="ru-RU"/>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panose="020B0604020202020204"/>
              </a:rPr>
              <a:t>“</a:t>
            </a:r>
            <a:endParaRPr lang="en-US" sz="8000" baseline="0" dirty="0">
              <a:ln w="3175" cmpd="sng">
                <a:noFill/>
              </a:ln>
              <a:solidFill>
                <a:schemeClr val="accent1"/>
              </a:solidFill>
              <a:effectLst/>
              <a:latin typeface="Arial" panose="020B0604020202020204"/>
            </a:endParaRP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panose="020B0604020202020204"/>
              </a:rPr>
              <a:t>”</a:t>
            </a:r>
            <a:endParaRPr lang="en-US" sz="8000" baseline="0" dirty="0">
              <a:ln w="3175" cmpd="sng">
                <a:noFill/>
              </a:ln>
              <a:solidFill>
                <a:schemeClr val="accent1"/>
              </a:solidFill>
              <a:effectLst/>
              <a:latin typeface="Arial" panose="020B0604020202020204"/>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Карточка имени">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ru-RU" smtClean="0"/>
              <a:t>Образец заголовка</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ru-RU" smtClean="0"/>
              <a:t>Образец текста</a:t>
            </a:r>
            <a:endParaRPr lang="ru-RU" smtClean="0"/>
          </a:p>
        </p:txBody>
      </p:sp>
      <p:sp>
        <p:nvSpPr>
          <p:cNvPr id="5" name="Date Placeholder 4"/>
          <p:cNvSpPr>
            <a:spLocks noGrp="1"/>
          </p:cNvSpPr>
          <p:nvPr>
            <p:ph type="dt" sz="half" idx="10"/>
          </p:nvPr>
        </p:nvSpPr>
        <p:spPr/>
        <p:txBody>
          <a:bodyPr/>
          <a:lstStyle/>
          <a:p>
            <a:fld id="{F21CC99D-2689-4038-9CF9-18019E38615D}" type="datetimeFigureOut">
              <a:rPr lang="ru-RU" smtClean="0"/>
            </a:fld>
            <a:endParaRPr lang="ru-RU"/>
          </a:p>
        </p:txBody>
      </p:sp>
      <p:sp>
        <p:nvSpPr>
          <p:cNvPr id="6" name="Footer Placeholder 5"/>
          <p:cNvSpPr>
            <a:spLocks noGrp="1"/>
          </p:cNvSpPr>
          <p:nvPr>
            <p:ph type="ftr" sz="quarter" idx="11"/>
          </p:nvPr>
        </p:nvSpPr>
        <p:spPr/>
        <p:txBody>
          <a:bodyPr/>
          <a:lstStyle/>
          <a:p>
            <a:endParaRPr lang="ru-RU"/>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19C801E-D149-42CE-8A41-01736CDE42EF}" type="slidenum">
              <a:rPr lang="ru-RU" smtClean="0"/>
            </a:fld>
            <a:endParaRPr lang="ru-RU"/>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Цитата карточки имени">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ru-RU" smtClean="0"/>
              <a:t>Образец заголовка</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ru-RU" smtClean="0"/>
              <a:t>Образец текста</a:t>
            </a:r>
            <a:endParaRPr lang="ru-RU" smtClean="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ru-RU" smtClean="0"/>
              <a:t>Образец текста</a:t>
            </a:r>
            <a:endParaRPr lang="ru-RU" smtClean="0"/>
          </a:p>
        </p:txBody>
      </p:sp>
      <p:sp>
        <p:nvSpPr>
          <p:cNvPr id="5" name="Date Placeholder 4"/>
          <p:cNvSpPr>
            <a:spLocks noGrp="1"/>
          </p:cNvSpPr>
          <p:nvPr>
            <p:ph type="dt" sz="half" idx="10"/>
          </p:nvPr>
        </p:nvSpPr>
        <p:spPr/>
        <p:txBody>
          <a:bodyPr/>
          <a:lstStyle/>
          <a:p>
            <a:fld id="{F21CC99D-2689-4038-9CF9-18019E38615D}" type="datetimeFigureOut">
              <a:rPr lang="ru-RU" smtClean="0"/>
            </a:fld>
            <a:endParaRPr lang="ru-RU"/>
          </a:p>
        </p:txBody>
      </p:sp>
      <p:sp>
        <p:nvSpPr>
          <p:cNvPr id="6" name="Footer Placeholder 5"/>
          <p:cNvSpPr>
            <a:spLocks noGrp="1"/>
          </p:cNvSpPr>
          <p:nvPr>
            <p:ph type="ftr" sz="quarter" idx="11"/>
          </p:nvPr>
        </p:nvSpPr>
        <p:spPr/>
        <p:txBody>
          <a:bodyPr/>
          <a:lstStyle/>
          <a:p>
            <a:endParaRPr lang="ru-RU"/>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19C801E-D149-42CE-8A41-01736CDE42EF}" type="slidenum">
              <a:rPr lang="ru-RU" smtClean="0"/>
            </a:fld>
            <a:endParaRPr lang="ru-RU"/>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panose="020B0604020202020204"/>
              </a:rPr>
              <a:t>“</a:t>
            </a:r>
            <a:endParaRPr lang="en-US" sz="8000" baseline="0" dirty="0">
              <a:ln w="3175" cmpd="sng">
                <a:noFill/>
              </a:ln>
              <a:solidFill>
                <a:schemeClr val="accent1"/>
              </a:solidFill>
              <a:effectLst/>
              <a:latin typeface="Arial" panose="020B0604020202020204"/>
            </a:endParaRP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panose="020B0604020202020204"/>
              </a:rPr>
              <a:t>”</a:t>
            </a:r>
            <a:endParaRPr lang="en-US" sz="8000" baseline="0" dirty="0">
              <a:ln w="3175" cmpd="sng">
                <a:noFill/>
              </a:ln>
              <a:solidFill>
                <a:schemeClr val="accent1"/>
              </a:solidFill>
              <a:effectLst/>
              <a:latin typeface="Arial" panose="020B0604020202020204"/>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Истина или ложь">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ru-RU" smtClean="0"/>
              <a:t>Образец заголовка</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ru-RU" smtClean="0"/>
              <a:t>Образец текста</a:t>
            </a:r>
            <a:endParaRPr lang="ru-RU" smtClean="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ru-RU" smtClean="0"/>
              <a:t>Образец текста</a:t>
            </a:r>
            <a:endParaRPr lang="ru-RU" smtClean="0"/>
          </a:p>
        </p:txBody>
      </p:sp>
      <p:sp>
        <p:nvSpPr>
          <p:cNvPr id="5" name="Date Placeholder 4"/>
          <p:cNvSpPr>
            <a:spLocks noGrp="1"/>
          </p:cNvSpPr>
          <p:nvPr>
            <p:ph type="dt" sz="half" idx="10"/>
          </p:nvPr>
        </p:nvSpPr>
        <p:spPr/>
        <p:txBody>
          <a:bodyPr/>
          <a:lstStyle/>
          <a:p>
            <a:fld id="{F21CC99D-2689-4038-9CF9-18019E38615D}" type="datetimeFigureOut">
              <a:rPr lang="ru-RU" smtClean="0"/>
            </a:fld>
            <a:endParaRPr lang="ru-RU"/>
          </a:p>
        </p:txBody>
      </p:sp>
      <p:sp>
        <p:nvSpPr>
          <p:cNvPr id="6" name="Footer Placeholder 5"/>
          <p:cNvSpPr>
            <a:spLocks noGrp="1"/>
          </p:cNvSpPr>
          <p:nvPr>
            <p:ph type="ftr" sz="quarter" idx="11"/>
          </p:nvPr>
        </p:nvSpPr>
        <p:spPr/>
        <p:txBody>
          <a:bodyPr/>
          <a:lstStyle/>
          <a:p>
            <a:endParaRPr lang="ru-RU"/>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19C801E-D149-42CE-8A41-01736CDE42EF}" type="slidenum">
              <a:rPr lang="ru-RU" smtClean="0"/>
            </a:fld>
            <a:endParaRPr lang="ru-RU"/>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u-RU" smtClean="0"/>
              <a:t>Образец заголовка</a:t>
            </a:r>
            <a:endParaRPr lang="en-US" dirty="0"/>
          </a:p>
        </p:txBody>
      </p:sp>
      <p:sp>
        <p:nvSpPr>
          <p:cNvPr id="3" name="Vertical Text Placeholder 2"/>
          <p:cNvSpPr>
            <a:spLocks noGrp="1"/>
          </p:cNvSpPr>
          <p:nvPr>
            <p:ph type="body" orient="vert" idx="1"/>
          </p:nvPr>
        </p:nvSpPr>
        <p:spPr/>
        <p:txBody>
          <a:bodyPr vert="eaVert" anchor="t"/>
          <a:lstStyle/>
          <a:p>
            <a:pPr lvl="0"/>
            <a:r>
              <a:rPr lang="ru-RU" smtClean="0"/>
              <a:t>Образец текста</a:t>
            </a:r>
            <a:endParaRPr lang="ru-RU" smtClean="0"/>
          </a:p>
          <a:p>
            <a:pPr lvl="1"/>
            <a:r>
              <a:rPr lang="ru-RU" smtClean="0"/>
              <a:t>Второй уровень</a:t>
            </a:r>
            <a:endParaRPr lang="ru-RU" smtClean="0"/>
          </a:p>
          <a:p>
            <a:pPr lvl="2"/>
            <a:r>
              <a:rPr lang="ru-RU" smtClean="0"/>
              <a:t>Третий уровень</a:t>
            </a:r>
            <a:endParaRPr lang="ru-RU" smtClean="0"/>
          </a:p>
          <a:p>
            <a:pPr lvl="3"/>
            <a:r>
              <a:rPr lang="ru-RU" smtClean="0"/>
              <a:t>Четвертый уровень</a:t>
            </a:r>
            <a:endParaRPr lang="ru-RU" smtClean="0"/>
          </a:p>
          <a:p>
            <a:pPr lvl="4"/>
            <a:r>
              <a:rPr lang="ru-RU" smtClean="0"/>
              <a:t>Пятый уровень</a:t>
            </a:r>
            <a:endParaRPr lang="en-US" dirty="0"/>
          </a:p>
        </p:txBody>
      </p:sp>
      <p:sp>
        <p:nvSpPr>
          <p:cNvPr id="4" name="Date Placeholder 3"/>
          <p:cNvSpPr>
            <a:spLocks noGrp="1"/>
          </p:cNvSpPr>
          <p:nvPr>
            <p:ph type="dt" sz="half" idx="10"/>
          </p:nvPr>
        </p:nvSpPr>
        <p:spPr/>
        <p:txBody>
          <a:bodyPr/>
          <a:lstStyle/>
          <a:p>
            <a:fld id="{F21CC99D-2689-4038-9CF9-18019E38615D}" type="datetimeFigureOut">
              <a:rPr lang="ru-RU" smtClean="0"/>
            </a:fld>
            <a:endParaRPr lang="ru-RU"/>
          </a:p>
        </p:txBody>
      </p:sp>
      <p:sp>
        <p:nvSpPr>
          <p:cNvPr id="5" name="Footer Placeholder 4"/>
          <p:cNvSpPr>
            <a:spLocks noGrp="1"/>
          </p:cNvSpPr>
          <p:nvPr>
            <p:ph type="ftr" sz="quarter" idx="11"/>
          </p:nvPr>
        </p:nvSpPr>
        <p:spPr/>
        <p:txBody>
          <a:bodyPr/>
          <a:lstStyle/>
          <a:p>
            <a:endParaRPr lang="ru-RU"/>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19C801E-D149-42CE-8A41-01736CDE42EF}" type="slidenum">
              <a:rPr lang="ru-RU" smtClean="0"/>
            </a:fld>
            <a:endParaRPr lang="ru-RU"/>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ru-RU" smtClean="0"/>
              <a:t>Образец заголовка</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ru-RU" smtClean="0"/>
              <a:t>Образец текста</a:t>
            </a:r>
            <a:endParaRPr lang="ru-RU" smtClean="0"/>
          </a:p>
          <a:p>
            <a:pPr lvl="1"/>
            <a:r>
              <a:rPr lang="ru-RU" smtClean="0"/>
              <a:t>Второй уровень</a:t>
            </a:r>
            <a:endParaRPr lang="ru-RU" smtClean="0"/>
          </a:p>
          <a:p>
            <a:pPr lvl="2"/>
            <a:r>
              <a:rPr lang="ru-RU" smtClean="0"/>
              <a:t>Третий уровень</a:t>
            </a:r>
            <a:endParaRPr lang="ru-RU" smtClean="0"/>
          </a:p>
          <a:p>
            <a:pPr lvl="3"/>
            <a:r>
              <a:rPr lang="ru-RU" smtClean="0"/>
              <a:t>Четвертый уровень</a:t>
            </a:r>
            <a:endParaRPr lang="ru-RU" smtClean="0"/>
          </a:p>
          <a:p>
            <a:pPr lvl="4"/>
            <a:r>
              <a:rPr lang="ru-RU" smtClean="0"/>
              <a:t>Пятый уровень</a:t>
            </a:r>
            <a:endParaRPr lang="en-US" dirty="0"/>
          </a:p>
        </p:txBody>
      </p:sp>
      <p:sp>
        <p:nvSpPr>
          <p:cNvPr id="4" name="Date Placeholder 3"/>
          <p:cNvSpPr>
            <a:spLocks noGrp="1"/>
          </p:cNvSpPr>
          <p:nvPr>
            <p:ph type="dt" sz="half" idx="10"/>
          </p:nvPr>
        </p:nvSpPr>
        <p:spPr/>
        <p:txBody>
          <a:bodyPr/>
          <a:lstStyle/>
          <a:p>
            <a:fld id="{F21CC99D-2689-4038-9CF9-18019E38615D}" type="datetimeFigureOut">
              <a:rPr lang="ru-RU" smtClean="0"/>
            </a:fld>
            <a:endParaRPr lang="ru-RU"/>
          </a:p>
        </p:txBody>
      </p:sp>
      <p:sp>
        <p:nvSpPr>
          <p:cNvPr id="5" name="Footer Placeholder 4"/>
          <p:cNvSpPr>
            <a:spLocks noGrp="1"/>
          </p:cNvSpPr>
          <p:nvPr>
            <p:ph type="ftr" sz="quarter" idx="11"/>
          </p:nvPr>
        </p:nvSpPr>
        <p:spPr/>
        <p:txBody>
          <a:bodyPr/>
          <a:lstStyle/>
          <a:p>
            <a:endParaRPr lang="ru-RU"/>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19C801E-D149-42CE-8A41-01736CDE42EF}" type="slidenum">
              <a:rPr lang="ru-RU" smtClean="0"/>
            </a:fld>
            <a:endParaRPr lang="ru-RU"/>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7" Type="http://schemas.openxmlformats.org/officeDocument/2006/relationships/theme" Target="../theme/theme1.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ru-RU" smtClean="0"/>
              <a:t>Образец заголовка</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ru-RU" smtClean="0"/>
              <a:t>Образец текста</a:t>
            </a:r>
            <a:endParaRPr lang="ru-RU" smtClean="0"/>
          </a:p>
          <a:p>
            <a:pPr lvl="1"/>
            <a:r>
              <a:rPr lang="ru-RU" smtClean="0"/>
              <a:t>Второй уровень</a:t>
            </a:r>
            <a:endParaRPr lang="ru-RU" smtClean="0"/>
          </a:p>
          <a:p>
            <a:pPr lvl="2"/>
            <a:r>
              <a:rPr lang="ru-RU" smtClean="0"/>
              <a:t>Третий уровень</a:t>
            </a:r>
            <a:endParaRPr lang="ru-RU" smtClean="0"/>
          </a:p>
          <a:p>
            <a:pPr lvl="3"/>
            <a:r>
              <a:rPr lang="ru-RU" smtClean="0"/>
              <a:t>Четвертый уровень</a:t>
            </a:r>
            <a:endParaRPr lang="ru-RU" smtClean="0"/>
          </a:p>
          <a:p>
            <a:pPr lvl="4"/>
            <a:r>
              <a:rPr lang="ru-RU" smtClean="0"/>
              <a:t>Пятый уровень</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21CC99D-2689-4038-9CF9-18019E38615D}" type="datetimeFigureOut">
              <a:rPr lang="ru-RU" smtClean="0"/>
            </a:fld>
            <a:endParaRPr lang="ru-RU"/>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ru-RU"/>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19C801E-D149-42CE-8A41-01736CDE42EF}" type="slidenum">
              <a:rPr lang="ru-RU" smtClean="0"/>
            </a:fld>
            <a:endParaRPr lang="ru-RU"/>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panose="05040102010807070707"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panose="05040102010807070707"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panose="05040102010807070707"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panose="05040102010807070707"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panose="05040102010807070707"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panose="05040102010807070707"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panose="05040102010807070707"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panose="05040102010807070707"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panose="05040102010807070707"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8.xml"/><Relationship Id="rId1" Type="http://schemas.openxmlformats.org/officeDocument/2006/relationships/image" Target="../media/image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hyperlink" Target="https://s201.q4cdn.com/287523651/files/doc_financials/2022/ar/Costco-2022-Annual-Report.pdf" TargetMode="External"/><Relationship Id="rId1" Type="http://schemas.openxmlformats.org/officeDocument/2006/relationships/hyperlink" Target="https://www.mashed.com/250511/costco-has-made-some-pretty-bad-decisions/?utm_campaign=cli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ctrTitle"/>
          </p:nvPr>
        </p:nvSpPr>
        <p:spPr/>
        <p:txBody>
          <a:bodyPr/>
          <a:lstStyle/>
          <a:p>
            <a:r>
              <a:rPr lang="en-US" dirty="0" smtClean="0"/>
              <a:t>Costco </a:t>
            </a:r>
            <a:r>
              <a:rPr lang="en-US" dirty="0" smtClean="0"/>
              <a:t>Organizational Change Case Study</a:t>
            </a:r>
            <a:endParaRPr lang="ru-RU" dirty="0"/>
          </a:p>
        </p:txBody>
      </p:sp>
      <p:sp>
        <p:nvSpPr>
          <p:cNvPr id="3" name="Подзаголовок 2"/>
          <p:cNvSpPr>
            <a:spLocks noGrp="1"/>
          </p:cNvSpPr>
          <p:nvPr>
            <p:ph type="subTitle" idx="1"/>
          </p:nvPr>
        </p:nvSpPr>
        <p:spPr/>
        <p:txBody>
          <a:bodyPr/>
          <a:lstStyle/>
          <a:p>
            <a:r>
              <a:rPr lang="en-US" dirty="0" smtClean="0"/>
              <a:t>Research </a:t>
            </a:r>
            <a:r>
              <a:rPr lang="en-US" dirty="0" smtClean="0"/>
              <a:t>Proposal and Initial Findings</a:t>
            </a:r>
            <a:endParaRPr lang="ru-RU" dirty="0"/>
          </a:p>
        </p:txBody>
      </p:sp>
      <p:sp>
        <p:nvSpPr>
          <p:cNvPr id="4" name="文本框 3"/>
          <p:cNvSpPr txBox="1"/>
          <p:nvPr/>
        </p:nvSpPr>
        <p:spPr>
          <a:xfrm>
            <a:off x="5055235" y="2626360"/>
            <a:ext cx="309880" cy="368300"/>
          </a:xfrm>
          <a:prstGeom prst="rect">
            <a:avLst/>
          </a:prstGeom>
          <a:noFill/>
        </p:spPr>
        <p:txBody>
          <a:bodyPr wrap="none" rtlCol="0">
            <a:spAutoFit/>
          </a:bodyPr>
          <a:p>
            <a:endParaRPr lang="zh-CN"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en-US" dirty="0" smtClean="0"/>
              <a:t>Introduction</a:t>
            </a:r>
            <a:endParaRPr lang="ru-RU" dirty="0"/>
          </a:p>
        </p:txBody>
      </p:sp>
      <p:sp>
        <p:nvSpPr>
          <p:cNvPr id="3" name="Объект 2"/>
          <p:cNvSpPr>
            <a:spLocks noGrp="1"/>
          </p:cNvSpPr>
          <p:nvPr>
            <p:ph idx="1"/>
          </p:nvPr>
        </p:nvSpPr>
        <p:spPr/>
        <p:txBody>
          <a:bodyPr>
            <a:normAutofit lnSpcReduction="10000"/>
          </a:bodyPr>
          <a:lstStyle/>
          <a:p>
            <a:r>
              <a:rPr lang="en-US" dirty="0" err="1" smtClean="0"/>
              <a:t>Costo</a:t>
            </a:r>
            <a:r>
              <a:rPr lang="en-US" dirty="0" smtClean="0"/>
              <a:t>, also referred to as </a:t>
            </a:r>
            <a:r>
              <a:rPr lang="en-US" dirty="0" err="1" smtClean="0"/>
              <a:t>Costo</a:t>
            </a:r>
            <a:r>
              <a:rPr lang="en-US" dirty="0" smtClean="0"/>
              <a:t> Wholesale Corporation is a public American multinational company.</a:t>
            </a:r>
            <a:endParaRPr lang="en-US" dirty="0"/>
          </a:p>
          <a:p>
            <a:r>
              <a:rPr lang="en-US" dirty="0" smtClean="0"/>
              <a:t>Its operations are in the retail industry and has been in operation since September 15, 1983.</a:t>
            </a:r>
            <a:endParaRPr lang="en-US" dirty="0" smtClean="0"/>
          </a:p>
          <a:p>
            <a:r>
              <a:rPr lang="en-US" dirty="0" smtClean="0"/>
              <a:t>Its headquarters are based in Issaquah, Washington, USA.</a:t>
            </a:r>
            <a:endParaRPr lang="en-US" dirty="0" smtClean="0"/>
          </a:p>
          <a:p>
            <a:r>
              <a:rPr lang="en-US" dirty="0" smtClean="0"/>
              <a:t>Since its inception, the corporation has expanded its retail business to Mexico, Oceania (Australia and New Zealand), Canada, Asia (China, Japan, South Korea, and Taiwan) and Europe (France, Iceland, Spain, Sweden and the United Kingdom).</a:t>
            </a:r>
            <a:endParaRPr lang="ru-RU" dirty="0"/>
          </a:p>
          <a:p>
            <a:r>
              <a:rPr lang="en-US" dirty="0" smtClean="0"/>
              <a:t>To support its wholesale operations, Costco has 848 wholesale warehouses globally.</a:t>
            </a:r>
            <a:endParaRPr lang="en-US" dirty="0" smtClean="0"/>
          </a:p>
          <a:p>
            <a:pPr marL="0" indent="0">
              <a:buNone/>
            </a:pPr>
            <a:r>
              <a:rPr lang="en-US" dirty="0" smtClean="0"/>
              <a:t>(Source: </a:t>
            </a:r>
            <a:r>
              <a:rPr lang="en-US" dirty="0" err="1" smtClean="0"/>
              <a:t>Costso</a:t>
            </a:r>
            <a:r>
              <a:rPr lang="en-US" dirty="0" smtClean="0"/>
              <a:t>, 2021)</a:t>
            </a:r>
            <a:endParaRPr lang="en-GB" dirty="0"/>
          </a:p>
          <a:p>
            <a:endParaRPr lang="ru-RU"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en-US" dirty="0" smtClean="0"/>
              <a:t>Background to the Organization</a:t>
            </a:r>
            <a:endParaRPr lang="ru-RU" dirty="0"/>
          </a:p>
        </p:txBody>
      </p:sp>
      <p:sp>
        <p:nvSpPr>
          <p:cNvPr id="3" name="Объект 2"/>
          <p:cNvSpPr>
            <a:spLocks noGrp="1"/>
          </p:cNvSpPr>
          <p:nvPr>
            <p:ph idx="1"/>
          </p:nvPr>
        </p:nvSpPr>
        <p:spPr/>
        <p:txBody>
          <a:bodyPr/>
          <a:lstStyle/>
          <a:p>
            <a:r>
              <a:rPr lang="en-US" dirty="0" smtClean="0"/>
              <a:t>Costco enjoys solid performances in the retail sector with better performing shares over the years, which have grown from two-digit to three-digits for 9 years consecutively (Costco Annual Reports, 2018;2019;2020;2021;2022).</a:t>
            </a:r>
            <a:endParaRPr lang="en-US" dirty="0" smtClean="0"/>
          </a:p>
          <a:p>
            <a:r>
              <a:rPr lang="en-US" dirty="0" smtClean="0"/>
              <a:t>The company’s business model lies solely on wholesale sales and membership fees.</a:t>
            </a:r>
            <a:endParaRPr lang="en-US" dirty="0" smtClean="0"/>
          </a:p>
          <a:p>
            <a:r>
              <a:rPr lang="en-US" dirty="0" smtClean="0"/>
              <a:t>Nonetheless, the threats to its business model from the COVID-19 pandemic to rapid digitization and changes in customer preferences necessitate immediate changes through effective change management models.</a:t>
            </a:r>
            <a:endParaRPr lang="en-US" dirty="0" smtClean="0"/>
          </a:p>
          <a:p>
            <a:r>
              <a:rPr lang="en-US" dirty="0" smtClean="0"/>
              <a:t>Rapid change response is needed due to the increasing competition posed by its main competitors, Wal-Mart, Amazon and Target </a:t>
            </a:r>
            <a:r>
              <a:rPr lang="en-US" smtClean="0"/>
              <a:t>(slide 5).</a:t>
            </a:r>
            <a:endParaRPr lang="ru-RU"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en-US" dirty="0" smtClean="0"/>
              <a:t>Reasons for Change</a:t>
            </a:r>
            <a:endParaRPr lang="ru-RU" dirty="0"/>
          </a:p>
        </p:txBody>
      </p:sp>
      <p:sp>
        <p:nvSpPr>
          <p:cNvPr id="3" name="Объект 2"/>
          <p:cNvSpPr>
            <a:spLocks noGrp="1"/>
          </p:cNvSpPr>
          <p:nvPr>
            <p:ph idx="1"/>
          </p:nvPr>
        </p:nvSpPr>
        <p:spPr/>
        <p:txBody>
          <a:bodyPr/>
          <a:lstStyle/>
          <a:p>
            <a:r>
              <a:rPr lang="en-US" dirty="0" smtClean="0"/>
              <a:t>Thorough investigation conducted from Costco’s annual reports and business model identifies the following reasons for organizational change:</a:t>
            </a:r>
            <a:endParaRPr lang="en-US" dirty="0" smtClean="0"/>
          </a:p>
          <a:p>
            <a:pPr marL="800100" lvl="1" indent="-400050">
              <a:buFont typeface="+mj-lt"/>
              <a:buAutoNum type="romanLcPeriod"/>
            </a:pPr>
            <a:r>
              <a:rPr lang="en-US" dirty="0" smtClean="0"/>
              <a:t>Changing consumer preferences (product selection, delivery options, customer demographics)</a:t>
            </a:r>
            <a:endParaRPr lang="en-US" dirty="0" smtClean="0"/>
          </a:p>
          <a:p>
            <a:pPr marL="800100" lvl="1" indent="-400050">
              <a:buFont typeface="+mj-lt"/>
              <a:buAutoNum type="romanLcPeriod"/>
            </a:pPr>
            <a:r>
              <a:rPr lang="en-US" dirty="0" smtClean="0"/>
              <a:t>Membership structure (limited customer base)</a:t>
            </a:r>
            <a:endParaRPr lang="en-US" dirty="0" smtClean="0"/>
          </a:p>
          <a:p>
            <a:pPr marL="800100" lvl="1" indent="-400050">
              <a:buFont typeface="+mj-lt"/>
              <a:buAutoNum type="romanLcPeriod"/>
            </a:pPr>
            <a:r>
              <a:rPr lang="en-US" dirty="0" smtClean="0"/>
              <a:t>Increased digitization</a:t>
            </a:r>
            <a:endParaRPr lang="en-US" dirty="0" smtClean="0"/>
          </a:p>
          <a:p>
            <a:pPr marL="800100" lvl="1" indent="-400050">
              <a:buFont typeface="+mj-lt"/>
              <a:buAutoNum type="romanLcPeriod"/>
            </a:pPr>
            <a:r>
              <a:rPr lang="en-US" dirty="0" smtClean="0"/>
              <a:t>Diversified competitors (products, delivery options)</a:t>
            </a:r>
            <a:endParaRPr lang="en-US" dirty="0" smtClean="0"/>
          </a:p>
          <a:p>
            <a:pPr marL="800100" lvl="1" indent="-400050">
              <a:buFont typeface="+mj-lt"/>
              <a:buAutoNum type="romanLcPeriod"/>
            </a:pPr>
            <a:r>
              <a:rPr lang="en-US" dirty="0" smtClean="0"/>
              <a:t>Impact of global pandemics</a:t>
            </a:r>
            <a:endParaRPr lang="en-US" dirty="0" smtClean="0"/>
          </a:p>
          <a:p>
            <a:pPr marL="400050" lvl="1" indent="0">
              <a:buNone/>
            </a:pPr>
            <a:r>
              <a:rPr lang="en-US" dirty="0" smtClean="0"/>
              <a:t>(Li, 2022)</a:t>
            </a:r>
            <a:endParaRPr lang="en-US" dirty="0" smtClean="0"/>
          </a:p>
          <a:p>
            <a:pPr marL="800100" lvl="1" indent="-400050">
              <a:buFont typeface="+mj-lt"/>
              <a:buAutoNum type="romanLcPeriod"/>
            </a:pPr>
            <a:endParaRPr lang="ru-RU"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Заголовок 3"/>
          <p:cNvSpPr>
            <a:spLocks noGrp="1"/>
          </p:cNvSpPr>
          <p:nvPr>
            <p:ph type="title"/>
          </p:nvPr>
        </p:nvSpPr>
        <p:spPr/>
        <p:txBody>
          <a:bodyPr/>
          <a:lstStyle/>
          <a:p>
            <a:r>
              <a:rPr lang="en-US" dirty="0" smtClean="0"/>
              <a:t>Reasons for change (Diversified Competitors)</a:t>
            </a:r>
            <a:endParaRPr lang="ru-RU" dirty="0"/>
          </a:p>
        </p:txBody>
      </p:sp>
      <p:pic>
        <p:nvPicPr>
          <p:cNvPr id="8" name="Объект 7"/>
          <p:cNvPicPr>
            <a:picLocks noGrp="1" noChangeAspect="1"/>
          </p:cNvPicPr>
          <p:nvPr>
            <p:ph idx="1"/>
          </p:nvPr>
        </p:nvPicPr>
        <p:blipFill>
          <a:blip r:embed="rId1"/>
          <a:stretch>
            <a:fillRect/>
          </a:stretch>
        </p:blipFill>
        <p:spPr>
          <a:xfrm>
            <a:off x="6323013" y="1182084"/>
            <a:ext cx="5181600" cy="3942970"/>
          </a:xfrm>
          <a:prstGeom prst="rect">
            <a:avLst/>
          </a:prstGeom>
        </p:spPr>
      </p:pic>
      <p:sp>
        <p:nvSpPr>
          <p:cNvPr id="6" name="Текст 5"/>
          <p:cNvSpPr>
            <a:spLocks noGrp="1"/>
          </p:cNvSpPr>
          <p:nvPr>
            <p:ph type="body" sz="half" idx="2"/>
          </p:nvPr>
        </p:nvSpPr>
        <p:spPr/>
        <p:txBody>
          <a:bodyPr>
            <a:normAutofit lnSpcReduction="10000"/>
          </a:bodyPr>
          <a:lstStyle/>
          <a:p>
            <a:r>
              <a:rPr lang="en-US" dirty="0" smtClean="0"/>
              <a:t>(Source: Jiang, 2021)</a:t>
            </a:r>
            <a:endParaRPr lang="en-US" dirty="0" smtClean="0"/>
          </a:p>
          <a:p>
            <a:pPr marL="285750" indent="-285750">
              <a:buFont typeface="Arial" panose="020B0604020202020204" pitchFamily="34" charset="0"/>
              <a:buChar char="•"/>
            </a:pPr>
            <a:r>
              <a:rPr lang="en-US" dirty="0" smtClean="0"/>
              <a:t>Wal-Mart stands to be Costco’s biggest competitor because of a number of factors:</a:t>
            </a:r>
            <a:endParaRPr lang="en-US" dirty="0" smtClean="0"/>
          </a:p>
          <a:p>
            <a:pPr marL="400050" indent="-400050">
              <a:buFont typeface="+mj-lt"/>
              <a:buAutoNum type="romanLcPeriod"/>
            </a:pPr>
            <a:r>
              <a:rPr lang="en-US" dirty="0" smtClean="0"/>
              <a:t>Wal-Mart’s retailing footprint allows average customers to make more visits compared to Costco. When a customer makes a bulk order, the possibility of shopping again is lower than one who buys commodities in retail. More visits translates to more revenues.</a:t>
            </a:r>
            <a:endParaRPr lang="en-US" dirty="0" smtClean="0"/>
          </a:p>
          <a:p>
            <a:pPr marL="400050" indent="-400050">
              <a:buFont typeface="+mj-lt"/>
              <a:buAutoNum type="romanLcPeriod"/>
            </a:pPr>
            <a:r>
              <a:rPr lang="en-US" dirty="0" smtClean="0"/>
              <a:t>Walmart accommodates all shoppers without a premium membership. Instead, it offers free-deliveries for all on attainment of $35 per online order, which is affordable.</a:t>
            </a:r>
            <a:endParaRPr lang="ru-RU"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en-US" dirty="0" smtClean="0"/>
              <a:t>Resistant Factors to change</a:t>
            </a:r>
            <a:endParaRPr lang="ru-RU" dirty="0"/>
          </a:p>
        </p:txBody>
      </p:sp>
      <p:sp>
        <p:nvSpPr>
          <p:cNvPr id="3" name="Объект 2"/>
          <p:cNvSpPr>
            <a:spLocks noGrp="1"/>
          </p:cNvSpPr>
          <p:nvPr>
            <p:ph idx="1"/>
          </p:nvPr>
        </p:nvSpPr>
        <p:spPr/>
        <p:txBody>
          <a:bodyPr>
            <a:normAutofit lnSpcReduction="10000"/>
          </a:bodyPr>
          <a:lstStyle/>
          <a:p>
            <a:r>
              <a:rPr lang="en-US" dirty="0" smtClean="0"/>
              <a:t>Having identified urgent reasons for Costco to operationalize change, there are certain internal and external factors that might affect how change will be achieved, and consequently, the effectiveness of the proposed changes.</a:t>
            </a:r>
            <a:endParaRPr lang="en-US" dirty="0" smtClean="0"/>
          </a:p>
          <a:p>
            <a:r>
              <a:rPr lang="en-US" dirty="0" smtClean="0"/>
              <a:t>Identified resistant factors to change at Costco include:</a:t>
            </a:r>
            <a:endParaRPr lang="en-US" dirty="0" smtClean="0"/>
          </a:p>
          <a:p>
            <a:pPr marL="800100" lvl="1" indent="-400050">
              <a:buFont typeface="+mj-lt"/>
              <a:buAutoNum type="romanLcPeriod"/>
            </a:pPr>
            <a:r>
              <a:rPr lang="en-US" dirty="0" smtClean="0"/>
              <a:t>Long-standing customer membership model since its inception</a:t>
            </a:r>
            <a:endParaRPr lang="en-US" dirty="0" smtClean="0"/>
          </a:p>
          <a:p>
            <a:pPr marL="800100" lvl="1" indent="-400050">
              <a:buFont typeface="+mj-lt"/>
              <a:buAutoNum type="romanLcPeriod"/>
            </a:pPr>
            <a:r>
              <a:rPr lang="en-US" dirty="0" smtClean="0"/>
              <a:t>Resistance to explore new market frontiers</a:t>
            </a:r>
            <a:endParaRPr lang="en-US" dirty="0" smtClean="0"/>
          </a:p>
          <a:p>
            <a:pPr marL="800100" lvl="1" indent="-400050">
              <a:buFont typeface="+mj-lt"/>
              <a:buAutoNum type="romanLcPeriod"/>
            </a:pPr>
            <a:r>
              <a:rPr lang="en-US" dirty="0" smtClean="0"/>
              <a:t>Political uncertainties</a:t>
            </a:r>
            <a:endParaRPr lang="en-US" dirty="0" smtClean="0"/>
          </a:p>
          <a:p>
            <a:pPr marL="800100" lvl="1" indent="-400050">
              <a:buFont typeface="+mj-lt"/>
              <a:buAutoNum type="romanLcPeriod"/>
            </a:pPr>
            <a:r>
              <a:rPr lang="en-US" dirty="0" smtClean="0"/>
              <a:t>Unstable fiscal markets post-pandemic</a:t>
            </a:r>
            <a:endParaRPr lang="en-US" dirty="0" smtClean="0"/>
          </a:p>
          <a:p>
            <a:pPr marL="800100" lvl="1" indent="-400050">
              <a:buFont typeface="+mj-lt"/>
              <a:buAutoNum type="romanLcPeriod"/>
            </a:pPr>
            <a:r>
              <a:rPr lang="en-US" dirty="0" smtClean="0"/>
              <a:t>Previous controversies</a:t>
            </a:r>
            <a:endParaRPr lang="en-US" dirty="0" smtClean="0"/>
          </a:p>
          <a:p>
            <a:pPr marL="400050" lvl="1" indent="0">
              <a:buNone/>
            </a:pPr>
            <a:r>
              <a:rPr lang="en-US" dirty="0" smtClean="0"/>
              <a:t>(</a:t>
            </a:r>
            <a:r>
              <a:rPr lang="en-US" dirty="0" err="1" smtClean="0"/>
              <a:t>Caramanna</a:t>
            </a:r>
            <a:r>
              <a:rPr lang="en-US" dirty="0" smtClean="0"/>
              <a:t>, 2020)</a:t>
            </a:r>
            <a:endParaRPr lang="en-US" dirty="0" smtClean="0"/>
          </a:p>
          <a:p>
            <a:pPr marL="800100" lvl="1" indent="-400050">
              <a:buFont typeface="+mj-lt"/>
              <a:buAutoNum type="romanLcPeriod"/>
            </a:pPr>
            <a:endParaRPr lang="ru-RU"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en-US" dirty="0" smtClean="0"/>
              <a:t>Key Change Management Models</a:t>
            </a:r>
            <a:endParaRPr lang="ru-RU" dirty="0"/>
          </a:p>
        </p:txBody>
      </p:sp>
      <p:sp>
        <p:nvSpPr>
          <p:cNvPr id="3" name="Объект 2"/>
          <p:cNvSpPr>
            <a:spLocks noGrp="1"/>
          </p:cNvSpPr>
          <p:nvPr>
            <p:ph idx="1"/>
          </p:nvPr>
        </p:nvSpPr>
        <p:spPr/>
        <p:txBody>
          <a:bodyPr>
            <a:normAutofit fontScale="85000" lnSpcReduction="20000"/>
          </a:bodyPr>
          <a:lstStyle/>
          <a:p>
            <a:r>
              <a:rPr lang="en-US" dirty="0" smtClean="0"/>
              <a:t>As a change management agent for the company, I have to appraise the executive management about the best practical frameworks for change management.</a:t>
            </a:r>
            <a:endParaRPr lang="en-US" dirty="0" smtClean="0"/>
          </a:p>
          <a:p>
            <a:r>
              <a:rPr lang="en-US" dirty="0" smtClean="0"/>
              <a:t>According to Cameron and Green (2015), the most suitable models of change are:-</a:t>
            </a:r>
            <a:endParaRPr lang="en-US" dirty="0" smtClean="0"/>
          </a:p>
          <a:p>
            <a:pPr marL="800100" lvl="1" indent="-400050">
              <a:buFont typeface="+mj-lt"/>
              <a:buAutoNum type="romanLcPeriod"/>
            </a:pPr>
            <a:r>
              <a:rPr lang="en-US" dirty="0" err="1" smtClean="0"/>
              <a:t>Lewin</a:t>
            </a:r>
            <a:r>
              <a:rPr lang="en-US" dirty="0" smtClean="0"/>
              <a:t>, three-step model- As a common model of change management in use today, it allows change agents to analyze both driving and resisting factors to change by unfreezing the current state of the problem, moving to the new desired state and by refreezing and settling into a stable new state of affairs.</a:t>
            </a:r>
            <a:endParaRPr lang="en-US" dirty="0" smtClean="0"/>
          </a:p>
          <a:p>
            <a:pPr marL="800100" lvl="1" indent="-400050">
              <a:buFont typeface="+mj-lt"/>
              <a:buAutoNum type="romanLcPeriod"/>
            </a:pPr>
            <a:r>
              <a:rPr lang="en-US" dirty="0" smtClean="0"/>
              <a:t>Bullock and Batten, planned change-  This model applies when and if the reasons for change are less complex and can be handled in isolation without affecting other organizational operations.</a:t>
            </a:r>
            <a:endParaRPr lang="en-US" dirty="0" smtClean="0"/>
          </a:p>
          <a:p>
            <a:pPr marL="800100" lvl="1" indent="-400050">
              <a:buFont typeface="+mj-lt"/>
              <a:buAutoNum type="romanLcPeriod"/>
            </a:pPr>
            <a:r>
              <a:rPr lang="en-US" dirty="0" err="1" smtClean="0"/>
              <a:t>Kotter</a:t>
            </a:r>
            <a:r>
              <a:rPr lang="en-US" dirty="0" smtClean="0"/>
              <a:t>, eight steps- This model is created from a sense of urgent need in a cyclic manner, especially if large-scale changes are being pursued. If the early stages of the change process are achieved, the latter steps are easily achievable. </a:t>
            </a:r>
            <a:endParaRPr lang="en-US" dirty="0" smtClean="0"/>
          </a:p>
          <a:p>
            <a:pPr marL="800100" lvl="1" indent="-400050">
              <a:buFont typeface="+mj-lt"/>
              <a:buAutoNum type="romanLcPeriod"/>
            </a:pPr>
            <a:r>
              <a:rPr lang="en-US" dirty="0" err="1" smtClean="0"/>
              <a:t>Bechhard</a:t>
            </a:r>
            <a:r>
              <a:rPr lang="en-US" dirty="0" smtClean="0"/>
              <a:t> and Harris, change formula- This change model is more analytical as it assesses the progress of the change process, especially in highlighting obstacles to the desired change.</a:t>
            </a:r>
            <a:endParaRPr lang="en-US" dirty="0" smtClean="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en-US" dirty="0"/>
              <a:t>Key Change Management Models</a:t>
            </a:r>
            <a:endParaRPr lang="ru-RU" dirty="0"/>
          </a:p>
        </p:txBody>
      </p:sp>
      <p:sp>
        <p:nvSpPr>
          <p:cNvPr id="3" name="Объект 2"/>
          <p:cNvSpPr>
            <a:spLocks noGrp="1"/>
          </p:cNvSpPr>
          <p:nvPr>
            <p:ph idx="1"/>
          </p:nvPr>
        </p:nvSpPr>
        <p:spPr/>
        <p:txBody>
          <a:bodyPr>
            <a:normAutofit fontScale="92500" lnSpcReduction="10000"/>
          </a:bodyPr>
          <a:lstStyle/>
          <a:p>
            <a:pPr marL="400050" lvl="1" indent="0">
              <a:buNone/>
            </a:pPr>
            <a:r>
              <a:rPr lang="en-US" dirty="0" smtClean="0"/>
              <a:t>v. Nadler and </a:t>
            </a:r>
            <a:r>
              <a:rPr lang="en-US" dirty="0" err="1" smtClean="0"/>
              <a:t>Tushman</a:t>
            </a:r>
            <a:r>
              <a:rPr lang="en-US" dirty="0" smtClean="0"/>
              <a:t>, congruence model- This model appeals to the assessment of the effectiveness of the change process, especially if problems were encountered.</a:t>
            </a:r>
            <a:endParaRPr lang="en-US" dirty="0" smtClean="0"/>
          </a:p>
          <a:p>
            <a:pPr marL="400050" lvl="1" indent="0">
              <a:buNone/>
            </a:pPr>
            <a:r>
              <a:rPr lang="en-US" dirty="0" smtClean="0"/>
              <a:t>vi. William Bridges, managing the transition- This model acknowledges that certain changes must be effected by entering into commitment such as mergers or acquisitions. In such cases, the model aids to solve unforeseeable changes to bridge the beginning processes to the achieve endings of the process.</a:t>
            </a:r>
            <a:endParaRPr lang="en-US" dirty="0" smtClean="0"/>
          </a:p>
          <a:p>
            <a:pPr marL="400050" lvl="1" indent="0">
              <a:buNone/>
            </a:pPr>
            <a:r>
              <a:rPr lang="en-US" dirty="0" smtClean="0"/>
              <a:t>vii. </a:t>
            </a:r>
            <a:r>
              <a:rPr lang="en-US" dirty="0" err="1" smtClean="0"/>
              <a:t>Carnall</a:t>
            </a:r>
            <a:r>
              <a:rPr lang="en-US" dirty="0" smtClean="0"/>
              <a:t>, change management model- This model provides a working checklist of elements needed to initiate organizational change.</a:t>
            </a:r>
            <a:endParaRPr lang="en-US" dirty="0" smtClean="0"/>
          </a:p>
          <a:p>
            <a:pPr marL="400050" lvl="1" indent="0">
              <a:buNone/>
            </a:pPr>
            <a:r>
              <a:rPr lang="en-US" dirty="0" smtClean="0"/>
              <a:t>viii. </a:t>
            </a:r>
            <a:r>
              <a:rPr lang="en-US" dirty="0" err="1" smtClean="0"/>
              <a:t>Senge</a:t>
            </a:r>
            <a:r>
              <a:rPr lang="en-US" dirty="0" smtClean="0"/>
              <a:t>, systematic model- In a more realistic fashion, this model gives change agents the steps of achieving successful change management by starting with small steps and allowing gradual growth rather than planning the change process prior beginning any step.</a:t>
            </a:r>
            <a:endParaRPr lang="en-US" dirty="0" smtClean="0"/>
          </a:p>
          <a:p>
            <a:pPr marL="400050" lvl="1" indent="0">
              <a:buNone/>
            </a:pPr>
            <a:r>
              <a:rPr lang="en-US" dirty="0" smtClean="0"/>
              <a:t>ix. Stacey and Shaw, complex responsive processes- This model applies in complex and challenging situations where the leader of a changing organization ought to </a:t>
            </a:r>
            <a:endParaRPr lang="ru-RU"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en-US" dirty="0" smtClean="0"/>
              <a:t>Utilization of key change management models to analyze </a:t>
            </a:r>
            <a:r>
              <a:rPr lang="en-US" dirty="0" err="1" smtClean="0"/>
              <a:t>Cosco</a:t>
            </a:r>
            <a:endParaRPr lang="ru-RU" dirty="0"/>
          </a:p>
        </p:txBody>
      </p:sp>
      <p:sp>
        <p:nvSpPr>
          <p:cNvPr id="3" name="Объект 2"/>
          <p:cNvSpPr>
            <a:spLocks noGrp="1"/>
          </p:cNvSpPr>
          <p:nvPr>
            <p:ph idx="1"/>
          </p:nvPr>
        </p:nvSpPr>
        <p:spPr/>
        <p:txBody>
          <a:bodyPr>
            <a:normAutofit lnSpcReduction="10000"/>
          </a:bodyPr>
          <a:lstStyle/>
          <a:p>
            <a:r>
              <a:rPr lang="en-US" dirty="0" smtClean="0"/>
              <a:t>Costco change management process is expected to be a complex process because of a number of issues:</a:t>
            </a:r>
            <a:endParaRPr lang="en-US" dirty="0" smtClean="0"/>
          </a:p>
          <a:p>
            <a:pPr marL="800100" lvl="1" indent="-400050">
              <a:buFont typeface="+mj-lt"/>
              <a:buAutoNum type="romanLcPeriod"/>
            </a:pPr>
            <a:r>
              <a:rPr lang="en-US" dirty="0" smtClean="0"/>
              <a:t>Organizational politics which are underscored by the desires of the shareholders. While the models of </a:t>
            </a:r>
            <a:r>
              <a:rPr lang="en-US" dirty="0" err="1" smtClean="0"/>
              <a:t>Lewin</a:t>
            </a:r>
            <a:r>
              <a:rPr lang="en-US" dirty="0" smtClean="0"/>
              <a:t>, three-step model, </a:t>
            </a:r>
            <a:r>
              <a:rPr lang="en-US" dirty="0" err="1" smtClean="0"/>
              <a:t>Kotter</a:t>
            </a:r>
            <a:r>
              <a:rPr lang="en-US" dirty="0" smtClean="0"/>
              <a:t>, eight steps and Stacey and Shaw, complex responsive processes seem relevant, the analysis must take into consideration the attitude of the executive management (Buchanan and Basham, 2008) to previous attempts of change, which impacted the organization negatively  (</a:t>
            </a:r>
            <a:r>
              <a:rPr lang="en-US" dirty="0" err="1" smtClean="0"/>
              <a:t>Caramanna</a:t>
            </a:r>
            <a:r>
              <a:rPr lang="en-US" dirty="0" smtClean="0"/>
              <a:t>, 2020).</a:t>
            </a:r>
            <a:endParaRPr lang="en-US" dirty="0" smtClean="0"/>
          </a:p>
          <a:p>
            <a:pPr marL="800100" lvl="1" indent="-400050">
              <a:buFont typeface="+mj-lt"/>
              <a:buAutoNum type="romanLcPeriod"/>
            </a:pPr>
            <a:r>
              <a:rPr lang="en-US" dirty="0" smtClean="0"/>
              <a:t>Further, while the </a:t>
            </a:r>
            <a:r>
              <a:rPr lang="en-US" dirty="0" err="1" smtClean="0"/>
              <a:t>Carnall</a:t>
            </a:r>
            <a:r>
              <a:rPr lang="en-US" dirty="0" smtClean="0"/>
              <a:t> change management model is important in this context, it is dependent on steps 1 and 2 of awareness and desire from the status quo, which might be met with resistance given the current success of </a:t>
            </a:r>
            <a:r>
              <a:rPr lang="en-US" dirty="0" err="1" smtClean="0"/>
              <a:t>Costo</a:t>
            </a:r>
            <a:r>
              <a:rPr lang="en-US" dirty="0" smtClean="0"/>
              <a:t> in its financials. This will be dependent on Costco’s level of authority decentralization in its local and international operations based on the firmness of its existing model in attracting and maintaining customers and maximizing profits (Fatima, 2019).</a:t>
            </a:r>
            <a:endParaRPr lang="ru-RU"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en-US" dirty="0" smtClean="0"/>
              <a:t>Methods</a:t>
            </a:r>
            <a:endParaRPr lang="ru-RU" dirty="0"/>
          </a:p>
        </p:txBody>
      </p:sp>
      <p:sp>
        <p:nvSpPr>
          <p:cNvPr id="3" name="Объект 2"/>
          <p:cNvSpPr>
            <a:spLocks noGrp="1"/>
          </p:cNvSpPr>
          <p:nvPr>
            <p:ph idx="1"/>
          </p:nvPr>
        </p:nvSpPr>
        <p:spPr/>
        <p:txBody>
          <a:bodyPr/>
          <a:lstStyle/>
          <a:p>
            <a:r>
              <a:rPr lang="en-US" dirty="0" smtClean="0"/>
              <a:t>To comprehensively suggest and implement a change management model, this report will use primary data from Costco’s annual reports to shareholders and the public, competitor and growth projections statistics, and literature, which has conducted SWOT and Potter’s 5 competitive forces to determine whether the identified reasons for change will lead to effective and desirable changes within the company.</a:t>
            </a:r>
            <a:endParaRPr lang="ru-RU"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en-US" dirty="0" smtClean="0"/>
              <a:t>Bibliography List</a:t>
            </a:r>
            <a:endParaRPr lang="ru-RU" dirty="0"/>
          </a:p>
        </p:txBody>
      </p:sp>
      <p:sp>
        <p:nvSpPr>
          <p:cNvPr id="3" name="Объект 2"/>
          <p:cNvSpPr>
            <a:spLocks noGrp="1"/>
          </p:cNvSpPr>
          <p:nvPr>
            <p:ph idx="1"/>
          </p:nvPr>
        </p:nvSpPr>
        <p:spPr/>
        <p:txBody>
          <a:bodyPr>
            <a:normAutofit fontScale="85000" lnSpcReduction="20000"/>
          </a:bodyPr>
          <a:lstStyle/>
          <a:p>
            <a:r>
              <a:rPr lang="en-US" dirty="0" smtClean="0"/>
              <a:t>Buchanan, D. and </a:t>
            </a:r>
            <a:r>
              <a:rPr lang="en-US" dirty="0" err="1" smtClean="0"/>
              <a:t>Badham</a:t>
            </a:r>
            <a:r>
              <a:rPr lang="en-US" dirty="0" smtClean="0"/>
              <a:t>, R. (2008) </a:t>
            </a:r>
            <a:r>
              <a:rPr lang="en-US" i="1" dirty="0" smtClean="0"/>
              <a:t>Power, Politics, and Organizational Change: Winning the Turf Game. </a:t>
            </a:r>
            <a:r>
              <a:rPr lang="en-US" dirty="0" smtClean="0"/>
              <a:t>London: SAGE.</a:t>
            </a:r>
            <a:endParaRPr lang="en-US" dirty="0" smtClean="0"/>
          </a:p>
          <a:p>
            <a:r>
              <a:rPr lang="en-US" dirty="0"/>
              <a:t>Cameron, E and Green, M. (2015) </a:t>
            </a:r>
            <a:r>
              <a:rPr lang="en-US" i="1" dirty="0"/>
              <a:t>Making Sense of Change Management: A Complete Guide to the Models, Tools &amp; Techniques of Organizational Change. </a:t>
            </a:r>
            <a:r>
              <a:rPr lang="en-US" dirty="0"/>
              <a:t>London: </a:t>
            </a:r>
            <a:r>
              <a:rPr lang="en-US" dirty="0" err="1"/>
              <a:t>Kogan</a:t>
            </a:r>
            <a:r>
              <a:rPr lang="en-US" dirty="0"/>
              <a:t> Page Publishers.</a:t>
            </a:r>
            <a:endParaRPr lang="en-US" dirty="0"/>
          </a:p>
          <a:p>
            <a:r>
              <a:rPr lang="en-US" dirty="0" err="1"/>
              <a:t>Caramanna</a:t>
            </a:r>
            <a:r>
              <a:rPr lang="en-US" dirty="0"/>
              <a:t>, C. (2020) ‘Costco Has Made Some Pretty Bad Decisions’, </a:t>
            </a:r>
            <a:r>
              <a:rPr lang="en-US" i="1" dirty="0"/>
              <a:t>Mashed. </a:t>
            </a:r>
            <a:r>
              <a:rPr lang="en-US" dirty="0"/>
              <a:t> September 22, 2022. </a:t>
            </a:r>
            <a:r>
              <a:rPr lang="en-US" dirty="0">
                <a:hlinkClick r:id="rId1"/>
              </a:rPr>
              <a:t>Costco Has Made Some Pretty Bad Decisions (mashed.com</a:t>
            </a:r>
            <a:r>
              <a:rPr lang="en-US" dirty="0" smtClean="0">
                <a:hlinkClick r:id="rId1"/>
              </a:rPr>
              <a:t>)</a:t>
            </a:r>
            <a:endParaRPr lang="en-US" dirty="0" smtClean="0"/>
          </a:p>
          <a:p>
            <a:r>
              <a:rPr lang="en-US" dirty="0" smtClean="0"/>
              <a:t>Costco </a:t>
            </a:r>
            <a:r>
              <a:rPr lang="en-US" dirty="0" err="1" smtClean="0"/>
              <a:t>Wholese</a:t>
            </a:r>
            <a:r>
              <a:rPr lang="en-US" dirty="0" smtClean="0"/>
              <a:t>. (2022) ‘2022 Annual Report’, </a:t>
            </a:r>
            <a:r>
              <a:rPr lang="en-US" i="1" dirty="0" smtClean="0"/>
              <a:t>Costco. </a:t>
            </a:r>
            <a:r>
              <a:rPr lang="en-GB" dirty="0">
                <a:hlinkClick r:id="rId2"/>
              </a:rPr>
              <a:t>405573___CLEANLPDF_LAN_02Dec202214400840_006.PDF (q4cdn.com)</a:t>
            </a:r>
            <a:endParaRPr lang="en-US" dirty="0" smtClean="0"/>
          </a:p>
          <a:p>
            <a:r>
              <a:rPr lang="en-US" dirty="0" smtClean="0"/>
              <a:t>Fatima, K. (2019) ‘Analysis of Wal-Mart and Costco in Context of Organizational Design and Structure’, </a:t>
            </a:r>
            <a:r>
              <a:rPr lang="en-US" i="1" dirty="0" smtClean="0"/>
              <a:t>Case Studies Journal </a:t>
            </a:r>
            <a:r>
              <a:rPr lang="en-US" dirty="0" smtClean="0"/>
              <a:t>8(3): 54-63.</a:t>
            </a:r>
            <a:endParaRPr lang="en-US" dirty="0" smtClean="0"/>
          </a:p>
          <a:p>
            <a:r>
              <a:rPr lang="en-US" dirty="0" smtClean="0"/>
              <a:t>Jiang, S. (2021) </a:t>
            </a:r>
            <a:endParaRPr lang="en-US" dirty="0" smtClean="0"/>
          </a:p>
          <a:p>
            <a:r>
              <a:rPr lang="en-US" dirty="0" err="1" smtClean="0"/>
              <a:t>Kotter</a:t>
            </a:r>
            <a:r>
              <a:rPr lang="en-US" dirty="0" smtClean="0"/>
              <a:t>, J. P. (2012) </a:t>
            </a:r>
            <a:r>
              <a:rPr lang="en-US" i="1" dirty="0" smtClean="0"/>
              <a:t>Leading Change. </a:t>
            </a:r>
            <a:r>
              <a:rPr lang="en-US" dirty="0" smtClean="0"/>
              <a:t>New York: Harvard Business Press.</a:t>
            </a:r>
            <a:endParaRPr lang="en-US" dirty="0" smtClean="0"/>
          </a:p>
          <a:p>
            <a:r>
              <a:rPr lang="en-US" dirty="0" smtClean="0"/>
              <a:t>Li, X. (2022) ‘A Case Study of </a:t>
            </a:r>
            <a:r>
              <a:rPr lang="en-US" dirty="0"/>
              <a:t>Costco: from Business and </a:t>
            </a:r>
            <a:r>
              <a:rPr lang="en-US" dirty="0" smtClean="0"/>
              <a:t>Financial Perspective’, </a:t>
            </a:r>
            <a:r>
              <a:rPr lang="en-US" i="1" dirty="0" smtClean="0"/>
              <a:t>BCP Business &amp; Management </a:t>
            </a:r>
            <a:r>
              <a:rPr lang="en-US" dirty="0" smtClean="0"/>
              <a:t>20(2022): 561-569.</a:t>
            </a:r>
            <a:endParaRPr lang="en-US" dirty="0" smtClean="0"/>
          </a:p>
          <a:p>
            <a:endParaRPr lang="en-US" dirty="0" smtClean="0"/>
          </a:p>
          <a:p>
            <a:endParaRPr lang="ru-RU" dirty="0"/>
          </a:p>
        </p:txBody>
      </p:sp>
    </p:spTree>
  </p:cSld>
  <p:clrMapOvr>
    <a:masterClrMapping/>
  </p:clrMapOvr>
</p:sld>
</file>

<file path=ppt/tags/tag1.xml><?xml version="1.0" encoding="utf-8"?>
<p:tagLst xmlns:p="http://schemas.openxmlformats.org/presentationml/2006/main">
  <p:tag name="KSO_WPP_MARK_KEY" val="4a8fb0b1-6675-4dfd-81c2-bb6a461a6527"/>
  <p:tag name="COMMONDATA" val="eyJoZGlkIjoiMmY5MTA1NzAwOTJhZjAxMDExY2RhNDY1ZGU5MTAyZmMifQ=="/>
</p:tagLst>
</file>

<file path=ppt/theme/theme1.xml><?xml version="1.0" encoding="utf-8"?>
<a:theme xmlns:a="http://schemas.openxmlformats.org/drawingml/2006/main" name="Легкий дым">
  <a:themeElements>
    <a:clrScheme name="Легкий дым">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Легкий дым">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Легкий дым">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7439</Words>
  <Application>WPS 演示</Application>
  <PresentationFormat/>
  <Paragraphs>91</Paragraphs>
  <Slides>11</Slides>
  <Notes>0</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11</vt:i4>
      </vt:variant>
    </vt:vector>
  </HeadingPairs>
  <TitlesOfParts>
    <vt:vector size="22" baseType="lpstr">
      <vt:lpstr>Arial</vt:lpstr>
      <vt:lpstr>宋体</vt:lpstr>
      <vt:lpstr>Wingdings</vt:lpstr>
      <vt:lpstr>Wingdings 3</vt:lpstr>
      <vt:lpstr>Arial</vt:lpstr>
      <vt:lpstr>Century Gothic</vt:lpstr>
      <vt:lpstr>微软雅黑</vt:lpstr>
      <vt:lpstr>Arial Unicode MS</vt:lpstr>
      <vt:lpstr>幼圆</vt:lpstr>
      <vt:lpstr>Calibri</vt:lpstr>
      <vt:lpstr>Легкий дым</vt:lpstr>
      <vt:lpstr>Costco Organizational Change Case Study</vt:lpstr>
      <vt:lpstr>Introduction</vt:lpstr>
      <vt:lpstr>Background to the Organization</vt:lpstr>
      <vt:lpstr>Reasons for Change</vt:lpstr>
      <vt:lpstr>Reasons for change (Diversified Competitors)</vt:lpstr>
      <vt:lpstr>Resistant Factors to change</vt:lpstr>
      <vt:lpstr>Key Change Management Models</vt:lpstr>
      <vt:lpstr>Key Change Management Models</vt:lpstr>
      <vt:lpstr>Utilization of key change management models to analyze Cosco</vt:lpstr>
      <vt:lpstr>Methods</vt:lpstr>
      <vt:lpstr>Bibliography List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Costco Organizational Change Case Study</dc:title>
  <dc:creator/>
  <cp:lastModifiedBy>MyDs</cp:lastModifiedBy>
  <cp:revision>1</cp:revision>
  <dcterms:created xsi:type="dcterms:W3CDTF">2023-02-26T13:27:17Z</dcterms:created>
  <dcterms:modified xsi:type="dcterms:W3CDTF">2023-02-26T13:27:17Z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86CE6F555DC243D4B5ED83D4F0BCCA15</vt:lpwstr>
  </property>
  <property fmtid="{D5CDD505-2E9C-101B-9397-08002B2CF9AE}" pid="3" name="KSOProductBuildVer">
    <vt:lpwstr>2052-11.1.0.12358</vt:lpwstr>
  </property>
</Properties>
</file>