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8" r:id="rId3"/>
    <p:sldId id="257" r:id="rId4"/>
    <p:sldId id="272" r:id="rId5"/>
    <p:sldId id="273" r:id="rId6"/>
    <p:sldId id="280" r:id="rId7"/>
    <p:sldId id="274" r:id="rId8"/>
    <p:sldId id="281" r:id="rId9"/>
    <p:sldId id="275" r:id="rId10"/>
    <p:sldId id="279" r:id="rId11"/>
    <p:sldId id="261" r:id="rId12"/>
    <p:sldId id="277" r:id="rId13"/>
    <p:sldId id="282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33" autoAdjust="0"/>
    <p:restoredTop sz="94660"/>
  </p:normalViewPr>
  <p:slideViewPr>
    <p:cSldViewPr>
      <p:cViewPr>
        <p:scale>
          <a:sx n="94" d="100"/>
          <a:sy n="94" d="100"/>
        </p:scale>
        <p:origin x="-702" y="3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3AE3-6DC8-47F3-8AF3-B61E3D71E27B}" type="datetimeFigureOut">
              <a:rPr lang="en-US" smtClean="0"/>
              <a:pPr/>
              <a:t>9/19/2018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1386-5592-4A1D-A2FF-328765203D53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3AE3-6DC8-47F3-8AF3-B61E3D71E27B}" type="datetimeFigureOut">
              <a:rPr lang="en-US" smtClean="0"/>
              <a:pPr/>
              <a:t>9/19/2018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1386-5592-4A1D-A2FF-328765203D5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3AE3-6DC8-47F3-8AF3-B61E3D71E27B}" type="datetimeFigureOut">
              <a:rPr lang="en-US" smtClean="0"/>
              <a:pPr/>
              <a:t>9/19/2018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1386-5592-4A1D-A2FF-328765203D5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3AE3-6DC8-47F3-8AF3-B61E3D71E27B}" type="datetimeFigureOut">
              <a:rPr lang="en-US" smtClean="0"/>
              <a:pPr/>
              <a:t>9/19/2018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1386-5592-4A1D-A2FF-328765203D5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3AE3-6DC8-47F3-8AF3-B61E3D71E27B}" type="datetimeFigureOut">
              <a:rPr lang="en-US" smtClean="0"/>
              <a:pPr/>
              <a:t>9/19/2018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1386-5592-4A1D-A2FF-328765203D5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3AE3-6DC8-47F3-8AF3-B61E3D71E27B}" type="datetimeFigureOut">
              <a:rPr lang="en-US" smtClean="0"/>
              <a:pPr/>
              <a:t>9/19/2018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1386-5592-4A1D-A2FF-328765203D5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3AE3-6DC8-47F3-8AF3-B61E3D71E27B}" type="datetimeFigureOut">
              <a:rPr lang="en-US" smtClean="0"/>
              <a:pPr/>
              <a:t>9/19/2018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1386-5592-4A1D-A2FF-328765203D5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3AE3-6DC8-47F3-8AF3-B61E3D71E27B}" type="datetimeFigureOut">
              <a:rPr lang="en-US" smtClean="0"/>
              <a:pPr/>
              <a:t>9/19/2018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1386-5592-4A1D-A2FF-328765203D53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A3623AE3-6DC8-47F3-8AF3-B61E3D71E27B}" type="datetimeFigureOut">
              <a:rPr lang="en-US" smtClean="0"/>
              <a:pPr/>
              <a:t>9/19/2018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80DE1386-5592-4A1D-A2FF-328765203D5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3AE3-6DC8-47F3-8AF3-B61E3D71E27B}" type="datetimeFigureOut">
              <a:rPr lang="en-US" smtClean="0"/>
              <a:pPr/>
              <a:t>9/19/2018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1386-5592-4A1D-A2FF-328765203D5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3AE3-6DC8-47F3-8AF3-B61E3D71E27B}" type="datetimeFigureOut">
              <a:rPr lang="en-US" smtClean="0"/>
              <a:pPr/>
              <a:t>9/19/2018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1386-5592-4A1D-A2FF-328765203D5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A3623AE3-6DC8-47F3-8AF3-B61E3D71E27B}" type="datetimeFigureOut">
              <a:rPr lang="en-US" smtClean="0"/>
              <a:pPr/>
              <a:t>9/19/2018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80DE1386-5592-4A1D-A2FF-328765203D53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audio" Target="../media/audio6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sw003\Local Settings\Temporary Internet Files\Content.IE5\OK3NZCIS\MC900441734[1]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923928" y="-171400"/>
            <a:ext cx="5047456" cy="504745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184540"/>
            <a:ext cx="8077200" cy="1673352"/>
          </a:xfrm>
        </p:spPr>
        <p:txBody>
          <a:bodyPr>
            <a:normAutofit/>
          </a:bodyPr>
          <a:lstStyle/>
          <a:p>
            <a:r>
              <a:rPr lang="en-GB" sz="6000" dirty="0" smtClean="0"/>
              <a:t>HPHI 6017</a:t>
            </a:r>
            <a:endParaRPr lang="en-GB" sz="6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657492"/>
            <a:ext cx="8077200" cy="1499616"/>
          </a:xfrm>
        </p:spPr>
        <p:txBody>
          <a:bodyPr>
            <a:normAutofit/>
          </a:bodyPr>
          <a:lstStyle/>
          <a:p>
            <a:r>
              <a:rPr lang="en-GB" sz="4800" b="1" dirty="0" smtClean="0"/>
              <a:t>Dissertation Presentation</a:t>
            </a:r>
            <a:endParaRPr lang="en-GB" sz="4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Dissertation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Have you seen your supervisor this term?</a:t>
            </a:r>
          </a:p>
          <a:p>
            <a:r>
              <a:rPr lang="en-GB" dirty="0" smtClean="0"/>
              <a:t>Do you have an agreed timetable of work?</a:t>
            </a:r>
          </a:p>
          <a:p>
            <a:r>
              <a:rPr lang="en-GB" dirty="0" smtClean="0"/>
              <a:t>Have you started writing yet?</a:t>
            </a:r>
          </a:p>
          <a:p>
            <a:pPr lvl="1"/>
            <a:r>
              <a:rPr lang="en-GB" dirty="0" smtClean="0"/>
              <a:t>How much?</a:t>
            </a:r>
          </a:p>
          <a:p>
            <a:r>
              <a:rPr lang="en-GB" dirty="0" smtClean="0"/>
              <a:t>Remember you need to pull it all together;</a:t>
            </a:r>
          </a:p>
          <a:p>
            <a:pPr lvl="1"/>
            <a:r>
              <a:rPr lang="en-GB" dirty="0" smtClean="0"/>
              <a:t>Text, references, illustrations...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360363"/>
            <a:ext cx="8353425" cy="1196975"/>
          </a:xfrm>
        </p:spPr>
        <p:txBody>
          <a:bodyPr>
            <a:normAutofit/>
          </a:bodyPr>
          <a:lstStyle/>
          <a:p>
            <a:r>
              <a:rPr lang="en-GB" dirty="0" smtClean="0"/>
              <a:t>Presentation Dates</a:t>
            </a:r>
            <a:endParaRPr lang="en-GB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44675"/>
            <a:ext cx="8218488" cy="4321175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GB" sz="2400" dirty="0"/>
          </a:p>
          <a:p>
            <a:pPr>
              <a:lnSpc>
                <a:spcPct val="90000"/>
              </a:lnSpc>
            </a:pPr>
            <a:r>
              <a:rPr lang="en-GB" dirty="0" smtClean="0"/>
              <a:t>Early January – exact dates to </a:t>
            </a:r>
            <a:r>
              <a:rPr lang="en-GB" smtClean="0"/>
              <a:t>be announced</a:t>
            </a:r>
            <a:endParaRPr lang="en-GB" dirty="0"/>
          </a:p>
          <a:p>
            <a:pPr>
              <a:lnSpc>
                <a:spcPct val="90000"/>
              </a:lnSpc>
            </a:pPr>
            <a:r>
              <a:rPr lang="en-GB" dirty="0" smtClean="0"/>
              <a:t>Check Moodle or the notice board for the time of your presentation and room (will be up before Christmas)</a:t>
            </a:r>
          </a:p>
          <a:p>
            <a:pPr>
              <a:lnSpc>
                <a:spcPct val="90000"/>
              </a:lnSpc>
            </a:pP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Oral Presentation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10 minute presentation, followed by 5 minutes of questions</a:t>
            </a:r>
          </a:p>
          <a:p>
            <a:endParaRPr lang="en-GB" dirty="0" smtClean="0"/>
          </a:p>
          <a:p>
            <a:r>
              <a:rPr lang="en-GB" dirty="0" smtClean="0"/>
              <a:t>Assessed by two members of staff</a:t>
            </a:r>
          </a:p>
          <a:p>
            <a:pPr>
              <a:buFont typeface="Wingdings" pitchFamily="2" charset="2"/>
              <a:buNone/>
            </a:pPr>
            <a:endParaRPr lang="en-GB" dirty="0" smtClean="0"/>
          </a:p>
          <a:p>
            <a:r>
              <a:rPr lang="en-GB" dirty="0" smtClean="0"/>
              <a:t>The presentation will be audio recorded (and might be referred to during the final examination process)</a:t>
            </a:r>
          </a:p>
          <a:p>
            <a:pPr>
              <a:buFont typeface="Wingdings" pitchFamily="2" charset="2"/>
              <a:buNone/>
            </a:pPr>
            <a:endParaRPr lang="en-GB" dirty="0" smtClean="0"/>
          </a:p>
          <a:p>
            <a:r>
              <a:rPr lang="en-GB" dirty="0" smtClean="0"/>
              <a:t>Any </a:t>
            </a:r>
            <a:r>
              <a:rPr lang="en-GB" dirty="0" err="1" smtClean="0"/>
              <a:t>handouts</a:t>
            </a:r>
            <a:r>
              <a:rPr lang="en-GB" dirty="0" smtClean="0"/>
              <a:t>/</a:t>
            </a:r>
            <a:r>
              <a:rPr lang="en-GB" dirty="0" err="1" smtClean="0"/>
              <a:t>Powerpoint</a:t>
            </a:r>
            <a:r>
              <a:rPr lang="en-GB" dirty="0" smtClean="0"/>
              <a:t> presentation that you produce will be kept for the examination process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to Include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dirty="0" smtClean="0"/>
              <a:t>A discussion of the </a:t>
            </a:r>
            <a:r>
              <a:rPr lang="en-GB" dirty="0" smtClean="0">
                <a:solidFill>
                  <a:srgbClr val="FFC000"/>
                </a:solidFill>
              </a:rPr>
              <a:t>material</a:t>
            </a:r>
            <a:r>
              <a:rPr lang="en-GB" dirty="0" smtClean="0"/>
              <a:t> being researched in your dissertation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Your </a:t>
            </a:r>
            <a:r>
              <a:rPr lang="en-GB" dirty="0" smtClean="0">
                <a:solidFill>
                  <a:srgbClr val="FFC000"/>
                </a:solidFill>
              </a:rPr>
              <a:t>research question </a:t>
            </a:r>
            <a:r>
              <a:rPr lang="en-GB" dirty="0" smtClean="0"/>
              <a:t>&amp; why this is important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the </a:t>
            </a:r>
            <a:r>
              <a:rPr lang="en-GB" dirty="0" smtClean="0">
                <a:solidFill>
                  <a:srgbClr val="FFC000"/>
                </a:solidFill>
              </a:rPr>
              <a:t>data</a:t>
            </a:r>
            <a:r>
              <a:rPr lang="en-GB" dirty="0" smtClean="0"/>
              <a:t> that you have collected to date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Your </a:t>
            </a:r>
            <a:r>
              <a:rPr lang="en-GB" dirty="0" smtClean="0">
                <a:solidFill>
                  <a:srgbClr val="FFC000"/>
                </a:solidFill>
              </a:rPr>
              <a:t>methodology</a:t>
            </a:r>
            <a:r>
              <a:rPr lang="en-GB" dirty="0" smtClean="0"/>
              <a:t> &amp;/or the  </a:t>
            </a:r>
            <a:r>
              <a:rPr lang="en-GB" dirty="0" smtClean="0">
                <a:solidFill>
                  <a:srgbClr val="FFC000"/>
                </a:solidFill>
              </a:rPr>
              <a:t>theoretical approach</a:t>
            </a:r>
            <a:r>
              <a:rPr lang="en-GB" dirty="0" smtClean="0"/>
              <a:t> that you have applied to this material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Your </a:t>
            </a:r>
            <a:r>
              <a:rPr lang="en-GB" dirty="0" smtClean="0">
                <a:solidFill>
                  <a:srgbClr val="FFC000"/>
                </a:solidFill>
              </a:rPr>
              <a:t>anticipated results </a:t>
            </a:r>
            <a:r>
              <a:rPr lang="en-GB" dirty="0" smtClean="0"/>
              <a:t>(or some ideas that you are pursuing)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You are presenting a work in progress…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Your thinking is not yet complete.</a:t>
            </a:r>
          </a:p>
          <a:p>
            <a:r>
              <a:rPr lang="en-GB" dirty="0" smtClean="0"/>
              <a:t>But you need an argument in development,</a:t>
            </a:r>
          </a:p>
          <a:p>
            <a:r>
              <a:rPr lang="en-GB" dirty="0" smtClean="0"/>
              <a:t>backed up by relevant data.</a:t>
            </a:r>
          </a:p>
          <a:p>
            <a:endParaRPr lang="en-GB" dirty="0" smtClean="0"/>
          </a:p>
          <a:p>
            <a:r>
              <a:rPr lang="en-GB" dirty="0" smtClean="0"/>
              <a:t>You can discuss ideas you are still working through.</a:t>
            </a:r>
          </a:p>
        </p:txBody>
      </p:sp>
    </p:spTree>
    <p:extLst>
      <p:ext uri="{BB962C8B-B14F-4D97-AF65-F5344CB8AC3E}">
        <p14:creationId xmlns:p14="http://schemas.microsoft.com/office/powerpoint/2010/main" val="15723510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Powerpoint</a:t>
            </a:r>
            <a:r>
              <a:rPr lang="en-GB" dirty="0" smtClean="0"/>
              <a:t> Presentation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State your name and dissertation title clearly at the beginning of your presentation (for the tape)</a:t>
            </a:r>
          </a:p>
          <a:p>
            <a:r>
              <a:rPr lang="en-GB" dirty="0" smtClean="0">
                <a:solidFill>
                  <a:srgbClr val="FFC000"/>
                </a:solidFill>
              </a:rPr>
              <a:t>Title slide</a:t>
            </a:r>
            <a:r>
              <a:rPr lang="en-GB" dirty="0" smtClean="0"/>
              <a:t>: give your </a:t>
            </a:r>
            <a:r>
              <a:rPr lang="en-GB" dirty="0"/>
              <a:t>name, dissertation title and module (AHSK6002 or AHSK6003) </a:t>
            </a: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Rule of Thumb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Maximum of 1 slide per minute (i.e. 10 slides)</a:t>
            </a:r>
          </a:p>
          <a:p>
            <a:endParaRPr lang="en-GB" dirty="0"/>
          </a:p>
        </p:txBody>
      </p:sp>
      <p:pic>
        <p:nvPicPr>
          <p:cNvPr id="1026" name="Picture 2" descr="C:\Users\sf001\AppData\Local\Microsoft\Windows\Temporary Internet Files\Content.IE5\O6516QSY\MC90001594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924944"/>
            <a:ext cx="1688897" cy="1840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2525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Powerpoint</a:t>
            </a:r>
            <a:r>
              <a:rPr lang="en-GB" dirty="0" smtClean="0"/>
              <a:t> Presentation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Do not put in too much information (text or images)</a:t>
            </a:r>
          </a:p>
          <a:p>
            <a:r>
              <a:rPr lang="en-GB" dirty="0" smtClean="0"/>
              <a:t>Legibility: font size, contrasting font/background colours</a:t>
            </a:r>
          </a:p>
          <a:p>
            <a:r>
              <a:rPr lang="en-GB" dirty="0" smtClean="0"/>
              <a:t>Effective use of images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Presentation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Pace</a:t>
            </a:r>
          </a:p>
          <a:p>
            <a:r>
              <a:rPr lang="en-GB" dirty="0" smtClean="0"/>
              <a:t>Volume and clarity</a:t>
            </a:r>
          </a:p>
          <a:p>
            <a:r>
              <a:rPr lang="en-GB" dirty="0" smtClean="0"/>
              <a:t>Make eye contact</a:t>
            </a:r>
          </a:p>
          <a:p>
            <a:r>
              <a:rPr lang="en-GB" dirty="0" smtClean="0"/>
              <a:t>Large typeface notes easier to see</a:t>
            </a:r>
          </a:p>
          <a:p>
            <a:r>
              <a:rPr lang="en-GB" dirty="0" smtClean="0"/>
              <a:t>Practice, practice, practice!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412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541623"/>
            <a:ext cx="7489825" cy="1366838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GB" sz="8000" dirty="0">
                <a:solidFill>
                  <a:srgbClr val="FFFF00"/>
                </a:solidFill>
                <a:latin typeface="Arial Black" pitchFamily="34" charset="0"/>
              </a:rPr>
              <a:t>R</a:t>
            </a:r>
            <a:r>
              <a:rPr lang="en-GB" sz="8000" dirty="0">
                <a:solidFill>
                  <a:srgbClr val="FF0000"/>
                </a:solidFill>
                <a:latin typeface="Arial Black" pitchFamily="34" charset="0"/>
              </a:rPr>
              <a:t>E</a:t>
            </a:r>
            <a:r>
              <a:rPr lang="en-GB" sz="8000" dirty="0">
                <a:solidFill>
                  <a:schemeClr val="accent2"/>
                </a:solidFill>
                <a:latin typeface="Arial Black" pitchFamily="34" charset="0"/>
              </a:rPr>
              <a:t>M</a:t>
            </a:r>
            <a:r>
              <a:rPr lang="en-GB" sz="8000" dirty="0">
                <a:solidFill>
                  <a:srgbClr val="FFFF00"/>
                </a:solidFill>
                <a:latin typeface="Arial Black" pitchFamily="34" charset="0"/>
              </a:rPr>
              <a:t>E</a:t>
            </a:r>
            <a:r>
              <a:rPr lang="en-GB" sz="8000" dirty="0">
                <a:solidFill>
                  <a:srgbClr val="FF0000"/>
                </a:solidFill>
                <a:latin typeface="Arial Black" pitchFamily="34" charset="0"/>
              </a:rPr>
              <a:t>M</a:t>
            </a:r>
            <a:r>
              <a:rPr lang="en-GB" sz="8000" dirty="0">
                <a:solidFill>
                  <a:schemeClr val="accent2"/>
                </a:solidFill>
                <a:latin typeface="Arial Black" pitchFamily="34" charset="0"/>
              </a:rPr>
              <a:t>B</a:t>
            </a:r>
            <a:r>
              <a:rPr lang="en-GB" sz="8000" dirty="0">
                <a:solidFill>
                  <a:srgbClr val="FFFF00"/>
                </a:solidFill>
                <a:latin typeface="Arial Black" pitchFamily="34" charset="0"/>
              </a:rPr>
              <a:t>E</a:t>
            </a:r>
            <a:r>
              <a:rPr lang="en-GB" sz="8000" dirty="0">
                <a:solidFill>
                  <a:schemeClr val="tx1"/>
                </a:solidFill>
                <a:latin typeface="Arial Black" pitchFamily="34" charset="0"/>
              </a:rPr>
              <a:t>R</a:t>
            </a: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 rot="-1291789">
            <a:off x="4456113" y="1490948"/>
            <a:ext cx="3960812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rgbClr val="FFFF99"/>
              </a:buClr>
              <a:buFont typeface="Wingdings" pitchFamily="2" charset="2"/>
              <a:buNone/>
            </a:pPr>
            <a:r>
              <a:rPr lang="en-GB" sz="7200">
                <a:solidFill>
                  <a:srgbClr val="CC00CC"/>
                </a:solidFill>
                <a:latin typeface="Bodoni MT Black" pitchFamily="18" charset="0"/>
              </a:rPr>
              <a:t>DON’T</a:t>
            </a:r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 rot="628407">
            <a:off x="323850" y="2052923"/>
            <a:ext cx="5545138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rgbClr val="FFFF99"/>
              </a:buClr>
              <a:buFont typeface="Wingdings" pitchFamily="2" charset="2"/>
              <a:buNone/>
            </a:pPr>
            <a:r>
              <a:rPr lang="en-GB" sz="8800" b="1">
                <a:solidFill>
                  <a:srgbClr val="FFCCCC"/>
                </a:solidFill>
                <a:latin typeface="Castellar" pitchFamily="18" charset="0"/>
              </a:rPr>
              <a:t>OVERDO</a:t>
            </a:r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5795963" y="2989548"/>
            <a:ext cx="295275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rgbClr val="FFFF99"/>
              </a:buClr>
              <a:buFont typeface="Wingdings" pitchFamily="2" charset="2"/>
              <a:buNone/>
            </a:pPr>
            <a:r>
              <a:rPr lang="en-GB" sz="8800" b="1">
                <a:solidFill>
                  <a:srgbClr val="FF0000"/>
                </a:solidFill>
                <a:latin typeface="Edwardian Script ITC" pitchFamily="66" charset="0"/>
              </a:rPr>
              <a:t>THE</a:t>
            </a:r>
          </a:p>
        </p:txBody>
      </p:sp>
      <p:sp>
        <p:nvSpPr>
          <p:cNvPr id="10247" name="Rectangle 7"/>
          <p:cNvSpPr>
            <a:spLocks noChangeArrowheads="1"/>
          </p:cNvSpPr>
          <p:nvPr/>
        </p:nvSpPr>
        <p:spPr bwMode="auto">
          <a:xfrm rot="-1513946">
            <a:off x="395288" y="4213511"/>
            <a:ext cx="4608512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rgbClr val="FFFF99"/>
              </a:buClr>
              <a:buFont typeface="Wingdings" pitchFamily="2" charset="2"/>
              <a:buNone/>
            </a:pPr>
            <a:r>
              <a:rPr lang="en-GB" sz="8000">
                <a:solidFill>
                  <a:srgbClr val="00FFFF"/>
                </a:solidFill>
                <a:latin typeface="Gloucester MT Extra Condensed" pitchFamily="18" charset="0"/>
              </a:rPr>
              <a:t>TRANSITIONS</a:t>
            </a:r>
          </a:p>
        </p:txBody>
      </p:sp>
      <p:sp>
        <p:nvSpPr>
          <p:cNvPr id="10248" name="Rectangle 8"/>
          <p:cNvSpPr>
            <a:spLocks noChangeArrowheads="1"/>
          </p:cNvSpPr>
          <p:nvPr/>
        </p:nvSpPr>
        <p:spPr bwMode="auto">
          <a:xfrm>
            <a:off x="3203575" y="4645311"/>
            <a:ext cx="518477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rgbClr val="FFFF99"/>
              </a:buClr>
              <a:buFont typeface="Wingdings" pitchFamily="2" charset="2"/>
              <a:buNone/>
            </a:pPr>
            <a:r>
              <a:rPr lang="en-GB" sz="9600">
                <a:solidFill>
                  <a:srgbClr val="FF3399"/>
                </a:solidFill>
                <a:latin typeface="Goudy Stout" pitchFamily="18" charset="0"/>
              </a:rPr>
              <a:t>!!!!!!!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1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100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100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00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8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9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  <p:bldP spid="10244" grpId="0"/>
      <p:bldP spid="10245" grpId="0"/>
      <p:bldP spid="10246" grpId="0"/>
      <p:bldP spid="10247" grpId="0"/>
      <p:bldP spid="10248" grpId="0"/>
      <p:bldP spid="10248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Presentation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Expect questions:</a:t>
            </a:r>
          </a:p>
          <a:p>
            <a:pPr lvl="1"/>
            <a:r>
              <a:rPr lang="en-GB" dirty="0" smtClean="0"/>
              <a:t>How you respond counts toward your mark</a:t>
            </a:r>
          </a:p>
          <a:p>
            <a:pPr lvl="1"/>
            <a:r>
              <a:rPr lang="en-GB" dirty="0" smtClean="0"/>
              <a:t>Questioners are not out to get you, but may challenge certain points.</a:t>
            </a:r>
          </a:p>
          <a:p>
            <a:pPr lvl="1"/>
            <a:r>
              <a:rPr lang="en-GB" dirty="0" smtClean="0"/>
              <a:t>Be confident, but willing to take constructive criticism and ideas.</a:t>
            </a:r>
          </a:p>
          <a:p>
            <a:pPr lvl="1"/>
            <a:endParaRPr lang="en-GB" dirty="0" smtClean="0"/>
          </a:p>
          <a:p>
            <a:r>
              <a:rPr lang="en-GB" dirty="0" smtClean="0"/>
              <a:t>Keep to time:</a:t>
            </a:r>
          </a:p>
          <a:p>
            <a:pPr lvl="1"/>
            <a:r>
              <a:rPr lang="en-GB" dirty="0" smtClean="0">
                <a:solidFill>
                  <a:srgbClr val="FFC000"/>
                </a:solidFill>
              </a:rPr>
              <a:t>ABOVE ALL DO NOT OVER-RUN!</a:t>
            </a:r>
          </a:p>
          <a:p>
            <a:pPr lvl="1"/>
            <a:r>
              <a:rPr lang="en-GB" sz="3200" dirty="0" smtClean="0"/>
              <a:t>We will stop you...</a:t>
            </a:r>
          </a:p>
          <a:p>
            <a:r>
              <a:rPr lang="en-GB" dirty="0" smtClean="0"/>
              <a:t>If your presentation is too long/short you will be penalised.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Dealing with Nerves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Be prepared!</a:t>
            </a:r>
          </a:p>
          <a:p>
            <a:r>
              <a:rPr lang="en-GB" dirty="0" smtClean="0"/>
              <a:t>Have a change prepared in case you get anxious during the presentation.</a:t>
            </a:r>
          </a:p>
          <a:p>
            <a:r>
              <a:rPr lang="en-GB" dirty="0" smtClean="0"/>
              <a:t>Breathing, water, visualisation</a:t>
            </a:r>
          </a:p>
          <a:p>
            <a:r>
              <a:rPr lang="en-GB" dirty="0" smtClean="0"/>
              <a:t>Embrace your nervous energy.</a:t>
            </a:r>
          </a:p>
          <a:p>
            <a:r>
              <a:rPr lang="en-GB" smtClean="0"/>
              <a:t>Your suggestions?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836727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112</TotalTime>
  <Words>420</Words>
  <Application>Microsoft Office PowerPoint</Application>
  <PresentationFormat>On-screen Show (4:3)</PresentationFormat>
  <Paragraphs>70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Module</vt:lpstr>
      <vt:lpstr>HPHI 6017</vt:lpstr>
      <vt:lpstr>Your Dissertation</vt:lpstr>
      <vt:lpstr>Presentation Dates</vt:lpstr>
      <vt:lpstr>Oral Presentation</vt:lpstr>
      <vt:lpstr>What to Include</vt:lpstr>
      <vt:lpstr>You are presenting a work in progress…</vt:lpstr>
      <vt:lpstr>Powerpoint Presentation</vt:lpstr>
      <vt:lpstr>Rule of Thumb</vt:lpstr>
      <vt:lpstr>Powerpoint Presentation</vt:lpstr>
      <vt:lpstr>Presentation</vt:lpstr>
      <vt:lpstr>PowerPoint Presentation</vt:lpstr>
      <vt:lpstr>The Presentation</vt:lpstr>
      <vt:lpstr>Dealing with Nerves</vt:lpstr>
    </vt:vector>
  </TitlesOfParts>
  <Company>Gilfach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HUSK6002</dc:title>
  <dc:creator>Louise Steel</dc:creator>
  <cp:lastModifiedBy>Lester Mason</cp:lastModifiedBy>
  <cp:revision>17</cp:revision>
  <dcterms:created xsi:type="dcterms:W3CDTF">2011-11-20T17:00:13Z</dcterms:created>
  <dcterms:modified xsi:type="dcterms:W3CDTF">2018-09-19T11:30:48Z</dcterms:modified>
</cp:coreProperties>
</file>