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65" r:id="rId2"/>
    <p:sldId id="273" r:id="rId3"/>
    <p:sldId id="281" r:id="rId4"/>
    <p:sldId id="282" r:id="rId5"/>
    <p:sldId id="283" r:id="rId6"/>
    <p:sldId id="284" r:id="rId7"/>
    <p:sldId id="285" r:id="rId8"/>
    <p:sldId id="286" r:id="rId9"/>
    <p:sldId id="287" r:id="rId10"/>
    <p:sldId id="288" r:id="rId11"/>
    <p:sldId id="289" r:id="rId12"/>
    <p:sldId id="290" r:id="rId13"/>
    <p:sldId id="291" r:id="rId14"/>
    <p:sldId id="292" r:id="rId15"/>
    <p:sldId id="294" r:id="rId16"/>
    <p:sldId id="295" r:id="rId17"/>
    <p:sldId id="296" r:id="rId18"/>
    <p:sldId id="297" r:id="rId19"/>
    <p:sldId id="298" r:id="rId20"/>
    <p:sldId id="299" r:id="rId21"/>
    <p:sldId id="300" r:id="rId22"/>
    <p:sldId id="301" r:id="rId23"/>
    <p:sldId id="302" r:id="rId24"/>
    <p:sldId id="30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2FBA7D-D51A-47B5-9D6B-A431F1628308}" v="2" dt="2021-09-30T19:46:43.595"/>
  </p1510:revLst>
</p1510:revInfo>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3" autoAdjust="0"/>
    <p:restoredTop sz="94706" autoAdjust="0"/>
  </p:normalViewPr>
  <p:slideViewPr>
    <p:cSldViewPr snapToGrid="0">
      <p:cViewPr varScale="1">
        <p:scale>
          <a:sx n="83" d="100"/>
          <a:sy n="83" d="100"/>
        </p:scale>
        <p:origin x="45" y="270"/>
      </p:cViewPr>
      <p:guideLst>
        <p:guide pos="3840"/>
        <p:guide orient="horz" pos="2160"/>
      </p:guideLst>
    </p:cSldViewPr>
  </p:slid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312FBA7D-D51A-47B5-9D6B-A431F1628308}"/>
    <pc:docChg chg="custSel addSld delSld modSld">
      <pc:chgData name="Sian Turvey" userId="9a374997-2901-41ac-b51e-a8948a26085a" providerId="ADAL" clId="{312FBA7D-D51A-47B5-9D6B-A431F1628308}" dt="2021-09-30T19:46:52.128" v="822" actId="20577"/>
      <pc:docMkLst>
        <pc:docMk/>
      </pc:docMkLst>
      <pc:sldChg chg="del">
        <pc:chgData name="Sian Turvey" userId="9a374997-2901-41ac-b51e-a8948a26085a" providerId="ADAL" clId="{312FBA7D-D51A-47B5-9D6B-A431F1628308}" dt="2021-09-09T14:03:48.964" v="661" actId="47"/>
        <pc:sldMkLst>
          <pc:docMk/>
          <pc:sldMk cId="1401137450" sldId="258"/>
        </pc:sldMkLst>
      </pc:sldChg>
      <pc:sldChg chg="del">
        <pc:chgData name="Sian Turvey" userId="9a374997-2901-41ac-b51e-a8948a26085a" providerId="ADAL" clId="{312FBA7D-D51A-47B5-9D6B-A431F1628308}" dt="2021-09-09T14:03:50.492" v="663" actId="47"/>
        <pc:sldMkLst>
          <pc:docMk/>
          <pc:sldMk cId="1341470884" sldId="260"/>
        </pc:sldMkLst>
      </pc:sldChg>
      <pc:sldChg chg="del">
        <pc:chgData name="Sian Turvey" userId="9a374997-2901-41ac-b51e-a8948a26085a" providerId="ADAL" clId="{312FBA7D-D51A-47B5-9D6B-A431F1628308}" dt="2021-09-09T14:03:51.079" v="664" actId="47"/>
        <pc:sldMkLst>
          <pc:docMk/>
          <pc:sldMk cId="4064813429" sldId="261"/>
        </pc:sldMkLst>
      </pc:sldChg>
      <pc:sldChg chg="del">
        <pc:chgData name="Sian Turvey" userId="9a374997-2901-41ac-b51e-a8948a26085a" providerId="ADAL" clId="{312FBA7D-D51A-47B5-9D6B-A431F1628308}" dt="2021-09-09T14:03:52.036" v="665" actId="47"/>
        <pc:sldMkLst>
          <pc:docMk/>
          <pc:sldMk cId="1891427728" sldId="262"/>
        </pc:sldMkLst>
      </pc:sldChg>
      <pc:sldChg chg="del">
        <pc:chgData name="Sian Turvey" userId="9a374997-2901-41ac-b51e-a8948a26085a" providerId="ADAL" clId="{312FBA7D-D51A-47B5-9D6B-A431F1628308}" dt="2021-09-09T14:03:54.683" v="668" actId="47"/>
        <pc:sldMkLst>
          <pc:docMk/>
          <pc:sldMk cId="158548089" sldId="264"/>
        </pc:sldMkLst>
      </pc:sldChg>
      <pc:sldChg chg="addSp modSp mod">
        <pc:chgData name="Sian Turvey" userId="9a374997-2901-41ac-b51e-a8948a26085a" providerId="ADAL" clId="{312FBA7D-D51A-47B5-9D6B-A431F1628308}" dt="2021-09-30T19:46:43.594" v="821"/>
        <pc:sldMkLst>
          <pc:docMk/>
          <pc:sldMk cId="2798809327" sldId="265"/>
        </pc:sldMkLst>
        <pc:spChg chg="mod">
          <ac:chgData name="Sian Turvey" userId="9a374997-2901-41ac-b51e-a8948a26085a" providerId="ADAL" clId="{312FBA7D-D51A-47B5-9D6B-A431F1628308}" dt="2021-09-09T13:51:22.548" v="18" actId="20577"/>
          <ac:spMkLst>
            <pc:docMk/>
            <pc:sldMk cId="2798809327" sldId="265"/>
            <ac:spMk id="2" creationId="{00000000-0000-0000-0000-000000000000}"/>
          </ac:spMkLst>
        </pc:spChg>
        <pc:spChg chg="mod">
          <ac:chgData name="Sian Turvey" userId="9a374997-2901-41ac-b51e-a8948a26085a" providerId="ADAL" clId="{312FBA7D-D51A-47B5-9D6B-A431F1628308}" dt="2021-09-09T13:51:26.877" v="30" actId="20577"/>
          <ac:spMkLst>
            <pc:docMk/>
            <pc:sldMk cId="2798809327" sldId="265"/>
            <ac:spMk id="4" creationId="{00000000-0000-0000-0000-000000000000}"/>
          </ac:spMkLst>
        </pc:spChg>
        <pc:picChg chg="add mod">
          <ac:chgData name="Sian Turvey" userId="9a374997-2901-41ac-b51e-a8948a26085a" providerId="ADAL" clId="{312FBA7D-D51A-47B5-9D6B-A431F1628308}" dt="2021-09-30T19:46:43.594" v="821"/>
          <ac:picMkLst>
            <pc:docMk/>
            <pc:sldMk cId="2798809327" sldId="265"/>
            <ac:picMk id="3" creationId="{010BDE2D-3C9A-41AE-A7FA-B3A01DFDA20E}"/>
          </ac:picMkLst>
        </pc:picChg>
      </pc:sldChg>
      <pc:sldChg chg="del">
        <pc:chgData name="Sian Turvey" userId="9a374997-2901-41ac-b51e-a8948a26085a" providerId="ADAL" clId="{312FBA7D-D51A-47B5-9D6B-A431F1628308}" dt="2021-09-09T14:03:49.931" v="662" actId="47"/>
        <pc:sldMkLst>
          <pc:docMk/>
          <pc:sldMk cId="1511206867" sldId="267"/>
        </pc:sldMkLst>
      </pc:sldChg>
      <pc:sldChg chg="del">
        <pc:chgData name="Sian Turvey" userId="9a374997-2901-41ac-b51e-a8948a26085a" providerId="ADAL" clId="{312FBA7D-D51A-47B5-9D6B-A431F1628308}" dt="2021-09-09T14:03:53.940" v="667" actId="47"/>
        <pc:sldMkLst>
          <pc:docMk/>
          <pc:sldMk cId="180787586" sldId="269"/>
        </pc:sldMkLst>
      </pc:sldChg>
      <pc:sldChg chg="addSp modSp mod">
        <pc:chgData name="Sian Turvey" userId="9a374997-2901-41ac-b51e-a8948a26085a" providerId="ADAL" clId="{312FBA7D-D51A-47B5-9D6B-A431F1628308}" dt="2021-09-30T19:46:43.594" v="821"/>
        <pc:sldMkLst>
          <pc:docMk/>
          <pc:sldMk cId="1495955062" sldId="273"/>
        </pc:sldMkLst>
        <pc:spChg chg="mod">
          <ac:chgData name="Sian Turvey" userId="9a374997-2901-41ac-b51e-a8948a26085a" providerId="ADAL" clId="{312FBA7D-D51A-47B5-9D6B-A431F1628308}" dt="2021-09-09T13:52:03.159" v="63" actId="20577"/>
          <ac:spMkLst>
            <pc:docMk/>
            <pc:sldMk cId="1495955062" sldId="273"/>
            <ac:spMk id="13" creationId="{00000000-0000-0000-0000-000000000000}"/>
          </ac:spMkLst>
        </pc:spChg>
        <pc:spChg chg="mod">
          <ac:chgData name="Sian Turvey" userId="9a374997-2901-41ac-b51e-a8948a26085a" providerId="ADAL" clId="{312FBA7D-D51A-47B5-9D6B-A431F1628308}" dt="2021-09-09T13:51:54.009" v="33" actId="20577"/>
          <ac:spMkLst>
            <pc:docMk/>
            <pc:sldMk cId="1495955062" sldId="273"/>
            <ac:spMk id="14" creationId="{00000000-0000-0000-0000-000000000000}"/>
          </ac:spMkLst>
        </pc:spChg>
        <pc:picChg chg="add mod">
          <ac:chgData name="Sian Turvey" userId="9a374997-2901-41ac-b51e-a8948a26085a" providerId="ADAL" clId="{312FBA7D-D51A-47B5-9D6B-A431F1628308}" dt="2021-09-30T19:46:43.594" v="821"/>
          <ac:picMkLst>
            <pc:docMk/>
            <pc:sldMk cId="1495955062" sldId="273"/>
            <ac:picMk id="2" creationId="{1868D4FE-4040-4671-850F-8816509B78A8}"/>
          </ac:picMkLst>
        </pc:picChg>
      </pc:sldChg>
      <pc:sldChg chg="del">
        <pc:chgData name="Sian Turvey" userId="9a374997-2901-41ac-b51e-a8948a26085a" providerId="ADAL" clId="{312FBA7D-D51A-47B5-9D6B-A431F1628308}" dt="2021-09-09T14:03:47.470" v="658" actId="47"/>
        <pc:sldMkLst>
          <pc:docMk/>
          <pc:sldMk cId="1047887586" sldId="274"/>
        </pc:sldMkLst>
      </pc:sldChg>
      <pc:sldChg chg="del">
        <pc:chgData name="Sian Turvey" userId="9a374997-2901-41ac-b51e-a8948a26085a" providerId="ADAL" clId="{312FBA7D-D51A-47B5-9D6B-A431F1628308}" dt="2021-09-09T14:03:48.539" v="660" actId="47"/>
        <pc:sldMkLst>
          <pc:docMk/>
          <pc:sldMk cId="3722933169" sldId="277"/>
        </pc:sldMkLst>
      </pc:sldChg>
      <pc:sldChg chg="del">
        <pc:chgData name="Sian Turvey" userId="9a374997-2901-41ac-b51e-a8948a26085a" providerId="ADAL" clId="{312FBA7D-D51A-47B5-9D6B-A431F1628308}" dt="2021-09-09T14:03:47.986" v="659" actId="47"/>
        <pc:sldMkLst>
          <pc:docMk/>
          <pc:sldMk cId="2301501593" sldId="279"/>
        </pc:sldMkLst>
      </pc:sldChg>
      <pc:sldChg chg="del">
        <pc:chgData name="Sian Turvey" userId="9a374997-2901-41ac-b51e-a8948a26085a" providerId="ADAL" clId="{312FBA7D-D51A-47B5-9D6B-A431F1628308}" dt="2021-09-09T14:03:53.036" v="666" actId="47"/>
        <pc:sldMkLst>
          <pc:docMk/>
          <pc:sldMk cId="1582645835" sldId="280"/>
        </pc:sldMkLst>
      </pc:sldChg>
      <pc:sldChg chg="addSp modSp new mod">
        <pc:chgData name="Sian Turvey" userId="9a374997-2901-41ac-b51e-a8948a26085a" providerId="ADAL" clId="{312FBA7D-D51A-47B5-9D6B-A431F1628308}" dt="2021-09-30T19:46:43.594" v="821"/>
        <pc:sldMkLst>
          <pc:docMk/>
          <pc:sldMk cId="985803456" sldId="281"/>
        </pc:sldMkLst>
        <pc:spChg chg="mod">
          <ac:chgData name="Sian Turvey" userId="9a374997-2901-41ac-b51e-a8948a26085a" providerId="ADAL" clId="{312FBA7D-D51A-47B5-9D6B-A431F1628308}" dt="2021-09-09T13:53:01.758" v="147" actId="20577"/>
          <ac:spMkLst>
            <pc:docMk/>
            <pc:sldMk cId="985803456" sldId="281"/>
            <ac:spMk id="2" creationId="{7586405F-4664-40DB-95A9-B642C80CE620}"/>
          </ac:spMkLst>
        </pc:spChg>
        <pc:spChg chg="mod">
          <ac:chgData name="Sian Turvey" userId="9a374997-2901-41ac-b51e-a8948a26085a" providerId="ADAL" clId="{312FBA7D-D51A-47B5-9D6B-A431F1628308}" dt="2021-09-09T13:52:44.496" v="88" actId="27636"/>
          <ac:spMkLst>
            <pc:docMk/>
            <pc:sldMk cId="985803456" sldId="281"/>
            <ac:spMk id="3" creationId="{495701CA-D55D-46D6-AFA1-FE589FD3462C}"/>
          </ac:spMkLst>
        </pc:spChg>
        <pc:picChg chg="add mod">
          <ac:chgData name="Sian Turvey" userId="9a374997-2901-41ac-b51e-a8948a26085a" providerId="ADAL" clId="{312FBA7D-D51A-47B5-9D6B-A431F1628308}" dt="2021-09-30T19:46:43.594" v="821"/>
          <ac:picMkLst>
            <pc:docMk/>
            <pc:sldMk cId="985803456" sldId="281"/>
            <ac:picMk id="4" creationId="{B72C7FF5-A5A0-4387-956C-1FD827CAB954}"/>
          </ac:picMkLst>
        </pc:picChg>
      </pc:sldChg>
      <pc:sldChg chg="addSp modSp new mod">
        <pc:chgData name="Sian Turvey" userId="9a374997-2901-41ac-b51e-a8948a26085a" providerId="ADAL" clId="{312FBA7D-D51A-47B5-9D6B-A431F1628308}" dt="2021-09-30T19:46:43.594" v="821"/>
        <pc:sldMkLst>
          <pc:docMk/>
          <pc:sldMk cId="2305976889" sldId="282"/>
        </pc:sldMkLst>
        <pc:spChg chg="mod">
          <ac:chgData name="Sian Turvey" userId="9a374997-2901-41ac-b51e-a8948a26085a" providerId="ADAL" clId="{312FBA7D-D51A-47B5-9D6B-A431F1628308}" dt="2021-09-09T13:53:27.417" v="183" actId="20577"/>
          <ac:spMkLst>
            <pc:docMk/>
            <pc:sldMk cId="2305976889" sldId="282"/>
            <ac:spMk id="2" creationId="{EFF62264-5847-4292-8520-B647F88FF2ED}"/>
          </ac:spMkLst>
        </pc:spChg>
        <pc:spChg chg="mod">
          <ac:chgData name="Sian Turvey" userId="9a374997-2901-41ac-b51e-a8948a26085a" providerId="ADAL" clId="{312FBA7D-D51A-47B5-9D6B-A431F1628308}" dt="2021-09-09T13:54:12.336" v="230" actId="20577"/>
          <ac:spMkLst>
            <pc:docMk/>
            <pc:sldMk cId="2305976889" sldId="282"/>
            <ac:spMk id="3" creationId="{DF5A342E-B2A2-40E9-842D-A4A5E59D21D8}"/>
          </ac:spMkLst>
        </pc:spChg>
        <pc:picChg chg="add mod">
          <ac:chgData name="Sian Turvey" userId="9a374997-2901-41ac-b51e-a8948a26085a" providerId="ADAL" clId="{312FBA7D-D51A-47B5-9D6B-A431F1628308}" dt="2021-09-30T19:46:43.594" v="821"/>
          <ac:picMkLst>
            <pc:docMk/>
            <pc:sldMk cId="2305976889" sldId="282"/>
            <ac:picMk id="4" creationId="{A8450AA8-F58E-432A-8966-5AB1BE596B27}"/>
          </ac:picMkLst>
        </pc:picChg>
      </pc:sldChg>
      <pc:sldChg chg="addSp modSp new mod">
        <pc:chgData name="Sian Turvey" userId="9a374997-2901-41ac-b51e-a8948a26085a" providerId="ADAL" clId="{312FBA7D-D51A-47B5-9D6B-A431F1628308}" dt="2021-09-30T19:46:43.594" v="821"/>
        <pc:sldMkLst>
          <pc:docMk/>
          <pc:sldMk cId="2798839520" sldId="283"/>
        </pc:sldMkLst>
        <pc:spChg chg="mod">
          <ac:chgData name="Sian Turvey" userId="9a374997-2901-41ac-b51e-a8948a26085a" providerId="ADAL" clId="{312FBA7D-D51A-47B5-9D6B-A431F1628308}" dt="2021-09-09T13:54:53.420" v="288" actId="20577"/>
          <ac:spMkLst>
            <pc:docMk/>
            <pc:sldMk cId="2798839520" sldId="283"/>
            <ac:spMk id="2" creationId="{7F7E511E-A018-45A4-8EFA-639A6D273AFF}"/>
          </ac:spMkLst>
        </pc:spChg>
        <pc:spChg chg="mod">
          <ac:chgData name="Sian Turvey" userId="9a374997-2901-41ac-b51e-a8948a26085a" providerId="ADAL" clId="{312FBA7D-D51A-47B5-9D6B-A431F1628308}" dt="2021-09-09T13:55:20.101" v="307" actId="20577"/>
          <ac:spMkLst>
            <pc:docMk/>
            <pc:sldMk cId="2798839520" sldId="283"/>
            <ac:spMk id="3" creationId="{2F557EEA-E9ED-442A-A0F0-651CDB3798E8}"/>
          </ac:spMkLst>
        </pc:spChg>
        <pc:picChg chg="add mod">
          <ac:chgData name="Sian Turvey" userId="9a374997-2901-41ac-b51e-a8948a26085a" providerId="ADAL" clId="{312FBA7D-D51A-47B5-9D6B-A431F1628308}" dt="2021-09-30T19:46:43.594" v="821"/>
          <ac:picMkLst>
            <pc:docMk/>
            <pc:sldMk cId="2798839520" sldId="283"/>
            <ac:picMk id="4" creationId="{D678B949-4605-4BA5-A039-A38C88588927}"/>
          </ac:picMkLst>
        </pc:picChg>
      </pc:sldChg>
      <pc:sldChg chg="addSp modSp new mod">
        <pc:chgData name="Sian Turvey" userId="9a374997-2901-41ac-b51e-a8948a26085a" providerId="ADAL" clId="{312FBA7D-D51A-47B5-9D6B-A431F1628308}" dt="2021-09-30T19:46:43.594" v="821"/>
        <pc:sldMkLst>
          <pc:docMk/>
          <pc:sldMk cId="3499511112" sldId="284"/>
        </pc:sldMkLst>
        <pc:spChg chg="mod">
          <ac:chgData name="Sian Turvey" userId="9a374997-2901-41ac-b51e-a8948a26085a" providerId="ADAL" clId="{312FBA7D-D51A-47B5-9D6B-A431F1628308}" dt="2021-09-09T13:56:00.025" v="327" actId="27636"/>
          <ac:spMkLst>
            <pc:docMk/>
            <pc:sldMk cId="3499511112" sldId="284"/>
            <ac:spMk id="3" creationId="{8749A8A9-C612-42C4-A829-D21D23DD1EA7}"/>
          </ac:spMkLst>
        </pc:spChg>
        <pc:picChg chg="add mod">
          <ac:chgData name="Sian Turvey" userId="9a374997-2901-41ac-b51e-a8948a26085a" providerId="ADAL" clId="{312FBA7D-D51A-47B5-9D6B-A431F1628308}" dt="2021-09-30T19:46:43.594" v="821"/>
          <ac:picMkLst>
            <pc:docMk/>
            <pc:sldMk cId="3499511112" sldId="284"/>
            <ac:picMk id="4" creationId="{89F550E7-BE91-40F3-8C9A-D4E983B84A9F}"/>
          </ac:picMkLst>
        </pc:picChg>
      </pc:sldChg>
      <pc:sldChg chg="addSp modSp new mod">
        <pc:chgData name="Sian Turvey" userId="9a374997-2901-41ac-b51e-a8948a26085a" providerId="ADAL" clId="{312FBA7D-D51A-47B5-9D6B-A431F1628308}" dt="2021-09-30T19:46:43.594" v="821"/>
        <pc:sldMkLst>
          <pc:docMk/>
          <pc:sldMk cId="2437327013" sldId="285"/>
        </pc:sldMkLst>
        <pc:spChg chg="mod">
          <ac:chgData name="Sian Turvey" userId="9a374997-2901-41ac-b51e-a8948a26085a" providerId="ADAL" clId="{312FBA7D-D51A-47B5-9D6B-A431F1628308}" dt="2021-09-09T13:56:34.432" v="406" actId="20577"/>
          <ac:spMkLst>
            <pc:docMk/>
            <pc:sldMk cId="2437327013" sldId="285"/>
            <ac:spMk id="2" creationId="{FDFB6E70-ABC6-437F-8E3B-8FB99E9F74F1}"/>
          </ac:spMkLst>
        </pc:spChg>
        <pc:spChg chg="mod">
          <ac:chgData name="Sian Turvey" userId="9a374997-2901-41ac-b51e-a8948a26085a" providerId="ADAL" clId="{312FBA7D-D51A-47B5-9D6B-A431F1628308}" dt="2021-09-09T13:56:49.352" v="411" actId="20577"/>
          <ac:spMkLst>
            <pc:docMk/>
            <pc:sldMk cId="2437327013" sldId="285"/>
            <ac:spMk id="3" creationId="{4E0934F2-5DFE-41F5-9311-B263EF8F49CC}"/>
          </ac:spMkLst>
        </pc:spChg>
        <pc:picChg chg="add mod">
          <ac:chgData name="Sian Turvey" userId="9a374997-2901-41ac-b51e-a8948a26085a" providerId="ADAL" clId="{312FBA7D-D51A-47B5-9D6B-A431F1628308}" dt="2021-09-30T19:46:43.594" v="821"/>
          <ac:picMkLst>
            <pc:docMk/>
            <pc:sldMk cId="2437327013" sldId="285"/>
            <ac:picMk id="4" creationId="{B017534E-7A1F-4297-AE0D-AFA1435F05FD}"/>
          </ac:picMkLst>
        </pc:picChg>
      </pc:sldChg>
      <pc:sldChg chg="addSp modSp new mod">
        <pc:chgData name="Sian Turvey" userId="9a374997-2901-41ac-b51e-a8948a26085a" providerId="ADAL" clId="{312FBA7D-D51A-47B5-9D6B-A431F1628308}" dt="2021-09-30T19:46:43.594" v="821"/>
        <pc:sldMkLst>
          <pc:docMk/>
          <pc:sldMk cId="734632403" sldId="286"/>
        </pc:sldMkLst>
        <pc:spChg chg="mod">
          <ac:chgData name="Sian Turvey" userId="9a374997-2901-41ac-b51e-a8948a26085a" providerId="ADAL" clId="{312FBA7D-D51A-47B5-9D6B-A431F1628308}" dt="2021-09-09T13:57:10.933" v="414"/>
          <ac:spMkLst>
            <pc:docMk/>
            <pc:sldMk cId="734632403" sldId="286"/>
            <ac:spMk id="2" creationId="{2E6A54AB-6F19-4980-A2BF-16D28E132B51}"/>
          </ac:spMkLst>
        </pc:spChg>
        <pc:spChg chg="mod">
          <ac:chgData name="Sian Turvey" userId="9a374997-2901-41ac-b51e-a8948a26085a" providerId="ADAL" clId="{312FBA7D-D51A-47B5-9D6B-A431F1628308}" dt="2021-09-09T13:57:27.204" v="418" actId="20577"/>
          <ac:spMkLst>
            <pc:docMk/>
            <pc:sldMk cId="734632403" sldId="286"/>
            <ac:spMk id="3" creationId="{3D527A13-A7F9-40B3-9F97-E62E5E512EF2}"/>
          </ac:spMkLst>
        </pc:spChg>
        <pc:picChg chg="add mod">
          <ac:chgData name="Sian Turvey" userId="9a374997-2901-41ac-b51e-a8948a26085a" providerId="ADAL" clId="{312FBA7D-D51A-47B5-9D6B-A431F1628308}" dt="2021-09-30T19:46:43.594" v="821"/>
          <ac:picMkLst>
            <pc:docMk/>
            <pc:sldMk cId="734632403" sldId="286"/>
            <ac:picMk id="4" creationId="{0D0365A7-33D5-4A3F-A82E-172F7F163568}"/>
          </ac:picMkLst>
        </pc:picChg>
      </pc:sldChg>
      <pc:sldChg chg="addSp modSp new mod">
        <pc:chgData name="Sian Turvey" userId="9a374997-2901-41ac-b51e-a8948a26085a" providerId="ADAL" clId="{312FBA7D-D51A-47B5-9D6B-A431F1628308}" dt="2021-09-30T19:46:43.594" v="821"/>
        <pc:sldMkLst>
          <pc:docMk/>
          <pc:sldMk cId="480801266" sldId="287"/>
        </pc:sldMkLst>
        <pc:spChg chg="mod">
          <ac:chgData name="Sian Turvey" userId="9a374997-2901-41ac-b51e-a8948a26085a" providerId="ADAL" clId="{312FBA7D-D51A-47B5-9D6B-A431F1628308}" dt="2021-09-09T13:57:48.636" v="421"/>
          <ac:spMkLst>
            <pc:docMk/>
            <pc:sldMk cId="480801266" sldId="287"/>
            <ac:spMk id="2" creationId="{E9C63B13-68A3-424A-8976-546F81B0F8E7}"/>
          </ac:spMkLst>
        </pc:spChg>
        <pc:spChg chg="mod">
          <ac:chgData name="Sian Turvey" userId="9a374997-2901-41ac-b51e-a8948a26085a" providerId="ADAL" clId="{312FBA7D-D51A-47B5-9D6B-A431F1628308}" dt="2021-09-09T13:57:57.213" v="424" actId="20577"/>
          <ac:spMkLst>
            <pc:docMk/>
            <pc:sldMk cId="480801266" sldId="287"/>
            <ac:spMk id="3" creationId="{E3EEE58D-E788-449B-8F83-D5A3076D93E9}"/>
          </ac:spMkLst>
        </pc:spChg>
        <pc:picChg chg="add mod">
          <ac:chgData name="Sian Turvey" userId="9a374997-2901-41ac-b51e-a8948a26085a" providerId="ADAL" clId="{312FBA7D-D51A-47B5-9D6B-A431F1628308}" dt="2021-09-30T19:46:43.594" v="821"/>
          <ac:picMkLst>
            <pc:docMk/>
            <pc:sldMk cId="480801266" sldId="287"/>
            <ac:picMk id="4" creationId="{64BC14F3-3D85-436E-A6A7-C547499F2813}"/>
          </ac:picMkLst>
        </pc:picChg>
      </pc:sldChg>
      <pc:sldChg chg="addSp modSp new mod">
        <pc:chgData name="Sian Turvey" userId="9a374997-2901-41ac-b51e-a8948a26085a" providerId="ADAL" clId="{312FBA7D-D51A-47B5-9D6B-A431F1628308}" dt="2021-09-30T19:46:43.594" v="821"/>
        <pc:sldMkLst>
          <pc:docMk/>
          <pc:sldMk cId="2348581795" sldId="288"/>
        </pc:sldMkLst>
        <pc:spChg chg="mod">
          <ac:chgData name="Sian Turvey" userId="9a374997-2901-41ac-b51e-a8948a26085a" providerId="ADAL" clId="{312FBA7D-D51A-47B5-9D6B-A431F1628308}" dt="2021-09-09T13:58:19.784" v="427" actId="20577"/>
          <ac:spMkLst>
            <pc:docMk/>
            <pc:sldMk cId="2348581795" sldId="288"/>
            <ac:spMk id="2" creationId="{D9401D2D-12FB-4EF4-8D34-71F1E10A74DE}"/>
          </ac:spMkLst>
        </pc:spChg>
        <pc:spChg chg="mod">
          <ac:chgData name="Sian Turvey" userId="9a374997-2901-41ac-b51e-a8948a26085a" providerId="ADAL" clId="{312FBA7D-D51A-47B5-9D6B-A431F1628308}" dt="2021-09-09T13:58:36.383" v="430" actId="20577"/>
          <ac:spMkLst>
            <pc:docMk/>
            <pc:sldMk cId="2348581795" sldId="288"/>
            <ac:spMk id="3" creationId="{5AAA708A-AAE0-4A76-AA31-19ECE563804B}"/>
          </ac:spMkLst>
        </pc:spChg>
        <pc:picChg chg="add mod">
          <ac:chgData name="Sian Turvey" userId="9a374997-2901-41ac-b51e-a8948a26085a" providerId="ADAL" clId="{312FBA7D-D51A-47B5-9D6B-A431F1628308}" dt="2021-09-30T19:46:43.594" v="821"/>
          <ac:picMkLst>
            <pc:docMk/>
            <pc:sldMk cId="2348581795" sldId="288"/>
            <ac:picMk id="4" creationId="{9D36D194-E03B-4EAA-8E2B-A0DF6FE6A982}"/>
          </ac:picMkLst>
        </pc:picChg>
      </pc:sldChg>
      <pc:sldChg chg="addSp modSp new mod">
        <pc:chgData name="Sian Turvey" userId="9a374997-2901-41ac-b51e-a8948a26085a" providerId="ADAL" clId="{312FBA7D-D51A-47B5-9D6B-A431F1628308}" dt="2021-09-30T19:46:43.594" v="821"/>
        <pc:sldMkLst>
          <pc:docMk/>
          <pc:sldMk cId="78977845" sldId="289"/>
        </pc:sldMkLst>
        <pc:spChg chg="mod">
          <ac:chgData name="Sian Turvey" userId="9a374997-2901-41ac-b51e-a8948a26085a" providerId="ADAL" clId="{312FBA7D-D51A-47B5-9D6B-A431F1628308}" dt="2021-09-09T13:58:45.700" v="452" actId="20577"/>
          <ac:spMkLst>
            <pc:docMk/>
            <pc:sldMk cId="78977845" sldId="289"/>
            <ac:spMk id="2" creationId="{ED5AF4B8-BE2D-4124-A81D-335C5AD25A54}"/>
          </ac:spMkLst>
        </pc:spChg>
        <pc:spChg chg="mod">
          <ac:chgData name="Sian Turvey" userId="9a374997-2901-41ac-b51e-a8948a26085a" providerId="ADAL" clId="{312FBA7D-D51A-47B5-9D6B-A431F1628308}" dt="2021-09-09T13:59:55.274" v="473" actId="20577"/>
          <ac:spMkLst>
            <pc:docMk/>
            <pc:sldMk cId="78977845" sldId="289"/>
            <ac:spMk id="3" creationId="{0EDE142C-16A7-438B-95A1-B6CDE15BA462}"/>
          </ac:spMkLst>
        </pc:spChg>
        <pc:picChg chg="add mod">
          <ac:chgData name="Sian Turvey" userId="9a374997-2901-41ac-b51e-a8948a26085a" providerId="ADAL" clId="{312FBA7D-D51A-47B5-9D6B-A431F1628308}" dt="2021-09-30T19:46:43.594" v="821"/>
          <ac:picMkLst>
            <pc:docMk/>
            <pc:sldMk cId="78977845" sldId="289"/>
            <ac:picMk id="4" creationId="{B8CD71E8-D42F-4037-B2DE-28C9CE610159}"/>
          </ac:picMkLst>
        </pc:picChg>
      </pc:sldChg>
      <pc:sldChg chg="addSp modSp new mod">
        <pc:chgData name="Sian Turvey" userId="9a374997-2901-41ac-b51e-a8948a26085a" providerId="ADAL" clId="{312FBA7D-D51A-47B5-9D6B-A431F1628308}" dt="2021-09-30T19:46:43.594" v="821"/>
        <pc:sldMkLst>
          <pc:docMk/>
          <pc:sldMk cId="1504143898" sldId="290"/>
        </pc:sldMkLst>
        <pc:spChg chg="mod">
          <ac:chgData name="Sian Turvey" userId="9a374997-2901-41ac-b51e-a8948a26085a" providerId="ADAL" clId="{312FBA7D-D51A-47B5-9D6B-A431F1628308}" dt="2021-09-09T14:01:06.274" v="536" actId="20577"/>
          <ac:spMkLst>
            <pc:docMk/>
            <pc:sldMk cId="1504143898" sldId="290"/>
            <ac:spMk id="2" creationId="{E8E248B8-796E-4E3F-BF0B-BDBE4B6538D7}"/>
          </ac:spMkLst>
        </pc:spChg>
        <pc:spChg chg="mod">
          <ac:chgData name="Sian Turvey" userId="9a374997-2901-41ac-b51e-a8948a26085a" providerId="ADAL" clId="{312FBA7D-D51A-47B5-9D6B-A431F1628308}" dt="2021-09-09T14:00:19.145" v="479" actId="20577"/>
          <ac:spMkLst>
            <pc:docMk/>
            <pc:sldMk cId="1504143898" sldId="290"/>
            <ac:spMk id="3" creationId="{85F4AAC5-167D-4C0B-B3EF-F4FEC9DF4458}"/>
          </ac:spMkLst>
        </pc:spChg>
        <pc:picChg chg="add mod">
          <ac:chgData name="Sian Turvey" userId="9a374997-2901-41ac-b51e-a8948a26085a" providerId="ADAL" clId="{312FBA7D-D51A-47B5-9D6B-A431F1628308}" dt="2021-09-30T19:46:43.594" v="821"/>
          <ac:picMkLst>
            <pc:docMk/>
            <pc:sldMk cId="1504143898" sldId="290"/>
            <ac:picMk id="4" creationId="{1EEFF7F2-FC37-4F8F-9973-8DBF0371E01D}"/>
          </ac:picMkLst>
        </pc:picChg>
      </pc:sldChg>
      <pc:sldChg chg="addSp modSp new mod">
        <pc:chgData name="Sian Turvey" userId="9a374997-2901-41ac-b51e-a8948a26085a" providerId="ADAL" clId="{312FBA7D-D51A-47B5-9D6B-A431F1628308}" dt="2021-09-30T19:46:43.594" v="821"/>
        <pc:sldMkLst>
          <pc:docMk/>
          <pc:sldMk cId="4190711932" sldId="291"/>
        </pc:sldMkLst>
        <pc:spChg chg="mod">
          <ac:chgData name="Sian Turvey" userId="9a374997-2901-41ac-b51e-a8948a26085a" providerId="ADAL" clId="{312FBA7D-D51A-47B5-9D6B-A431F1628308}" dt="2021-09-09T14:00:36.151" v="491" actId="20577"/>
          <ac:spMkLst>
            <pc:docMk/>
            <pc:sldMk cId="4190711932" sldId="291"/>
            <ac:spMk id="2" creationId="{B5096749-3CF6-4493-A8C2-6C604FDAF052}"/>
          </ac:spMkLst>
        </pc:spChg>
        <pc:spChg chg="mod">
          <ac:chgData name="Sian Turvey" userId="9a374997-2901-41ac-b51e-a8948a26085a" providerId="ADAL" clId="{312FBA7D-D51A-47B5-9D6B-A431F1628308}" dt="2021-09-09T14:00:45.075" v="493" actId="20577"/>
          <ac:spMkLst>
            <pc:docMk/>
            <pc:sldMk cId="4190711932" sldId="291"/>
            <ac:spMk id="3" creationId="{85A8A19C-7C10-4023-9657-F416B49D3FCA}"/>
          </ac:spMkLst>
        </pc:spChg>
        <pc:picChg chg="add mod">
          <ac:chgData name="Sian Turvey" userId="9a374997-2901-41ac-b51e-a8948a26085a" providerId="ADAL" clId="{312FBA7D-D51A-47B5-9D6B-A431F1628308}" dt="2021-09-30T19:46:43.594" v="821"/>
          <ac:picMkLst>
            <pc:docMk/>
            <pc:sldMk cId="4190711932" sldId="291"/>
            <ac:picMk id="4" creationId="{79F68B3E-CF99-4C7B-8F91-E1391594186A}"/>
          </ac:picMkLst>
        </pc:picChg>
      </pc:sldChg>
      <pc:sldChg chg="addSp modSp new mod">
        <pc:chgData name="Sian Turvey" userId="9a374997-2901-41ac-b51e-a8948a26085a" providerId="ADAL" clId="{312FBA7D-D51A-47B5-9D6B-A431F1628308}" dt="2021-09-30T19:46:43.594" v="821"/>
        <pc:sldMkLst>
          <pc:docMk/>
          <pc:sldMk cId="2509217081" sldId="292"/>
        </pc:sldMkLst>
        <pc:spChg chg="mod">
          <ac:chgData name="Sian Turvey" userId="9a374997-2901-41ac-b51e-a8948a26085a" providerId="ADAL" clId="{312FBA7D-D51A-47B5-9D6B-A431F1628308}" dt="2021-09-09T14:01:51.115" v="567" actId="20577"/>
          <ac:spMkLst>
            <pc:docMk/>
            <pc:sldMk cId="2509217081" sldId="292"/>
            <ac:spMk id="2" creationId="{83A574D0-992B-416C-BDFC-08D19CC6DA5B}"/>
          </ac:spMkLst>
        </pc:spChg>
        <pc:spChg chg="mod">
          <ac:chgData name="Sian Turvey" userId="9a374997-2901-41ac-b51e-a8948a26085a" providerId="ADAL" clId="{312FBA7D-D51A-47B5-9D6B-A431F1628308}" dt="2021-09-09T14:01:41.454" v="549" actId="20577"/>
          <ac:spMkLst>
            <pc:docMk/>
            <pc:sldMk cId="2509217081" sldId="292"/>
            <ac:spMk id="3" creationId="{A0101651-1EAD-48FF-80C5-B9159B4F12FA}"/>
          </ac:spMkLst>
        </pc:spChg>
        <pc:picChg chg="add mod">
          <ac:chgData name="Sian Turvey" userId="9a374997-2901-41ac-b51e-a8948a26085a" providerId="ADAL" clId="{312FBA7D-D51A-47B5-9D6B-A431F1628308}" dt="2021-09-30T19:46:43.594" v="821"/>
          <ac:picMkLst>
            <pc:docMk/>
            <pc:sldMk cId="2509217081" sldId="292"/>
            <ac:picMk id="4" creationId="{FC85C72F-707D-46A5-AF5B-CA86F6E59A63}"/>
          </ac:picMkLst>
        </pc:picChg>
      </pc:sldChg>
      <pc:sldChg chg="new del">
        <pc:chgData name="Sian Turvey" userId="9a374997-2901-41ac-b51e-a8948a26085a" providerId="ADAL" clId="{312FBA7D-D51A-47B5-9D6B-A431F1628308}" dt="2021-09-09T14:03:46.715" v="657" actId="47"/>
        <pc:sldMkLst>
          <pc:docMk/>
          <pc:sldMk cId="1446039647" sldId="293"/>
        </pc:sldMkLst>
      </pc:sldChg>
      <pc:sldChg chg="addSp modSp new mod">
        <pc:chgData name="Sian Turvey" userId="9a374997-2901-41ac-b51e-a8948a26085a" providerId="ADAL" clId="{312FBA7D-D51A-47B5-9D6B-A431F1628308}" dt="2021-09-30T19:46:43.594" v="821"/>
        <pc:sldMkLst>
          <pc:docMk/>
          <pc:sldMk cId="29783899" sldId="294"/>
        </pc:sldMkLst>
        <pc:spChg chg="mod">
          <ac:chgData name="Sian Turvey" userId="9a374997-2901-41ac-b51e-a8948a26085a" providerId="ADAL" clId="{312FBA7D-D51A-47B5-9D6B-A431F1628308}" dt="2021-09-09T14:02:30.491" v="606" actId="20577"/>
          <ac:spMkLst>
            <pc:docMk/>
            <pc:sldMk cId="29783899" sldId="294"/>
            <ac:spMk id="2" creationId="{40A689A6-916A-4D8D-82BC-D5F42373EB8A}"/>
          </ac:spMkLst>
        </pc:spChg>
        <pc:spChg chg="mod">
          <ac:chgData name="Sian Turvey" userId="9a374997-2901-41ac-b51e-a8948a26085a" providerId="ADAL" clId="{312FBA7D-D51A-47B5-9D6B-A431F1628308}" dt="2021-09-09T14:02:53.915" v="621" actId="20577"/>
          <ac:spMkLst>
            <pc:docMk/>
            <pc:sldMk cId="29783899" sldId="294"/>
            <ac:spMk id="3" creationId="{26F867FD-D19A-44D5-8C67-D34D29745BE6}"/>
          </ac:spMkLst>
        </pc:spChg>
        <pc:picChg chg="add mod">
          <ac:chgData name="Sian Turvey" userId="9a374997-2901-41ac-b51e-a8948a26085a" providerId="ADAL" clId="{312FBA7D-D51A-47B5-9D6B-A431F1628308}" dt="2021-09-30T19:46:43.594" v="821"/>
          <ac:picMkLst>
            <pc:docMk/>
            <pc:sldMk cId="29783899" sldId="294"/>
            <ac:picMk id="4" creationId="{0F013B9D-B791-4AB9-B1BB-7F0DFBBA5312}"/>
          </ac:picMkLst>
        </pc:picChg>
      </pc:sldChg>
      <pc:sldChg chg="addSp modSp new mod">
        <pc:chgData name="Sian Turvey" userId="9a374997-2901-41ac-b51e-a8948a26085a" providerId="ADAL" clId="{312FBA7D-D51A-47B5-9D6B-A431F1628308}" dt="2021-09-30T19:46:43.594" v="821"/>
        <pc:sldMkLst>
          <pc:docMk/>
          <pc:sldMk cId="224543932" sldId="295"/>
        </pc:sldMkLst>
        <pc:spChg chg="mod">
          <ac:chgData name="Sian Turvey" userId="9a374997-2901-41ac-b51e-a8948a26085a" providerId="ADAL" clId="{312FBA7D-D51A-47B5-9D6B-A431F1628308}" dt="2021-09-09T14:03:11.946" v="640" actId="20577"/>
          <ac:spMkLst>
            <pc:docMk/>
            <pc:sldMk cId="224543932" sldId="295"/>
            <ac:spMk id="2" creationId="{E235FF68-A655-4A4D-85E5-6991154916CD}"/>
          </ac:spMkLst>
        </pc:spChg>
        <pc:spChg chg="mod">
          <ac:chgData name="Sian Turvey" userId="9a374997-2901-41ac-b51e-a8948a26085a" providerId="ADAL" clId="{312FBA7D-D51A-47B5-9D6B-A431F1628308}" dt="2021-09-09T14:03:24.166" v="645" actId="20577"/>
          <ac:spMkLst>
            <pc:docMk/>
            <pc:sldMk cId="224543932" sldId="295"/>
            <ac:spMk id="3" creationId="{267F2000-E900-4612-8F1F-2FF6E08A3639}"/>
          </ac:spMkLst>
        </pc:spChg>
        <pc:picChg chg="add mod">
          <ac:chgData name="Sian Turvey" userId="9a374997-2901-41ac-b51e-a8948a26085a" providerId="ADAL" clId="{312FBA7D-D51A-47B5-9D6B-A431F1628308}" dt="2021-09-30T19:46:43.594" v="821"/>
          <ac:picMkLst>
            <pc:docMk/>
            <pc:sldMk cId="224543932" sldId="295"/>
            <ac:picMk id="4" creationId="{DF3DCE7A-B087-41D1-8270-A3B2768D4358}"/>
          </ac:picMkLst>
        </pc:picChg>
      </pc:sldChg>
      <pc:sldChg chg="addSp modSp new mod">
        <pc:chgData name="Sian Turvey" userId="9a374997-2901-41ac-b51e-a8948a26085a" providerId="ADAL" clId="{312FBA7D-D51A-47B5-9D6B-A431F1628308}" dt="2021-09-30T19:46:43.594" v="821"/>
        <pc:sldMkLst>
          <pc:docMk/>
          <pc:sldMk cId="588729873" sldId="296"/>
        </pc:sldMkLst>
        <pc:spChg chg="mod">
          <ac:chgData name="Sian Turvey" userId="9a374997-2901-41ac-b51e-a8948a26085a" providerId="ADAL" clId="{312FBA7D-D51A-47B5-9D6B-A431F1628308}" dt="2021-09-09T14:05:06.017" v="733" actId="20577"/>
          <ac:spMkLst>
            <pc:docMk/>
            <pc:sldMk cId="588729873" sldId="296"/>
            <ac:spMk id="2" creationId="{55D4E18B-F913-4225-AECE-5BE80B737A64}"/>
          </ac:spMkLst>
        </pc:spChg>
        <pc:spChg chg="mod">
          <ac:chgData name="Sian Turvey" userId="9a374997-2901-41ac-b51e-a8948a26085a" providerId="ADAL" clId="{312FBA7D-D51A-47B5-9D6B-A431F1628308}" dt="2021-09-09T14:04:51.097" v="696" actId="20577"/>
          <ac:spMkLst>
            <pc:docMk/>
            <pc:sldMk cId="588729873" sldId="296"/>
            <ac:spMk id="3" creationId="{DACD156F-6FB7-4539-9929-D46160531A19}"/>
          </ac:spMkLst>
        </pc:spChg>
        <pc:picChg chg="add mod">
          <ac:chgData name="Sian Turvey" userId="9a374997-2901-41ac-b51e-a8948a26085a" providerId="ADAL" clId="{312FBA7D-D51A-47B5-9D6B-A431F1628308}" dt="2021-09-30T19:46:43.594" v="821"/>
          <ac:picMkLst>
            <pc:docMk/>
            <pc:sldMk cId="588729873" sldId="296"/>
            <ac:picMk id="4" creationId="{7E3E5A45-C260-4086-A26E-A73F23EBEC9F}"/>
          </ac:picMkLst>
        </pc:picChg>
      </pc:sldChg>
      <pc:sldChg chg="addSp modSp new mod">
        <pc:chgData name="Sian Turvey" userId="9a374997-2901-41ac-b51e-a8948a26085a" providerId="ADAL" clId="{312FBA7D-D51A-47B5-9D6B-A431F1628308}" dt="2021-09-30T19:46:43.594" v="821"/>
        <pc:sldMkLst>
          <pc:docMk/>
          <pc:sldMk cId="974493951" sldId="297"/>
        </pc:sldMkLst>
        <pc:spChg chg="mod">
          <ac:chgData name="Sian Turvey" userId="9a374997-2901-41ac-b51e-a8948a26085a" providerId="ADAL" clId="{312FBA7D-D51A-47B5-9D6B-A431F1628308}" dt="2021-09-09T14:05:36.048" v="739" actId="20577"/>
          <ac:spMkLst>
            <pc:docMk/>
            <pc:sldMk cId="974493951" sldId="297"/>
            <ac:spMk id="3" creationId="{E7349649-6919-43D8-8AFC-FE7BE58B3896}"/>
          </ac:spMkLst>
        </pc:spChg>
        <pc:picChg chg="add mod">
          <ac:chgData name="Sian Turvey" userId="9a374997-2901-41ac-b51e-a8948a26085a" providerId="ADAL" clId="{312FBA7D-D51A-47B5-9D6B-A431F1628308}" dt="2021-09-30T19:46:43.594" v="821"/>
          <ac:picMkLst>
            <pc:docMk/>
            <pc:sldMk cId="974493951" sldId="297"/>
            <ac:picMk id="4" creationId="{1ABF8E03-0942-4D21-8B69-144F2A013F79}"/>
          </ac:picMkLst>
        </pc:picChg>
      </pc:sldChg>
      <pc:sldChg chg="addSp modSp new mod">
        <pc:chgData name="Sian Turvey" userId="9a374997-2901-41ac-b51e-a8948a26085a" providerId="ADAL" clId="{312FBA7D-D51A-47B5-9D6B-A431F1628308}" dt="2021-09-30T19:46:43.594" v="821"/>
        <pc:sldMkLst>
          <pc:docMk/>
          <pc:sldMk cId="4073424639" sldId="298"/>
        </pc:sldMkLst>
        <pc:spChg chg="mod">
          <ac:chgData name="Sian Turvey" userId="9a374997-2901-41ac-b51e-a8948a26085a" providerId="ADAL" clId="{312FBA7D-D51A-47B5-9D6B-A431F1628308}" dt="2021-09-09T14:06:52.498" v="752" actId="20577"/>
          <ac:spMkLst>
            <pc:docMk/>
            <pc:sldMk cId="4073424639" sldId="298"/>
            <ac:spMk id="3" creationId="{36607B53-488A-4412-B1A2-DE8480868FA1}"/>
          </ac:spMkLst>
        </pc:spChg>
        <pc:picChg chg="add mod">
          <ac:chgData name="Sian Turvey" userId="9a374997-2901-41ac-b51e-a8948a26085a" providerId="ADAL" clId="{312FBA7D-D51A-47B5-9D6B-A431F1628308}" dt="2021-09-30T19:46:43.594" v="821"/>
          <ac:picMkLst>
            <pc:docMk/>
            <pc:sldMk cId="4073424639" sldId="298"/>
            <ac:picMk id="4" creationId="{A349B4DC-EC50-4CFE-96E8-A266B5A2663E}"/>
          </ac:picMkLst>
        </pc:picChg>
      </pc:sldChg>
      <pc:sldChg chg="addSp modSp new mod">
        <pc:chgData name="Sian Turvey" userId="9a374997-2901-41ac-b51e-a8948a26085a" providerId="ADAL" clId="{312FBA7D-D51A-47B5-9D6B-A431F1628308}" dt="2021-09-30T19:46:43.594" v="821"/>
        <pc:sldMkLst>
          <pc:docMk/>
          <pc:sldMk cId="4004204665" sldId="299"/>
        </pc:sldMkLst>
        <pc:spChg chg="mod">
          <ac:chgData name="Sian Turvey" userId="9a374997-2901-41ac-b51e-a8948a26085a" providerId="ADAL" clId="{312FBA7D-D51A-47B5-9D6B-A431F1628308}" dt="2021-09-09T14:07:16.030" v="763" actId="20577"/>
          <ac:spMkLst>
            <pc:docMk/>
            <pc:sldMk cId="4004204665" sldId="299"/>
            <ac:spMk id="3" creationId="{9F263E18-C5A3-4911-B9AE-E931E4EA2A7D}"/>
          </ac:spMkLst>
        </pc:spChg>
        <pc:picChg chg="add mod">
          <ac:chgData name="Sian Turvey" userId="9a374997-2901-41ac-b51e-a8948a26085a" providerId="ADAL" clId="{312FBA7D-D51A-47B5-9D6B-A431F1628308}" dt="2021-09-30T19:46:43.594" v="821"/>
          <ac:picMkLst>
            <pc:docMk/>
            <pc:sldMk cId="4004204665" sldId="299"/>
            <ac:picMk id="4" creationId="{A78DAF06-78D6-4C15-8324-A458D165D1F9}"/>
          </ac:picMkLst>
        </pc:picChg>
      </pc:sldChg>
      <pc:sldChg chg="addSp modSp new mod">
        <pc:chgData name="Sian Turvey" userId="9a374997-2901-41ac-b51e-a8948a26085a" providerId="ADAL" clId="{312FBA7D-D51A-47B5-9D6B-A431F1628308}" dt="2021-09-30T19:46:43.594" v="821"/>
        <pc:sldMkLst>
          <pc:docMk/>
          <pc:sldMk cId="3443803275" sldId="300"/>
        </pc:sldMkLst>
        <pc:spChg chg="mod">
          <ac:chgData name="Sian Turvey" userId="9a374997-2901-41ac-b51e-a8948a26085a" providerId="ADAL" clId="{312FBA7D-D51A-47B5-9D6B-A431F1628308}" dt="2021-09-09T14:07:40.089" v="769" actId="20577"/>
          <ac:spMkLst>
            <pc:docMk/>
            <pc:sldMk cId="3443803275" sldId="300"/>
            <ac:spMk id="3" creationId="{BDCC5FF0-C801-4D32-BFC6-AA155BDE94CB}"/>
          </ac:spMkLst>
        </pc:spChg>
        <pc:picChg chg="add mod">
          <ac:chgData name="Sian Turvey" userId="9a374997-2901-41ac-b51e-a8948a26085a" providerId="ADAL" clId="{312FBA7D-D51A-47B5-9D6B-A431F1628308}" dt="2021-09-30T19:46:43.594" v="821"/>
          <ac:picMkLst>
            <pc:docMk/>
            <pc:sldMk cId="3443803275" sldId="300"/>
            <ac:picMk id="4" creationId="{E04DE924-8824-480B-AC12-C0787704E71B}"/>
          </ac:picMkLst>
        </pc:picChg>
      </pc:sldChg>
      <pc:sldChg chg="modSp new del mod">
        <pc:chgData name="Sian Turvey" userId="9a374997-2901-41ac-b51e-a8948a26085a" providerId="ADAL" clId="{312FBA7D-D51A-47B5-9D6B-A431F1628308}" dt="2021-09-09T14:08:05.461" v="783" actId="47"/>
        <pc:sldMkLst>
          <pc:docMk/>
          <pc:sldMk cId="155008345" sldId="301"/>
        </pc:sldMkLst>
        <pc:spChg chg="mod">
          <ac:chgData name="Sian Turvey" userId="9a374997-2901-41ac-b51e-a8948a26085a" providerId="ADAL" clId="{312FBA7D-D51A-47B5-9D6B-A431F1628308}" dt="2021-09-09T14:07:57.569" v="782" actId="20577"/>
          <ac:spMkLst>
            <pc:docMk/>
            <pc:sldMk cId="155008345" sldId="301"/>
            <ac:spMk id="2" creationId="{B43B7550-3546-4AE4-82F1-B93C9E448797}"/>
          </ac:spMkLst>
        </pc:spChg>
      </pc:sldChg>
      <pc:sldChg chg="addSp modSp">
        <pc:chgData name="Sian Turvey" userId="9a374997-2901-41ac-b51e-a8948a26085a" providerId="ADAL" clId="{312FBA7D-D51A-47B5-9D6B-A431F1628308}" dt="2021-09-30T19:46:43.594" v="821"/>
        <pc:sldMkLst>
          <pc:docMk/>
          <pc:sldMk cId="2614653599" sldId="301"/>
        </pc:sldMkLst>
        <pc:picChg chg="add mod">
          <ac:chgData name="Sian Turvey" userId="9a374997-2901-41ac-b51e-a8948a26085a" providerId="ADAL" clId="{312FBA7D-D51A-47B5-9D6B-A431F1628308}" dt="2021-09-30T19:46:43.594" v="821"/>
          <ac:picMkLst>
            <pc:docMk/>
            <pc:sldMk cId="2614653599" sldId="301"/>
            <ac:picMk id="4" creationId="{BA56716B-C27F-4C65-A87B-C646FDEFFC74}"/>
          </ac:picMkLst>
        </pc:picChg>
      </pc:sldChg>
      <pc:sldChg chg="modSp new del mod">
        <pc:chgData name="Sian Turvey" userId="9a374997-2901-41ac-b51e-a8948a26085a" providerId="ADAL" clId="{312FBA7D-D51A-47B5-9D6B-A431F1628308}" dt="2021-09-12T20:25:37.173" v="820" actId="2696"/>
        <pc:sldMkLst>
          <pc:docMk/>
          <pc:sldMk cId="3781879370" sldId="301"/>
        </pc:sldMkLst>
        <pc:spChg chg="mod">
          <ac:chgData name="Sian Turvey" userId="9a374997-2901-41ac-b51e-a8948a26085a" providerId="ADAL" clId="{312FBA7D-D51A-47B5-9D6B-A431F1628308}" dt="2021-09-12T20:24:19.832" v="808" actId="20577"/>
          <ac:spMkLst>
            <pc:docMk/>
            <pc:sldMk cId="3781879370" sldId="301"/>
            <ac:spMk id="2" creationId="{C75F0860-7F43-4FBB-BE8B-BCE9D6E7FB16}"/>
          </ac:spMkLst>
        </pc:spChg>
        <pc:spChg chg="mod">
          <ac:chgData name="Sian Turvey" userId="9a374997-2901-41ac-b51e-a8948a26085a" providerId="ADAL" clId="{312FBA7D-D51A-47B5-9D6B-A431F1628308}" dt="2021-09-12T20:24:14.080" v="786" actId="27636"/>
          <ac:spMkLst>
            <pc:docMk/>
            <pc:sldMk cId="3781879370" sldId="301"/>
            <ac:spMk id="3" creationId="{5AF5237C-3D9A-4190-8210-FF602A70A86C}"/>
          </ac:spMkLst>
        </pc:spChg>
      </pc:sldChg>
      <pc:sldChg chg="addSp modSp">
        <pc:chgData name="Sian Turvey" userId="9a374997-2901-41ac-b51e-a8948a26085a" providerId="ADAL" clId="{312FBA7D-D51A-47B5-9D6B-A431F1628308}" dt="2021-09-30T19:46:43.594" v="821"/>
        <pc:sldMkLst>
          <pc:docMk/>
          <pc:sldMk cId="1994820945" sldId="302"/>
        </pc:sldMkLst>
        <pc:picChg chg="add mod">
          <ac:chgData name="Sian Turvey" userId="9a374997-2901-41ac-b51e-a8948a26085a" providerId="ADAL" clId="{312FBA7D-D51A-47B5-9D6B-A431F1628308}" dt="2021-09-30T19:46:43.594" v="821"/>
          <ac:picMkLst>
            <pc:docMk/>
            <pc:sldMk cId="1994820945" sldId="302"/>
            <ac:picMk id="4" creationId="{0060A66C-D0B2-4C6D-82CE-9220DC6C68C2}"/>
          </ac:picMkLst>
        </pc:picChg>
      </pc:sldChg>
      <pc:sldChg chg="modSp new del mod">
        <pc:chgData name="Sian Turvey" userId="9a374997-2901-41ac-b51e-a8948a26085a" providerId="ADAL" clId="{312FBA7D-D51A-47B5-9D6B-A431F1628308}" dt="2021-09-12T20:25:37.173" v="820" actId="2696"/>
        <pc:sldMkLst>
          <pc:docMk/>
          <pc:sldMk cId="2209091709" sldId="302"/>
        </pc:sldMkLst>
        <pc:spChg chg="mod">
          <ac:chgData name="Sian Turvey" userId="9a374997-2901-41ac-b51e-a8948a26085a" providerId="ADAL" clId="{312FBA7D-D51A-47B5-9D6B-A431F1628308}" dt="2021-09-12T20:25:04.818" v="817" actId="20577"/>
          <ac:spMkLst>
            <pc:docMk/>
            <pc:sldMk cId="2209091709" sldId="302"/>
            <ac:spMk id="3" creationId="{2D6BD304-740B-4EE8-997A-FE3983E6C416}"/>
          </ac:spMkLst>
        </pc:spChg>
      </pc:sldChg>
      <pc:sldChg chg="addSp modSp mod">
        <pc:chgData name="Sian Turvey" userId="9a374997-2901-41ac-b51e-a8948a26085a" providerId="ADAL" clId="{312FBA7D-D51A-47B5-9D6B-A431F1628308}" dt="2021-09-30T19:46:52.128" v="822" actId="20577"/>
        <pc:sldMkLst>
          <pc:docMk/>
          <pc:sldMk cId="2027645518" sldId="303"/>
        </pc:sldMkLst>
        <pc:spChg chg="mod">
          <ac:chgData name="Sian Turvey" userId="9a374997-2901-41ac-b51e-a8948a26085a" providerId="ADAL" clId="{312FBA7D-D51A-47B5-9D6B-A431F1628308}" dt="2021-09-30T19:46:52.128" v="822" actId="20577"/>
          <ac:spMkLst>
            <pc:docMk/>
            <pc:sldMk cId="2027645518" sldId="303"/>
            <ac:spMk id="3" creationId="{1A70E891-6C84-45E8-9732-3F5A76A834B9}"/>
          </ac:spMkLst>
        </pc:spChg>
        <pc:picChg chg="add mod">
          <ac:chgData name="Sian Turvey" userId="9a374997-2901-41ac-b51e-a8948a26085a" providerId="ADAL" clId="{312FBA7D-D51A-47B5-9D6B-A431F1628308}" dt="2021-09-30T19:46:43.594" v="821"/>
          <ac:picMkLst>
            <pc:docMk/>
            <pc:sldMk cId="2027645518" sldId="303"/>
            <ac:picMk id="4" creationId="{95CDB4C5-9133-4F8A-AA11-4A8B57741AED}"/>
          </ac:picMkLst>
        </pc:picChg>
      </pc:sldChg>
      <pc:sldChg chg="modSp new del mod">
        <pc:chgData name="Sian Turvey" userId="9a374997-2901-41ac-b51e-a8948a26085a" providerId="ADAL" clId="{312FBA7D-D51A-47B5-9D6B-A431F1628308}" dt="2021-09-12T20:25:37.173" v="820" actId="2696"/>
        <pc:sldMkLst>
          <pc:docMk/>
          <pc:sldMk cId="3103112580" sldId="303"/>
        </pc:sldMkLst>
        <pc:spChg chg="mod">
          <ac:chgData name="Sian Turvey" userId="9a374997-2901-41ac-b51e-a8948a26085a" providerId="ADAL" clId="{312FBA7D-D51A-47B5-9D6B-A431F1628308}" dt="2021-09-12T20:25:26.344" v="819"/>
          <ac:spMkLst>
            <pc:docMk/>
            <pc:sldMk cId="3103112580" sldId="303"/>
            <ac:spMk id="3" creationId="{1A70E891-6C84-45E8-9732-3F5A76A834B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9/30/2021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9/30/2021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un rising over grassy hill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1" y="0"/>
            <a:ext cx="12188699" cy="4799300"/>
          </a:xfrm>
          <a:prstGeom prst="rect">
            <a:avLst/>
          </a:prstGeom>
        </p:spPr>
      </p:pic>
      <p:sp>
        <p:nvSpPr>
          <p:cNvPr id="4" name="Rectangle 3"/>
          <p:cNvSpPr/>
          <p:nvPr/>
        </p:nvSpPr>
        <p:spPr bwMode="ltGray">
          <a:xfrm>
            <a:off x="-2" y="4754880"/>
            <a:ext cx="12192002" cy="21031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6" name="Rectangle 5"/>
          <p:cNvSpPr/>
          <p:nvPr/>
        </p:nvSpPr>
        <p:spPr bwMode="white">
          <a:xfrm>
            <a:off x="-127" y="4724400"/>
            <a:ext cx="12188826" cy="762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523999" y="4800600"/>
            <a:ext cx="9144002" cy="1143000"/>
          </a:xfrm>
        </p:spPr>
        <p:txBody>
          <a:bodyPr anchor="b">
            <a:normAutofit/>
          </a:bodyPr>
          <a:lstStyle>
            <a:lvl1pPr algn="ctr">
              <a:defRPr sz="4800">
                <a:solidFill>
                  <a:schemeClr val="bg1"/>
                </a:solidFill>
              </a:defRPr>
            </a:lvl1pPr>
          </a:lstStyle>
          <a:p>
            <a:r>
              <a:rPr lang="en-US"/>
              <a:t>Click to edit Master title style</a:t>
            </a:r>
            <a:endParaRPr/>
          </a:p>
        </p:txBody>
      </p:sp>
      <p:sp>
        <p:nvSpPr>
          <p:cNvPr id="3" name="Subtitle 2"/>
          <p:cNvSpPr>
            <a:spLocks noGrp="1"/>
          </p:cNvSpPr>
          <p:nvPr>
            <p:ph type="subTitle" idx="1"/>
          </p:nvPr>
        </p:nvSpPr>
        <p:spPr>
          <a:xfrm>
            <a:off x="1522413" y="5943600"/>
            <a:ext cx="9144002" cy="762000"/>
          </a:xfrm>
        </p:spPr>
        <p:txBody>
          <a:bodyPr>
            <a:normAutofit/>
          </a:bodyPr>
          <a:lstStyle>
            <a:lvl1pPr marL="0" indent="0" algn="ctr">
              <a:spcBef>
                <a:spcPts val="0"/>
              </a:spcBef>
              <a:buNone/>
              <a:defRPr sz="2000" cap="none" baseline="0">
                <a:solidFill>
                  <a:schemeClr val="bg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9E583DDF-CA54-461A-A486-592D2374C532}" type="datetimeFigureOut">
              <a:rPr lang="en-US"/>
              <a:t>9/30/2021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7" name="Rectangle 1"/>
          <p:cNvSpPr/>
          <p:nvPr/>
        </p:nvSpPr>
        <p:spPr bwMode="ltGray">
          <a:xfrm>
            <a:off x="0" y="0"/>
            <a:ext cx="12188826" cy="4572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8" name="Rectangle 2"/>
          <p:cNvSpPr/>
          <p:nvPr/>
        </p:nvSpPr>
        <p:spPr bwMode="white">
          <a:xfrm>
            <a:off x="-1" y="4114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524000" y="1143000"/>
            <a:ext cx="9144000" cy="2667000"/>
          </a:xfrm>
        </p:spPr>
        <p:txBody>
          <a:bodyPr anchor="b">
            <a:normAutofit/>
          </a:bodyPr>
          <a:lstStyle>
            <a:lvl1pPr algn="ctr">
              <a:defRPr sz="5200" b="0"/>
            </a:lvl1pPr>
          </a:lstStyle>
          <a:p>
            <a:r>
              <a:rPr lang="en-US"/>
              <a:t>Click to edit Master title style</a:t>
            </a:r>
            <a:endParaRPr/>
          </a:p>
        </p:txBody>
      </p:sp>
      <p:sp>
        <p:nvSpPr>
          <p:cNvPr id="3" name="Text Placeholder 2"/>
          <p:cNvSpPr>
            <a:spLocks noGrp="1"/>
          </p:cNvSpPr>
          <p:nvPr>
            <p:ph type="body" idx="1"/>
          </p:nvPr>
        </p:nvSpPr>
        <p:spPr>
          <a:xfrm>
            <a:off x="1524000" y="3810000"/>
            <a:ext cx="9144000" cy="1143000"/>
          </a:xfrm>
        </p:spPr>
        <p:txBody>
          <a:bodyPr anchor="t">
            <a:normAutofit/>
          </a:bodyPr>
          <a:lstStyle>
            <a:lvl1pPr marL="0" indent="0" algn="ctr">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9/30/2021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158437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Alternate 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143000"/>
            <a:ext cx="9144000" cy="2667000"/>
          </a:xfrm>
        </p:spPr>
        <p:txBody>
          <a:bodyPr anchor="b">
            <a:normAutofit/>
          </a:bodyPr>
          <a:lstStyle>
            <a:lvl1pPr algn="ctr">
              <a:defRPr sz="5200" b="0">
                <a:solidFill>
                  <a:schemeClr val="tx1"/>
                </a:solidFill>
              </a:defRPr>
            </a:lvl1pPr>
          </a:lstStyle>
          <a:p>
            <a:r>
              <a:rPr lang="en-US"/>
              <a:t>Click to edit Master title style</a:t>
            </a:r>
            <a:endParaRPr/>
          </a:p>
        </p:txBody>
      </p:sp>
      <p:sp>
        <p:nvSpPr>
          <p:cNvPr id="3" name="Text Placeholder 2"/>
          <p:cNvSpPr>
            <a:spLocks noGrp="1"/>
          </p:cNvSpPr>
          <p:nvPr>
            <p:ph type="body" idx="1"/>
          </p:nvPr>
        </p:nvSpPr>
        <p:spPr>
          <a:xfrm>
            <a:off x="1522413" y="3810000"/>
            <a:ext cx="9144000" cy="1143000"/>
          </a:xfrm>
        </p:spPr>
        <p:txBody>
          <a:bodyPr anchor="t">
            <a:normAutofit/>
          </a:bodyPr>
          <a:lstStyle>
            <a:lvl1pPr marL="0" indent="0" algn="ctr">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lvl1pPr>
              <a:defRPr>
                <a:solidFill>
                  <a:schemeClr val="tx2"/>
                </a:solidFill>
              </a:defRPr>
            </a:lvl1pPr>
          </a:lstStyle>
          <a:p>
            <a:endParaRPr/>
          </a:p>
        </p:txBody>
      </p:sp>
      <p:sp>
        <p:nvSpPr>
          <p:cNvPr id="4" name="Date Placeholder 4"/>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9/30/2021</a:t>
            </a:fld>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8043280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34112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7888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DD7D43D-6574-4C7B-808D-C6C12215A4D4}" type="datetimeFigureOut">
              <a:rPr lang="en-US"/>
              <a:t>9/30/2021</a:t>
            </a:fld>
            <a:endParaRPr/>
          </a:p>
        </p:txBody>
      </p:sp>
      <p:sp>
        <p:nvSpPr>
          <p:cNvPr id="7" name="Slide Number Placeholder 6"/>
          <p:cNvSpPr>
            <a:spLocks noGrp="1"/>
          </p:cNvSpPr>
          <p:nvPr>
            <p:ph type="sldNum" sz="quarter" idx="12"/>
          </p:nvPr>
        </p:nvSpPr>
        <p:spPr/>
        <p:txBody>
          <a:bodyPr/>
          <a:lstStyle/>
          <a:p>
            <a:fld id="{A0ECE5F2-81AA-4605-B028-6FBA391056AF}" type="slidenum">
              <a:rPr/>
              <a:t>‹#›</a:t>
            </a:fld>
            <a:endParaRPr/>
          </a:p>
        </p:txBody>
      </p:sp>
    </p:spTree>
    <p:extLst>
      <p:ext uri="{BB962C8B-B14F-4D97-AF65-F5344CB8AC3E}">
        <p14:creationId xmlns:p14="http://schemas.microsoft.com/office/powerpoint/2010/main" val="3117078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34112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112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7888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6"/>
          <p:cNvSpPr>
            <a:spLocks noGrp="1"/>
          </p:cNvSpPr>
          <p:nvPr>
            <p:ph type="ftr" sz="quarter" idx="11"/>
          </p:nvPr>
        </p:nvSpPr>
        <p:spPr/>
        <p:txBody>
          <a:bodyPr/>
          <a:lstStyle/>
          <a:p>
            <a:endParaRPr/>
          </a:p>
        </p:txBody>
      </p:sp>
      <p:sp>
        <p:nvSpPr>
          <p:cNvPr id="7" name="Date Placeholder 7"/>
          <p:cNvSpPr>
            <a:spLocks noGrp="1"/>
          </p:cNvSpPr>
          <p:nvPr>
            <p:ph type="dt" sz="half" idx="10"/>
          </p:nvPr>
        </p:nvSpPr>
        <p:spPr/>
        <p:txBody>
          <a:bodyPr/>
          <a:lstStyle/>
          <a:p>
            <a:fld id="{9E583DDF-CA54-461A-A486-592D2374C532}" type="datetimeFigureOut">
              <a:rPr lang="en-US"/>
              <a:t>9/30/2021</a:t>
            </a:fld>
            <a:endParaRPr/>
          </a:p>
        </p:txBody>
      </p:sp>
      <p:sp>
        <p:nvSpPr>
          <p:cNvPr id="9" name="Slide Number Placeholder 8"/>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2"/>
          <p:cNvSpPr>
            <a:spLocks noGrp="1"/>
          </p:cNvSpPr>
          <p:nvPr>
            <p:ph type="ftr" sz="quarter" idx="11"/>
          </p:nvPr>
        </p:nvSpPr>
        <p:spPr/>
        <p:txBody>
          <a:bodyPr/>
          <a:lstStyle/>
          <a:p>
            <a:endParaRPr/>
          </a:p>
        </p:txBody>
      </p:sp>
      <p:sp>
        <p:nvSpPr>
          <p:cNvPr id="3" name="Date Placeholder 3"/>
          <p:cNvSpPr>
            <a:spLocks noGrp="1"/>
          </p:cNvSpPr>
          <p:nvPr>
            <p:ph type="dt" sz="half" idx="10"/>
          </p:nvPr>
        </p:nvSpPr>
        <p:spPr/>
        <p:txBody>
          <a:bodyPr/>
          <a:lstStyle/>
          <a:p>
            <a:fld id="{9E583DDF-CA54-461A-A486-592D2374C532}" type="datetimeFigureOut">
              <a:rPr lang="en-US"/>
              <a:t>9/30/2021</a:t>
            </a:fld>
            <a:endParaRPr/>
          </a:p>
        </p:txBody>
      </p:sp>
      <p:sp>
        <p:nvSpPr>
          <p:cNvPr id="5" name="Slide Number Placeholder 4"/>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a:lstStyle>
            <a:lvl1pPr>
              <a:defRPr>
                <a:solidFill>
                  <a:schemeClr val="tx2"/>
                </a:solidFill>
              </a:defRPr>
            </a:lvl1pPr>
          </a:lstStyle>
          <a:p>
            <a:endParaRPr/>
          </a:p>
        </p:txBody>
      </p:sp>
      <p:sp>
        <p:nvSpPr>
          <p:cNvPr id="2" name="Date Placeholder 2"/>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9/30/2021</a:t>
            </a:fld>
            <a:endParaRPr/>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0412" y="2362200"/>
            <a:ext cx="3200400" cy="1990725"/>
          </a:xfrm>
        </p:spPr>
        <p:txBody>
          <a:bodyPr anchor="b">
            <a:normAutofit/>
          </a:bodyPr>
          <a:lstStyle>
            <a:lvl1pPr>
              <a:defRPr sz="3400" b="0"/>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494212" y="685800"/>
            <a:ext cx="7239001"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9/30/2021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Alternate Content with Caption">
    <p:spTree>
      <p:nvGrpSpPr>
        <p:cNvPr id="1" name=""/>
        <p:cNvGrpSpPr/>
        <p:nvPr/>
      </p:nvGrpSpPr>
      <p:grpSpPr>
        <a:xfrm>
          <a:off x="0" y="0"/>
          <a:ext cx="0" cy="0"/>
          <a:chOff x="0" y="0"/>
          <a:chExt cx="0" cy="0"/>
        </a:xfrm>
      </p:grpSpPr>
      <p:sp>
        <p:nvSpPr>
          <p:cNvPr id="8" name="Rectangle 7"/>
          <p:cNvSpPr/>
          <p:nvPr/>
        </p:nvSpPr>
        <p:spPr bwMode="ltGray">
          <a:xfrm>
            <a:off x="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60412" y="2362200"/>
            <a:ext cx="3200400" cy="1990725"/>
          </a:xfrm>
        </p:spPr>
        <p:txBody>
          <a:bodyPr anchor="b">
            <a:normAutofit/>
          </a:bodyPr>
          <a:lstStyle>
            <a:lvl1pPr>
              <a:defRPr sz="3400" b="0">
                <a:solidFill>
                  <a:schemeClr val="bg1"/>
                </a:solidFill>
              </a:defRPr>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5362892" y="685800"/>
            <a:ext cx="6370320"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9/30/2021</a:t>
            </a:fld>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37693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bwMode="ltGray">
          <a:xfrm>
            <a:off x="731520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923214" y="2362200"/>
            <a:ext cx="3200400" cy="1993392"/>
          </a:xfrm>
        </p:spPr>
        <p:txBody>
          <a:bodyPr anchor="b">
            <a:normAutofit/>
          </a:bodyPr>
          <a:lstStyle>
            <a:lvl1pPr>
              <a:defRPr sz="3400" b="0">
                <a:solidFill>
                  <a:schemeClr val="bg1"/>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0" y="0"/>
            <a:ext cx="7315200" cy="6858000"/>
          </a:xfrm>
          <a:solidFill>
            <a:schemeClr val="bg2">
              <a:lumMod val="90000"/>
            </a:schemeClr>
          </a:solidFill>
        </p:spPr>
        <p:txBody>
          <a:bodyPr/>
          <a:lstStyle>
            <a:lvl1pPr marL="0" indent="0" algn="ctr">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923214" y="4355592"/>
            <a:ext cx="3200400" cy="1644614"/>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9/30/2021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9/30/2021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9/30/2021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341120" y="1901952"/>
            <a:ext cx="9509760" cy="41276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Rectangle 3"/>
          <p:cNvSpPr/>
          <p:nvPr/>
        </p:nvSpPr>
        <p:spPr bwMode="ltGray">
          <a:xfrm>
            <a:off x="1587" y="6583680"/>
            <a:ext cx="12188826" cy="2743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5" name="Footer Placeholder 4"/>
          <p:cNvSpPr>
            <a:spLocks noGrp="1"/>
          </p:cNvSpPr>
          <p:nvPr>
            <p:ph type="ftr" sz="quarter" idx="3"/>
          </p:nvPr>
        </p:nvSpPr>
        <p:spPr>
          <a:xfrm>
            <a:off x="1341120" y="6614494"/>
            <a:ext cx="7159752" cy="237744"/>
          </a:xfrm>
          <a:prstGeom prst="rect">
            <a:avLst/>
          </a:prstGeom>
        </p:spPr>
        <p:txBody>
          <a:bodyPr vert="horz" lIns="91440" tIns="45720" rIns="91440" bIns="45720" rtlCol="0" anchor="ctr"/>
          <a:lstStyle>
            <a:lvl1pPr algn="l">
              <a:defRPr sz="1100" cap="all" baseline="0">
                <a:solidFill>
                  <a:schemeClr val="bg2"/>
                </a:solidFill>
              </a:defRPr>
            </a:lvl1pPr>
          </a:lstStyle>
          <a:p>
            <a:endParaRPr lang="en-US" dirty="0"/>
          </a:p>
        </p:txBody>
      </p:sp>
      <p:sp>
        <p:nvSpPr>
          <p:cNvPr id="8" name="Rectangle 5"/>
          <p:cNvSpPr/>
          <p:nvPr/>
        </p:nvSpPr>
        <p:spPr bwMode="white">
          <a:xfrm>
            <a:off x="1587" y="65836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Date Placeholder 6"/>
          <p:cNvSpPr>
            <a:spLocks noGrp="1"/>
          </p:cNvSpPr>
          <p:nvPr>
            <p:ph type="dt" sz="half" idx="2"/>
          </p:nvPr>
        </p:nvSpPr>
        <p:spPr>
          <a:xfrm>
            <a:off x="8875776" y="6614494"/>
            <a:ext cx="960120" cy="237744"/>
          </a:xfrm>
          <a:prstGeom prst="rect">
            <a:avLst/>
          </a:prstGeom>
        </p:spPr>
        <p:txBody>
          <a:bodyPr vert="horz" lIns="91440" tIns="45720" rIns="91440" bIns="45720" rtlCol="0" anchor="ctr"/>
          <a:lstStyle>
            <a:lvl1pPr algn="r">
              <a:defRPr sz="1100">
                <a:solidFill>
                  <a:schemeClr val="bg2"/>
                </a:solidFill>
              </a:defRPr>
            </a:lvl1pPr>
          </a:lstStyle>
          <a:p>
            <a:fld id="{9E583DDF-CA54-461A-A486-592D2374C532}" type="datetimeFigureOut">
              <a:rPr lang="en-US" smtClean="0"/>
              <a:pPr/>
              <a:t>9/30/2021</a:t>
            </a:fld>
            <a:endParaRPr lang="en-US"/>
          </a:p>
        </p:txBody>
      </p:sp>
      <p:sp>
        <p:nvSpPr>
          <p:cNvPr id="6" name="Slide Number Placeholder 7"/>
          <p:cNvSpPr>
            <a:spLocks noGrp="1"/>
          </p:cNvSpPr>
          <p:nvPr>
            <p:ph type="sldNum" sz="quarter" idx="4"/>
          </p:nvPr>
        </p:nvSpPr>
        <p:spPr>
          <a:xfrm>
            <a:off x="10210800" y="6614494"/>
            <a:ext cx="640080" cy="237744"/>
          </a:xfrm>
          <a:prstGeom prst="rect">
            <a:avLst/>
          </a:prstGeom>
        </p:spPr>
        <p:txBody>
          <a:bodyPr vert="horz" lIns="91440" tIns="45720" rIns="91440" bIns="45720" rtlCol="0" anchor="ctr"/>
          <a:lstStyle>
            <a:lvl1pPr algn="r">
              <a:defRPr sz="1100">
                <a:solidFill>
                  <a:schemeClr val="bg2"/>
                </a:solidFill>
              </a:defRPr>
            </a:lvl1pPr>
          </a:lstStyle>
          <a:p>
            <a:fld id="{CA8D9AD5-F248-4919-864A-CFD76CC027D6}" type="slidenum">
              <a:rPr lang="en-US" smtClean="0"/>
              <a:pPr/>
              <a:t>‹#›</a:t>
            </a:fld>
            <a:endParaRPr lang="en-US"/>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2" r:id="rId4"/>
    <p:sldLayoutId id="2147483661" r:id="rId5"/>
    <p:sldLayoutId id="2147483653" r:id="rId6"/>
    <p:sldLayoutId id="2147483654" r:id="rId7"/>
    <p:sldLayoutId id="2147483655" r:id="rId8"/>
    <p:sldLayoutId id="2147483656" r:id="rId9"/>
    <p:sldLayoutId id="2147483663" r:id="rId10"/>
    <p:sldLayoutId id="2147483657" r:id="rId11"/>
    <p:sldLayoutId id="2147483658" r:id="rId12"/>
    <p:sldLayoutId id="2147483659"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marL="0" indent="0" algn="l" defTabSz="914400" rtl="0" eaLnBrk="1" latinLnBrk="0" hangingPunct="1">
        <a:lnSpc>
          <a:spcPct val="90000"/>
        </a:lnSpc>
        <a:spcBef>
          <a:spcPct val="0"/>
        </a:spcBef>
        <a:buFont typeface="Arial" pitchFamily="34" charset="0"/>
        <a:buNone/>
        <a:defRPr sz="3400" kern="1200">
          <a:solidFill>
            <a:schemeClr val="tx2">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2"/>
        </a:buClr>
        <a:buSzPct val="100000"/>
        <a:buFont typeface="Arial" pitchFamily="34" charset="0"/>
        <a:buChar char="▪"/>
        <a:defRPr sz="2000" kern="1200">
          <a:solidFill>
            <a:schemeClr val="tx2"/>
          </a:solidFill>
          <a:latin typeface="+mn-lt"/>
          <a:ea typeface="+mn-ea"/>
          <a:cs typeface="+mn-cs"/>
        </a:defRPr>
      </a:lvl1pPr>
      <a:lvl2pPr marL="594360" indent="-228600" algn="l" defTabSz="914400" rtl="0" eaLnBrk="1" latinLnBrk="0" hangingPunct="1">
        <a:lnSpc>
          <a:spcPct val="90000"/>
        </a:lnSpc>
        <a:spcBef>
          <a:spcPts val="1000"/>
        </a:spcBef>
        <a:buClr>
          <a:schemeClr val="tx2"/>
        </a:buClr>
        <a:buSzPct val="100000"/>
        <a:buFont typeface="Arial" pitchFamily="34" charset="0"/>
        <a:buChar char="▪"/>
        <a:defRPr sz="1800" kern="1200">
          <a:solidFill>
            <a:schemeClr val="tx2"/>
          </a:solidFill>
          <a:latin typeface="+mn-lt"/>
          <a:ea typeface="+mn-ea"/>
          <a:cs typeface="+mn-cs"/>
        </a:defRPr>
      </a:lvl2pPr>
      <a:lvl3pPr marL="914400" indent="-228600" algn="l" defTabSz="914400" rtl="0" eaLnBrk="1" latinLnBrk="0" hangingPunct="1">
        <a:lnSpc>
          <a:spcPct val="90000"/>
        </a:lnSpc>
        <a:spcBef>
          <a:spcPts val="800"/>
        </a:spcBef>
        <a:buClr>
          <a:schemeClr val="tx2"/>
        </a:buClr>
        <a:buSzPct val="100000"/>
        <a:buFont typeface="Arial" pitchFamily="34" charset="0"/>
        <a:buChar char="▪"/>
        <a:defRPr sz="1600" kern="1200">
          <a:solidFill>
            <a:schemeClr val="tx2"/>
          </a:solidFill>
          <a:latin typeface="+mn-lt"/>
          <a:ea typeface="+mn-ea"/>
          <a:cs typeface="+mn-cs"/>
        </a:defRPr>
      </a:lvl3pPr>
      <a:lvl4pPr marL="123444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4pPr>
      <a:lvl5pPr marL="155448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5pPr>
      <a:lvl6pPr marL="1874520" indent="-228600" algn="l" defTabSz="914400" rtl="0" eaLnBrk="1" latinLnBrk="0" hangingPunct="1">
        <a:lnSpc>
          <a:spcPct val="90000"/>
        </a:lnSpc>
        <a:spcBef>
          <a:spcPts val="800"/>
        </a:spcBef>
        <a:buSzPct val="100000"/>
        <a:buFont typeface="Arial" pitchFamily="34" charset="0"/>
        <a:buChar char="▪"/>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7pPr>
      <a:lvl8pPr marL="251460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8pPr>
      <a:lvl9pPr marL="283464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Formalities</a:t>
            </a:r>
          </a:p>
        </p:txBody>
      </p:sp>
      <p:sp>
        <p:nvSpPr>
          <p:cNvPr id="4" name="Subtitle 2"/>
          <p:cNvSpPr>
            <a:spLocks noGrp="1"/>
          </p:cNvSpPr>
          <p:nvPr>
            <p:ph type="subTitle" idx="1"/>
          </p:nvPr>
        </p:nvSpPr>
        <p:spPr/>
        <p:txBody>
          <a:bodyPr/>
          <a:lstStyle/>
          <a:p>
            <a:r>
              <a:rPr lang="en-US" dirty="0"/>
              <a:t>Property Law</a:t>
            </a:r>
          </a:p>
        </p:txBody>
      </p:sp>
      <p:pic>
        <p:nvPicPr>
          <p:cNvPr id="3" name="Audio 2">
            <a:hlinkClick r:id="" action="ppaction://media"/>
            <a:extLst>
              <a:ext uri="{FF2B5EF4-FFF2-40B4-BE49-F238E27FC236}">
                <a16:creationId xmlns:a16="http://schemas.microsoft.com/office/drawing/2014/main" id="{010BDE2D-3C9A-41AE-A7FA-B3A01DFDA20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98809327"/>
      </p:ext>
    </p:extLst>
  </p:cSld>
  <p:clrMapOvr>
    <a:masterClrMapping/>
  </p:clrMapOvr>
  <mc:AlternateContent xmlns:mc="http://schemas.openxmlformats.org/markup-compatibility/2006">
    <mc:Choice xmlns:p14="http://schemas.microsoft.com/office/powerpoint/2010/main" Requires="p14">
      <p:transition spd="med" p14:dur="700" advTm="14568">
        <p:fade/>
      </p:transition>
    </mc:Choice>
    <mc:Fallback>
      <p:transition spd="med" advTm="145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p:txBody>
          <a:bodyPr/>
          <a:lstStyle/>
          <a:p>
            <a:r>
              <a:rPr lang="en-US" dirty="0"/>
              <a:t>Formalities Introduction</a:t>
            </a:r>
          </a:p>
        </p:txBody>
      </p:sp>
      <p:sp>
        <p:nvSpPr>
          <p:cNvPr id="14" name="Content Placeholder 2"/>
          <p:cNvSpPr>
            <a:spLocks noGrp="1"/>
          </p:cNvSpPr>
          <p:nvPr>
            <p:ph idx="1"/>
          </p:nvPr>
        </p:nvSpPr>
        <p:spPr/>
        <p:txBody>
          <a:bodyPr/>
          <a:lstStyle/>
          <a:p>
            <a:r>
              <a:rPr lang="en-GB" dirty="0"/>
              <a:t>There are formalities for the creation or transfer of a legal estate or interest and for the creation of an equitable interest. </a:t>
            </a:r>
          </a:p>
          <a:p>
            <a:r>
              <a:rPr lang="en-GB" dirty="0"/>
              <a:t>There are exceptions to the rules. </a:t>
            </a:r>
          </a:p>
          <a:p>
            <a:r>
              <a:rPr lang="en-GB" dirty="0"/>
              <a:t>You need to learn both the rules and the exceptions</a:t>
            </a:r>
            <a:endParaRPr lang="en-US" dirty="0"/>
          </a:p>
        </p:txBody>
      </p:sp>
      <p:pic>
        <p:nvPicPr>
          <p:cNvPr id="2" name="Audio 1">
            <a:hlinkClick r:id="" action="ppaction://media"/>
            <a:extLst>
              <a:ext uri="{FF2B5EF4-FFF2-40B4-BE49-F238E27FC236}">
                <a16:creationId xmlns:a16="http://schemas.microsoft.com/office/drawing/2014/main" id="{1868D4FE-4040-4671-850F-8816509B78A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95955062"/>
      </p:ext>
    </p:extLst>
  </p:cSld>
  <p:clrMapOvr>
    <a:masterClrMapping/>
  </p:clrMapOvr>
  <mc:AlternateContent xmlns:mc="http://schemas.openxmlformats.org/markup-compatibility/2006">
    <mc:Choice xmlns:p14="http://schemas.microsoft.com/office/powerpoint/2010/main" Requires="p14">
      <p:transition spd="med" p14:dur="700" advTm="29244">
        <p:fade/>
      </p:transition>
    </mc:Choice>
    <mc:Fallback>
      <p:transition spd="med" advTm="2924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6405F-4664-40DB-95A9-B642C80CE620}"/>
              </a:ext>
            </a:extLst>
          </p:cNvPr>
          <p:cNvSpPr>
            <a:spLocks noGrp="1"/>
          </p:cNvSpPr>
          <p:nvPr>
            <p:ph type="title"/>
          </p:nvPr>
        </p:nvSpPr>
        <p:spPr/>
        <p:txBody>
          <a:bodyPr/>
          <a:lstStyle/>
          <a:p>
            <a:r>
              <a:rPr lang="en-GB" dirty="0"/>
              <a:t>Creation or transfer of a legal estate or interest</a:t>
            </a:r>
          </a:p>
        </p:txBody>
      </p:sp>
      <p:sp>
        <p:nvSpPr>
          <p:cNvPr id="3" name="Content Placeholder 2">
            <a:extLst>
              <a:ext uri="{FF2B5EF4-FFF2-40B4-BE49-F238E27FC236}">
                <a16:creationId xmlns:a16="http://schemas.microsoft.com/office/drawing/2014/main" id="{495701CA-D55D-46D6-AFA1-FE589FD3462C}"/>
              </a:ext>
            </a:extLst>
          </p:cNvPr>
          <p:cNvSpPr>
            <a:spLocks noGrp="1"/>
          </p:cNvSpPr>
          <p:nvPr>
            <p:ph idx="1"/>
          </p:nvPr>
        </p:nvSpPr>
        <p:spPr/>
        <p:txBody>
          <a:bodyPr>
            <a:normAutofit fontScale="92500" lnSpcReduction="20000"/>
          </a:bodyPr>
          <a:lstStyle/>
          <a:p>
            <a:r>
              <a:rPr lang="en-GB" dirty="0"/>
              <a:t>Section 52(1) LPA 1925 provides that a deed is required to create or transfer a legal estate or interest in land. </a:t>
            </a:r>
          </a:p>
          <a:p>
            <a:r>
              <a:rPr lang="en-GB" dirty="0"/>
              <a:t>This means that the estates and interests appearing respectively in s 1(1) and 1(2) LPA 1925 must be created by deed in order to be legal. </a:t>
            </a:r>
          </a:p>
          <a:p>
            <a:r>
              <a:rPr lang="en-GB" dirty="0"/>
              <a:t>The requirements for a deed are set out in s 1 of the Law of Property (Miscellaneous Provisions) Act 1989 (LPMPA 1989) which are that it must be:</a:t>
            </a:r>
          </a:p>
          <a:p>
            <a:r>
              <a:rPr lang="en-GB" dirty="0"/>
              <a:t>in writing; </a:t>
            </a:r>
          </a:p>
          <a:p>
            <a:r>
              <a:rPr lang="en-GB" dirty="0"/>
              <a:t>clear on its face that it is a deed;</a:t>
            </a:r>
          </a:p>
          <a:p>
            <a:r>
              <a:rPr lang="en-GB" dirty="0"/>
              <a:t>signed;</a:t>
            </a:r>
          </a:p>
          <a:p>
            <a:r>
              <a:rPr lang="en-GB" dirty="0"/>
              <a:t>witnessed (by one witness); and</a:t>
            </a:r>
          </a:p>
          <a:p>
            <a:r>
              <a:rPr lang="en-GB" dirty="0"/>
              <a:t>delivered.</a:t>
            </a:r>
          </a:p>
        </p:txBody>
      </p:sp>
      <p:pic>
        <p:nvPicPr>
          <p:cNvPr id="4" name="Audio 3">
            <a:hlinkClick r:id="" action="ppaction://media"/>
            <a:extLst>
              <a:ext uri="{FF2B5EF4-FFF2-40B4-BE49-F238E27FC236}">
                <a16:creationId xmlns:a16="http://schemas.microsoft.com/office/drawing/2014/main" id="{B72C7FF5-A5A0-4387-956C-1FD827CAB9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85803456"/>
      </p:ext>
    </p:extLst>
  </p:cSld>
  <p:clrMapOvr>
    <a:masterClrMapping/>
  </p:clrMapOvr>
  <mc:AlternateContent xmlns:mc="http://schemas.openxmlformats.org/markup-compatibility/2006">
    <mc:Choice xmlns:p14="http://schemas.microsoft.com/office/powerpoint/2010/main" Requires="p14">
      <p:transition spd="med" p14:dur="700" advTm="72851">
        <p:fade/>
      </p:transition>
    </mc:Choice>
    <mc:Fallback>
      <p:transition spd="med" advTm="7285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62264-5847-4292-8520-B647F88FF2ED}"/>
              </a:ext>
            </a:extLst>
          </p:cNvPr>
          <p:cNvSpPr>
            <a:spLocks noGrp="1"/>
          </p:cNvSpPr>
          <p:nvPr>
            <p:ph type="title"/>
          </p:nvPr>
        </p:nvSpPr>
        <p:spPr/>
        <p:txBody>
          <a:bodyPr/>
          <a:lstStyle/>
          <a:p>
            <a:r>
              <a:rPr lang="en-GB" dirty="0"/>
              <a:t>Exceptions to the rule </a:t>
            </a:r>
          </a:p>
        </p:txBody>
      </p:sp>
      <p:sp>
        <p:nvSpPr>
          <p:cNvPr id="3" name="Content Placeholder 2">
            <a:extLst>
              <a:ext uri="{FF2B5EF4-FFF2-40B4-BE49-F238E27FC236}">
                <a16:creationId xmlns:a16="http://schemas.microsoft.com/office/drawing/2014/main" id="{DF5A342E-B2A2-40E9-842D-A4A5E59D21D8}"/>
              </a:ext>
            </a:extLst>
          </p:cNvPr>
          <p:cNvSpPr>
            <a:spLocks noGrp="1"/>
          </p:cNvSpPr>
          <p:nvPr>
            <p:ph idx="1"/>
          </p:nvPr>
        </p:nvSpPr>
        <p:spPr/>
        <p:txBody>
          <a:bodyPr>
            <a:normAutofit fontScale="85000" lnSpcReduction="20000"/>
          </a:bodyPr>
          <a:lstStyle/>
          <a:p>
            <a:r>
              <a:rPr lang="en-GB" dirty="0"/>
              <a:t>Certain short-term leases require no formalities for creation. </a:t>
            </a:r>
          </a:p>
          <a:p>
            <a:r>
              <a:rPr lang="en-GB" dirty="0"/>
              <a:t>These are called </a:t>
            </a:r>
            <a:r>
              <a:rPr lang="en-GB" dirty="0" err="1"/>
              <a:t>parol</a:t>
            </a:r>
            <a:r>
              <a:rPr lang="en-GB" dirty="0"/>
              <a:t> leases and can be created orally. </a:t>
            </a:r>
          </a:p>
          <a:p>
            <a:r>
              <a:rPr lang="en-GB" dirty="0"/>
              <a:t>In order to be legal, such leases must meet the criteria set out in s 54(2) LPA 1925 as follows: </a:t>
            </a:r>
          </a:p>
          <a:p>
            <a:r>
              <a:rPr lang="en-GB" dirty="0"/>
              <a:t>(a) The lease must be for three years or less. This would include periodic leases where the period of the lease is for three years or less. For example, a monthly periodic lease. </a:t>
            </a:r>
          </a:p>
          <a:p>
            <a:r>
              <a:rPr lang="en-GB" dirty="0"/>
              <a:t>(b) The lease must take effect in possession. This means that the tenant must have the immediate right to possess and enjoy the land. </a:t>
            </a:r>
          </a:p>
          <a:p>
            <a:r>
              <a:rPr lang="en-GB" dirty="0"/>
              <a:t>(c) The tenant must pay the best rent which can be reasonably obtained. This means market rent. </a:t>
            </a:r>
          </a:p>
          <a:p>
            <a:r>
              <a:rPr lang="en-GB" dirty="0"/>
              <a:t>(d) The landlord must not charge a fine or premium. This is a one-off capital sum. For example, granting the lease for £5,000. This premium could be paid instead of rent, or in addition to it. </a:t>
            </a:r>
          </a:p>
          <a:p>
            <a:r>
              <a:rPr lang="en-GB" dirty="0"/>
              <a:t>Usually, the creation of a legal easement requires the formality of a deed; however, certain easements (as a consequence of their method of creation) do not require this formality. This will be considered in in more detail later in the course. </a:t>
            </a:r>
          </a:p>
        </p:txBody>
      </p:sp>
      <p:pic>
        <p:nvPicPr>
          <p:cNvPr id="4" name="Audio 3">
            <a:hlinkClick r:id="" action="ppaction://media"/>
            <a:extLst>
              <a:ext uri="{FF2B5EF4-FFF2-40B4-BE49-F238E27FC236}">
                <a16:creationId xmlns:a16="http://schemas.microsoft.com/office/drawing/2014/main" id="{A8450AA8-F58E-432A-8966-5AB1BE596B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05976889"/>
      </p:ext>
    </p:extLst>
  </p:cSld>
  <p:clrMapOvr>
    <a:masterClrMapping/>
  </p:clrMapOvr>
  <mc:AlternateContent xmlns:mc="http://schemas.openxmlformats.org/markup-compatibility/2006">
    <mc:Choice xmlns:p14="http://schemas.microsoft.com/office/powerpoint/2010/main" Requires="p14">
      <p:transition spd="med" p14:dur="700" advTm="98416">
        <p:fade/>
      </p:transition>
    </mc:Choice>
    <mc:Fallback>
      <p:transition spd="med" advTm="9841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E511E-A018-45A4-8EFA-639A6D273AFF}"/>
              </a:ext>
            </a:extLst>
          </p:cNvPr>
          <p:cNvSpPr>
            <a:spLocks noGrp="1"/>
          </p:cNvSpPr>
          <p:nvPr>
            <p:ph type="title"/>
          </p:nvPr>
        </p:nvSpPr>
        <p:spPr/>
        <p:txBody>
          <a:bodyPr/>
          <a:lstStyle/>
          <a:p>
            <a:r>
              <a:rPr lang="en-GB" dirty="0"/>
              <a:t>Contract for the creation or transfer of rights in land</a:t>
            </a:r>
          </a:p>
        </p:txBody>
      </p:sp>
      <p:sp>
        <p:nvSpPr>
          <p:cNvPr id="3" name="Content Placeholder 2">
            <a:extLst>
              <a:ext uri="{FF2B5EF4-FFF2-40B4-BE49-F238E27FC236}">
                <a16:creationId xmlns:a16="http://schemas.microsoft.com/office/drawing/2014/main" id="{2F557EEA-E9ED-442A-A0F0-651CDB3798E8}"/>
              </a:ext>
            </a:extLst>
          </p:cNvPr>
          <p:cNvSpPr>
            <a:spLocks noGrp="1"/>
          </p:cNvSpPr>
          <p:nvPr>
            <p:ph idx="1"/>
          </p:nvPr>
        </p:nvSpPr>
        <p:spPr/>
        <p:txBody>
          <a:bodyPr>
            <a:normAutofit fontScale="92500" lnSpcReduction="20000"/>
          </a:bodyPr>
          <a:lstStyle/>
          <a:p>
            <a:r>
              <a:rPr lang="en-GB" dirty="0"/>
              <a:t>Many property transactions will be in two distinct stages: </a:t>
            </a:r>
          </a:p>
          <a:p>
            <a:r>
              <a:rPr lang="en-GB" dirty="0"/>
              <a:t>Stage 1 Investigation of title leading up to exchange of contracts; and </a:t>
            </a:r>
          </a:p>
          <a:p>
            <a:r>
              <a:rPr lang="en-GB" dirty="0"/>
              <a:t>Stage 2 Completion when the legal estate is created or transferred (subject to the relevant formalities here) </a:t>
            </a:r>
          </a:p>
          <a:p>
            <a:r>
              <a:rPr lang="en-GB" dirty="0"/>
              <a:t>All contracts for the creation or transfer of rights in land must comply with s 2 LPMPA 1989 in order to be valid. </a:t>
            </a:r>
          </a:p>
          <a:p>
            <a:r>
              <a:rPr lang="en-GB" dirty="0"/>
              <a:t>The contract must:</a:t>
            </a:r>
          </a:p>
          <a:p>
            <a:r>
              <a:rPr lang="en-GB" dirty="0"/>
              <a:t>be in writing;</a:t>
            </a:r>
          </a:p>
          <a:p>
            <a:r>
              <a:rPr lang="en-GB" dirty="0"/>
              <a:t>incorporate all the expressly agreed terms in one document (or where contracts are exchanged in each document); and</a:t>
            </a:r>
          </a:p>
          <a:p>
            <a:r>
              <a:rPr lang="en-GB" dirty="0"/>
              <a:t>be signed by or on behalf of all parties.</a:t>
            </a:r>
          </a:p>
        </p:txBody>
      </p:sp>
      <p:pic>
        <p:nvPicPr>
          <p:cNvPr id="4" name="Audio 3">
            <a:hlinkClick r:id="" action="ppaction://media"/>
            <a:extLst>
              <a:ext uri="{FF2B5EF4-FFF2-40B4-BE49-F238E27FC236}">
                <a16:creationId xmlns:a16="http://schemas.microsoft.com/office/drawing/2014/main" id="{D678B949-4605-4BA5-A039-A38C885889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98839520"/>
      </p:ext>
    </p:extLst>
  </p:cSld>
  <p:clrMapOvr>
    <a:masterClrMapping/>
  </p:clrMapOvr>
  <mc:AlternateContent xmlns:mc="http://schemas.openxmlformats.org/markup-compatibility/2006">
    <mc:Choice xmlns:p14="http://schemas.microsoft.com/office/powerpoint/2010/main" Requires="p14">
      <p:transition spd="med" p14:dur="700" advTm="104593">
        <p:fade/>
      </p:transition>
    </mc:Choice>
    <mc:Fallback>
      <p:transition spd="med" advTm="10459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BD512-81D1-4627-96C0-EABCE20452C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749A8A9-C612-42C4-A829-D21D23DD1EA7}"/>
              </a:ext>
            </a:extLst>
          </p:cNvPr>
          <p:cNvSpPr>
            <a:spLocks noGrp="1"/>
          </p:cNvSpPr>
          <p:nvPr>
            <p:ph idx="1"/>
          </p:nvPr>
        </p:nvSpPr>
        <p:spPr/>
        <p:txBody>
          <a:bodyPr>
            <a:normAutofit lnSpcReduction="10000"/>
          </a:bodyPr>
          <a:lstStyle/>
          <a:p>
            <a:r>
              <a:rPr lang="en-GB" dirty="0"/>
              <a:t>The following transactions are examples of where the contract would need to comply with the requirements of s 2 LPMPA 1989 in order to be valid:</a:t>
            </a:r>
          </a:p>
          <a:p>
            <a:r>
              <a:rPr lang="en-GB" dirty="0"/>
              <a:t>the sale of a freehold or lease;</a:t>
            </a:r>
          </a:p>
          <a:p>
            <a:r>
              <a:rPr lang="en-GB" dirty="0"/>
              <a:t>the grant of a lease;</a:t>
            </a:r>
          </a:p>
          <a:p>
            <a:r>
              <a:rPr lang="en-GB" dirty="0"/>
              <a:t>the creation of an option; </a:t>
            </a:r>
          </a:p>
          <a:p>
            <a:r>
              <a:rPr lang="en-GB" dirty="0"/>
              <a:t>the creation of an easement. </a:t>
            </a:r>
          </a:p>
          <a:p>
            <a:r>
              <a:rPr lang="en-GB" dirty="0"/>
              <a:t>Any variation to a contract must also comply with the requirements of s 2 LPMPA 1989. </a:t>
            </a:r>
          </a:p>
          <a:p>
            <a:r>
              <a:rPr lang="en-GB" dirty="0"/>
              <a:t>Once contracts are exchanged, the buyer has an equitable interest in the land (an estate contract)</a:t>
            </a:r>
          </a:p>
        </p:txBody>
      </p:sp>
      <p:pic>
        <p:nvPicPr>
          <p:cNvPr id="4" name="Audio 3">
            <a:hlinkClick r:id="" action="ppaction://media"/>
            <a:extLst>
              <a:ext uri="{FF2B5EF4-FFF2-40B4-BE49-F238E27FC236}">
                <a16:creationId xmlns:a16="http://schemas.microsoft.com/office/drawing/2014/main" id="{89F550E7-BE91-40F3-8C9A-D4E983B84A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99511112"/>
      </p:ext>
    </p:extLst>
  </p:cSld>
  <p:clrMapOvr>
    <a:masterClrMapping/>
  </p:clrMapOvr>
  <mc:AlternateContent xmlns:mc="http://schemas.openxmlformats.org/markup-compatibility/2006">
    <mc:Choice xmlns:p14="http://schemas.microsoft.com/office/powerpoint/2010/main" Requires="p14">
      <p:transition spd="med" p14:dur="700" advTm="76148">
        <p:fade/>
      </p:transition>
    </mc:Choice>
    <mc:Fallback>
      <p:transition spd="med" advTm="7614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B6E70-ABC6-437F-8E3B-8FB99E9F74F1}"/>
              </a:ext>
            </a:extLst>
          </p:cNvPr>
          <p:cNvSpPr>
            <a:spLocks noGrp="1"/>
          </p:cNvSpPr>
          <p:nvPr>
            <p:ph type="title"/>
          </p:nvPr>
        </p:nvSpPr>
        <p:spPr/>
        <p:txBody>
          <a:bodyPr/>
          <a:lstStyle/>
          <a:p>
            <a:r>
              <a:rPr lang="en-GB" dirty="0"/>
              <a:t>Creation or transfer of an equitable right in land</a:t>
            </a:r>
          </a:p>
        </p:txBody>
      </p:sp>
      <p:sp>
        <p:nvSpPr>
          <p:cNvPr id="3" name="Content Placeholder 2">
            <a:extLst>
              <a:ext uri="{FF2B5EF4-FFF2-40B4-BE49-F238E27FC236}">
                <a16:creationId xmlns:a16="http://schemas.microsoft.com/office/drawing/2014/main" id="{4E0934F2-5DFE-41F5-9311-B263EF8F49CC}"/>
              </a:ext>
            </a:extLst>
          </p:cNvPr>
          <p:cNvSpPr>
            <a:spLocks noGrp="1"/>
          </p:cNvSpPr>
          <p:nvPr>
            <p:ph idx="1"/>
          </p:nvPr>
        </p:nvSpPr>
        <p:spPr/>
        <p:txBody>
          <a:bodyPr/>
          <a:lstStyle/>
          <a:p>
            <a:r>
              <a:rPr lang="en-GB" dirty="0"/>
              <a:t>Equitable property rights can be created in a number of different ways, the most significant of which are as follows: </a:t>
            </a:r>
          </a:p>
          <a:p>
            <a:r>
              <a:rPr lang="en-GB" dirty="0"/>
              <a:t>(a) By grant of an estate or interest which can only exist in equity; </a:t>
            </a:r>
          </a:p>
          <a:p>
            <a:r>
              <a:rPr lang="en-GB" dirty="0"/>
              <a:t>(b) By grant of an estate or interest by a person who owns only an equitable right; </a:t>
            </a:r>
          </a:p>
          <a:p>
            <a:r>
              <a:rPr lang="en-GB" dirty="0"/>
              <a:t>(c) By contract to create or transfer a legal estate or interest; </a:t>
            </a:r>
          </a:p>
          <a:p>
            <a:r>
              <a:rPr lang="en-GB" dirty="0"/>
              <a:t>(d) By trying to grant a legal estate or interest but failing to use a valid deed; and </a:t>
            </a:r>
          </a:p>
          <a:p>
            <a:r>
              <a:rPr lang="en-GB" dirty="0"/>
              <a:t>(e) By express trust.</a:t>
            </a:r>
          </a:p>
        </p:txBody>
      </p:sp>
      <p:pic>
        <p:nvPicPr>
          <p:cNvPr id="4" name="Audio 3">
            <a:hlinkClick r:id="" action="ppaction://media"/>
            <a:extLst>
              <a:ext uri="{FF2B5EF4-FFF2-40B4-BE49-F238E27FC236}">
                <a16:creationId xmlns:a16="http://schemas.microsoft.com/office/drawing/2014/main" id="{B017534E-7A1F-4297-AE0D-AFA1435F05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37327013"/>
      </p:ext>
    </p:extLst>
  </p:cSld>
  <p:clrMapOvr>
    <a:masterClrMapping/>
  </p:clrMapOvr>
  <mc:AlternateContent xmlns:mc="http://schemas.openxmlformats.org/markup-compatibility/2006">
    <mc:Choice xmlns:p14="http://schemas.microsoft.com/office/powerpoint/2010/main" Requires="p14">
      <p:transition spd="med" p14:dur="700" advTm="44499">
        <p:fade/>
      </p:transition>
    </mc:Choice>
    <mc:Fallback>
      <p:transition spd="med" advTm="4449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A54AB-6F19-4980-A2BF-16D28E132B51}"/>
              </a:ext>
            </a:extLst>
          </p:cNvPr>
          <p:cNvSpPr>
            <a:spLocks noGrp="1"/>
          </p:cNvSpPr>
          <p:nvPr>
            <p:ph type="title"/>
          </p:nvPr>
        </p:nvSpPr>
        <p:spPr/>
        <p:txBody>
          <a:bodyPr/>
          <a:lstStyle/>
          <a:p>
            <a:r>
              <a:rPr lang="en-GB" dirty="0"/>
              <a:t>By grant of an estate or interest which can only exist in equity</a:t>
            </a:r>
          </a:p>
        </p:txBody>
      </p:sp>
      <p:sp>
        <p:nvSpPr>
          <p:cNvPr id="3" name="Content Placeholder 2">
            <a:extLst>
              <a:ext uri="{FF2B5EF4-FFF2-40B4-BE49-F238E27FC236}">
                <a16:creationId xmlns:a16="http://schemas.microsoft.com/office/drawing/2014/main" id="{3D527A13-A7F9-40B3-9F97-E62E5E512EF2}"/>
              </a:ext>
            </a:extLst>
          </p:cNvPr>
          <p:cNvSpPr>
            <a:spLocks noGrp="1"/>
          </p:cNvSpPr>
          <p:nvPr>
            <p:ph idx="1"/>
          </p:nvPr>
        </p:nvSpPr>
        <p:spPr/>
        <p:txBody>
          <a:bodyPr/>
          <a:lstStyle/>
          <a:p>
            <a:r>
              <a:rPr lang="en-GB" dirty="0"/>
              <a:t>Certain equitable rights have no legal equivalents, for example a restrictive covenant.</a:t>
            </a:r>
          </a:p>
          <a:p>
            <a:r>
              <a:rPr lang="en-GB" dirty="0"/>
              <a:t>Even if these interests are created by deed, they will only ever be equitable. </a:t>
            </a:r>
          </a:p>
          <a:p>
            <a:r>
              <a:rPr lang="en-GB" dirty="0"/>
              <a:t>They are not listed in s 1(1) or (2) LPA 1925 so they are not capable of being legal – s 1(3) LPA 1925. </a:t>
            </a:r>
          </a:p>
          <a:p>
            <a:r>
              <a:rPr lang="en-GB" dirty="0"/>
              <a:t>This type of equitable right must be created by signed written document (s 53(1) LPA 1925)</a:t>
            </a:r>
          </a:p>
        </p:txBody>
      </p:sp>
      <p:pic>
        <p:nvPicPr>
          <p:cNvPr id="4" name="Audio 3">
            <a:hlinkClick r:id="" action="ppaction://media"/>
            <a:extLst>
              <a:ext uri="{FF2B5EF4-FFF2-40B4-BE49-F238E27FC236}">
                <a16:creationId xmlns:a16="http://schemas.microsoft.com/office/drawing/2014/main" id="{0D0365A7-33D5-4A3F-A82E-172F7F16356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34632403"/>
      </p:ext>
    </p:extLst>
  </p:cSld>
  <p:clrMapOvr>
    <a:masterClrMapping/>
  </p:clrMapOvr>
  <mc:AlternateContent xmlns:mc="http://schemas.openxmlformats.org/markup-compatibility/2006">
    <mc:Choice xmlns:p14="http://schemas.microsoft.com/office/powerpoint/2010/main" Requires="p14">
      <p:transition spd="med" p14:dur="700" advTm="40273">
        <p:fade/>
      </p:transition>
    </mc:Choice>
    <mc:Fallback>
      <p:transition spd="med" advTm="402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63B13-68A3-424A-8976-546F81B0F8E7}"/>
              </a:ext>
            </a:extLst>
          </p:cNvPr>
          <p:cNvSpPr>
            <a:spLocks noGrp="1"/>
          </p:cNvSpPr>
          <p:nvPr>
            <p:ph type="title"/>
          </p:nvPr>
        </p:nvSpPr>
        <p:spPr/>
        <p:txBody>
          <a:bodyPr/>
          <a:lstStyle/>
          <a:p>
            <a:r>
              <a:rPr lang="en-GB" dirty="0"/>
              <a:t>By grant of an estate or interest by a person who owns only an equitable right</a:t>
            </a:r>
          </a:p>
        </p:txBody>
      </p:sp>
      <p:sp>
        <p:nvSpPr>
          <p:cNvPr id="3" name="Content Placeholder 2">
            <a:extLst>
              <a:ext uri="{FF2B5EF4-FFF2-40B4-BE49-F238E27FC236}">
                <a16:creationId xmlns:a16="http://schemas.microsoft.com/office/drawing/2014/main" id="{E3EEE58D-E788-449B-8F83-D5A3076D93E9}"/>
              </a:ext>
            </a:extLst>
          </p:cNvPr>
          <p:cNvSpPr>
            <a:spLocks noGrp="1"/>
          </p:cNvSpPr>
          <p:nvPr>
            <p:ph idx="1"/>
          </p:nvPr>
        </p:nvSpPr>
        <p:spPr/>
        <p:txBody>
          <a:bodyPr/>
          <a:lstStyle/>
          <a:p>
            <a:r>
              <a:rPr lang="en-GB" dirty="0"/>
              <a:t>A person cannot grant a greater interest than they possess. </a:t>
            </a:r>
          </a:p>
          <a:p>
            <a:r>
              <a:rPr lang="en-GB" dirty="0"/>
              <a:t>The owner of an equitable interest in land cannot grant a legal interest. </a:t>
            </a:r>
          </a:p>
          <a:p>
            <a:r>
              <a:rPr lang="en-GB" dirty="0"/>
              <a:t>For example, a person holding an equitable lease can only sell an equitable lease, not a legal lease. </a:t>
            </a:r>
          </a:p>
          <a:p>
            <a:r>
              <a:rPr lang="en-GB" dirty="0"/>
              <a:t>This type of equitable right must be created by signed written document (s 53(1) LPA 1925)</a:t>
            </a:r>
          </a:p>
        </p:txBody>
      </p:sp>
      <p:pic>
        <p:nvPicPr>
          <p:cNvPr id="4" name="Audio 3">
            <a:hlinkClick r:id="" action="ppaction://media"/>
            <a:extLst>
              <a:ext uri="{FF2B5EF4-FFF2-40B4-BE49-F238E27FC236}">
                <a16:creationId xmlns:a16="http://schemas.microsoft.com/office/drawing/2014/main" id="{64BC14F3-3D85-436E-A6A7-C547499F28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80801266"/>
      </p:ext>
    </p:extLst>
  </p:cSld>
  <p:clrMapOvr>
    <a:masterClrMapping/>
  </p:clrMapOvr>
  <mc:AlternateContent xmlns:mc="http://schemas.openxmlformats.org/markup-compatibility/2006">
    <mc:Choice xmlns:p14="http://schemas.microsoft.com/office/powerpoint/2010/main" Requires="p14">
      <p:transition spd="med" p14:dur="700" advTm="47495">
        <p:fade/>
      </p:transition>
    </mc:Choice>
    <mc:Fallback>
      <p:transition spd="med" advTm="4749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01D2D-12FB-4EF4-8D34-71F1E10A74DE}"/>
              </a:ext>
            </a:extLst>
          </p:cNvPr>
          <p:cNvSpPr>
            <a:spLocks noGrp="1"/>
          </p:cNvSpPr>
          <p:nvPr>
            <p:ph type="title"/>
          </p:nvPr>
        </p:nvSpPr>
        <p:spPr/>
        <p:txBody>
          <a:bodyPr/>
          <a:lstStyle/>
          <a:p>
            <a:r>
              <a:rPr lang="en-GB" dirty="0"/>
              <a:t>By contract to create or transfer a legal estate or interest</a:t>
            </a:r>
          </a:p>
        </p:txBody>
      </p:sp>
      <p:sp>
        <p:nvSpPr>
          <p:cNvPr id="3" name="Content Placeholder 2">
            <a:extLst>
              <a:ext uri="{FF2B5EF4-FFF2-40B4-BE49-F238E27FC236}">
                <a16:creationId xmlns:a16="http://schemas.microsoft.com/office/drawing/2014/main" id="{5AAA708A-AAE0-4A76-AA31-19ECE563804B}"/>
              </a:ext>
            </a:extLst>
          </p:cNvPr>
          <p:cNvSpPr>
            <a:spLocks noGrp="1"/>
          </p:cNvSpPr>
          <p:nvPr>
            <p:ph idx="1"/>
          </p:nvPr>
        </p:nvSpPr>
        <p:spPr/>
        <p:txBody>
          <a:bodyPr/>
          <a:lstStyle/>
          <a:p>
            <a:r>
              <a:rPr lang="en-GB" dirty="0"/>
              <a:t>A valid contract, complying with s 2 LPMPA 1989 is required. </a:t>
            </a:r>
          </a:p>
          <a:p>
            <a:r>
              <a:rPr lang="en-GB" dirty="0"/>
              <a:t>In addition, the remedy of specific performance of the contract must also be available.</a:t>
            </a:r>
          </a:p>
        </p:txBody>
      </p:sp>
      <p:pic>
        <p:nvPicPr>
          <p:cNvPr id="4" name="Audio 3">
            <a:hlinkClick r:id="" action="ppaction://media"/>
            <a:extLst>
              <a:ext uri="{FF2B5EF4-FFF2-40B4-BE49-F238E27FC236}">
                <a16:creationId xmlns:a16="http://schemas.microsoft.com/office/drawing/2014/main" id="{9D36D194-E03B-4EAA-8E2B-A0DF6FE6A98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48581795"/>
      </p:ext>
    </p:extLst>
  </p:cSld>
  <p:clrMapOvr>
    <a:masterClrMapping/>
  </p:clrMapOvr>
  <mc:AlternateContent xmlns:mc="http://schemas.openxmlformats.org/markup-compatibility/2006">
    <mc:Choice xmlns:p14="http://schemas.microsoft.com/office/powerpoint/2010/main" Requires="p14">
      <p:transition spd="med" p14:dur="700" advTm="17796">
        <p:fade/>
      </p:transition>
    </mc:Choice>
    <mc:Fallback>
      <p:transition spd="med" advTm="177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AF4B8-BE2D-4124-A81D-335C5AD25A54}"/>
              </a:ext>
            </a:extLst>
          </p:cNvPr>
          <p:cNvSpPr>
            <a:spLocks noGrp="1"/>
          </p:cNvSpPr>
          <p:nvPr>
            <p:ph type="title"/>
          </p:nvPr>
        </p:nvSpPr>
        <p:spPr/>
        <p:txBody>
          <a:bodyPr/>
          <a:lstStyle/>
          <a:p>
            <a:r>
              <a:rPr lang="en-GB" dirty="0"/>
              <a:t>Specific performance</a:t>
            </a:r>
          </a:p>
        </p:txBody>
      </p:sp>
      <p:sp>
        <p:nvSpPr>
          <p:cNvPr id="3" name="Content Placeholder 2">
            <a:extLst>
              <a:ext uri="{FF2B5EF4-FFF2-40B4-BE49-F238E27FC236}">
                <a16:creationId xmlns:a16="http://schemas.microsoft.com/office/drawing/2014/main" id="{0EDE142C-16A7-438B-95A1-B6CDE15BA462}"/>
              </a:ext>
            </a:extLst>
          </p:cNvPr>
          <p:cNvSpPr>
            <a:spLocks noGrp="1"/>
          </p:cNvSpPr>
          <p:nvPr>
            <p:ph idx="1"/>
          </p:nvPr>
        </p:nvSpPr>
        <p:spPr/>
        <p:txBody>
          <a:bodyPr>
            <a:normAutofit lnSpcReduction="10000"/>
          </a:bodyPr>
          <a:lstStyle/>
          <a:p>
            <a:r>
              <a:rPr lang="en-GB" dirty="0"/>
              <a:t>Specific performance is an equitable remedy, therefore the courts will only grant it if the person seeking it has behaved justly and fairly. </a:t>
            </a:r>
          </a:p>
          <a:p>
            <a:r>
              <a:rPr lang="en-GB" dirty="0"/>
              <a:t>This is based on the equitable maxim: ‘He who seeks equity must do so with clean hands.’ </a:t>
            </a:r>
          </a:p>
          <a:p>
            <a:r>
              <a:rPr lang="en-GB" dirty="0"/>
              <a:t>This means that the person seeking the remedy must not be in breach of the terms of the contract.</a:t>
            </a:r>
          </a:p>
          <a:p>
            <a:r>
              <a:rPr lang="en-GB" dirty="0"/>
              <a:t>For equity to recognise the arrangement there must be: </a:t>
            </a:r>
          </a:p>
          <a:p>
            <a:r>
              <a:rPr lang="en-GB" dirty="0"/>
              <a:t>a contract; </a:t>
            </a:r>
          </a:p>
          <a:p>
            <a:r>
              <a:rPr lang="en-GB" dirty="0"/>
              <a:t>complying with s 2 LPMPA 1989; and</a:t>
            </a:r>
          </a:p>
          <a:p>
            <a:r>
              <a:rPr lang="en-GB" dirty="0"/>
              <a:t>clean hands</a:t>
            </a:r>
          </a:p>
        </p:txBody>
      </p:sp>
      <p:pic>
        <p:nvPicPr>
          <p:cNvPr id="4" name="Audio 3">
            <a:hlinkClick r:id="" action="ppaction://media"/>
            <a:extLst>
              <a:ext uri="{FF2B5EF4-FFF2-40B4-BE49-F238E27FC236}">
                <a16:creationId xmlns:a16="http://schemas.microsoft.com/office/drawing/2014/main" id="{B8CD71E8-D42F-4037-B2DE-28C9CE61015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8977845"/>
      </p:ext>
    </p:extLst>
  </p:cSld>
  <p:clrMapOvr>
    <a:masterClrMapping/>
  </p:clrMapOvr>
  <mc:AlternateContent xmlns:mc="http://schemas.openxmlformats.org/markup-compatibility/2006">
    <mc:Choice xmlns:p14="http://schemas.microsoft.com/office/powerpoint/2010/main" Requires="p14">
      <p:transition spd="med" p14:dur="700" advTm="36047">
        <p:fade/>
      </p:transition>
    </mc:Choice>
    <mc:Fallback>
      <p:transition spd="med" advTm="360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248B8-796E-4E3F-BF0B-BDBE4B6538D7}"/>
              </a:ext>
            </a:extLst>
          </p:cNvPr>
          <p:cNvSpPr>
            <a:spLocks noGrp="1"/>
          </p:cNvSpPr>
          <p:nvPr>
            <p:ph type="title"/>
          </p:nvPr>
        </p:nvSpPr>
        <p:spPr/>
        <p:txBody>
          <a:bodyPr/>
          <a:lstStyle/>
          <a:p>
            <a:r>
              <a:rPr lang="en-GB" dirty="0"/>
              <a:t>Specific performance – Case law</a:t>
            </a:r>
          </a:p>
        </p:txBody>
      </p:sp>
      <p:sp>
        <p:nvSpPr>
          <p:cNvPr id="3" name="Content Placeholder 2">
            <a:extLst>
              <a:ext uri="{FF2B5EF4-FFF2-40B4-BE49-F238E27FC236}">
                <a16:creationId xmlns:a16="http://schemas.microsoft.com/office/drawing/2014/main" id="{85F4AAC5-167D-4C0B-B3EF-F4FEC9DF4458}"/>
              </a:ext>
            </a:extLst>
          </p:cNvPr>
          <p:cNvSpPr>
            <a:spLocks noGrp="1"/>
          </p:cNvSpPr>
          <p:nvPr>
            <p:ph idx="1"/>
          </p:nvPr>
        </p:nvSpPr>
        <p:spPr/>
        <p:txBody>
          <a:bodyPr/>
          <a:lstStyle/>
          <a:p>
            <a:r>
              <a:rPr lang="en-GB" dirty="0"/>
              <a:t>This is known as the doctrine in Walsh v Lonsdale (1882) 21 Ch D 9. </a:t>
            </a:r>
          </a:p>
          <a:p>
            <a:r>
              <a:rPr lang="en-GB" dirty="0"/>
              <a:t>The parties had made a valid contract for a seven-year lease and the tenant had taken possession of the property. </a:t>
            </a:r>
          </a:p>
          <a:p>
            <a:r>
              <a:rPr lang="en-GB" dirty="0"/>
              <a:t>The parties omitted to execute a deed in order to create a legal lease. </a:t>
            </a:r>
          </a:p>
          <a:p>
            <a:r>
              <a:rPr lang="en-GB" dirty="0"/>
              <a:t>The court recognised an equitable lease based on the existence of the contract and the availability of specific performance. </a:t>
            </a:r>
          </a:p>
          <a:p>
            <a:r>
              <a:rPr lang="en-GB" dirty="0"/>
              <a:t>The decision was based on the equitable maxim of ‘equity regards as done that which ought to be done’</a:t>
            </a:r>
          </a:p>
        </p:txBody>
      </p:sp>
      <p:pic>
        <p:nvPicPr>
          <p:cNvPr id="4" name="Audio 3">
            <a:hlinkClick r:id="" action="ppaction://media"/>
            <a:extLst>
              <a:ext uri="{FF2B5EF4-FFF2-40B4-BE49-F238E27FC236}">
                <a16:creationId xmlns:a16="http://schemas.microsoft.com/office/drawing/2014/main" id="{1EEFF7F2-FC37-4F8F-9973-8DBF0371E0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04143898"/>
      </p:ext>
    </p:extLst>
  </p:cSld>
  <p:clrMapOvr>
    <a:masterClrMapping/>
  </p:clrMapOvr>
  <mc:AlternateContent xmlns:mc="http://schemas.openxmlformats.org/markup-compatibility/2006">
    <mc:Choice xmlns:p14="http://schemas.microsoft.com/office/powerpoint/2010/main" Requires="p14">
      <p:transition spd="med" p14:dur="700" advTm="48911">
        <p:fade/>
      </p:transition>
    </mc:Choice>
    <mc:Fallback>
      <p:transition spd="med" advTm="4891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96749-3CF6-4493-A8C2-6C604FDAF052}"/>
              </a:ext>
            </a:extLst>
          </p:cNvPr>
          <p:cNvSpPr>
            <a:spLocks noGrp="1"/>
          </p:cNvSpPr>
          <p:nvPr>
            <p:ph type="title"/>
          </p:nvPr>
        </p:nvSpPr>
        <p:spPr/>
        <p:txBody>
          <a:bodyPr/>
          <a:lstStyle/>
          <a:p>
            <a:r>
              <a:rPr lang="en-GB" dirty="0"/>
              <a:t>Case law </a:t>
            </a:r>
          </a:p>
        </p:txBody>
      </p:sp>
      <p:sp>
        <p:nvSpPr>
          <p:cNvPr id="3" name="Content Placeholder 2">
            <a:extLst>
              <a:ext uri="{FF2B5EF4-FFF2-40B4-BE49-F238E27FC236}">
                <a16:creationId xmlns:a16="http://schemas.microsoft.com/office/drawing/2014/main" id="{85A8A19C-7C10-4023-9657-F416B49D3FCA}"/>
              </a:ext>
            </a:extLst>
          </p:cNvPr>
          <p:cNvSpPr>
            <a:spLocks noGrp="1"/>
          </p:cNvSpPr>
          <p:nvPr>
            <p:ph idx="1"/>
          </p:nvPr>
        </p:nvSpPr>
        <p:spPr/>
        <p:txBody>
          <a:bodyPr/>
          <a:lstStyle/>
          <a:p>
            <a:r>
              <a:rPr lang="en-GB" dirty="0"/>
              <a:t>In </a:t>
            </a:r>
            <a:r>
              <a:rPr lang="en-GB" dirty="0" err="1"/>
              <a:t>Coatsworth</a:t>
            </a:r>
            <a:r>
              <a:rPr lang="en-GB" dirty="0"/>
              <a:t> v Johnson [1886–90] All EER Rep 547 there was a valid contract for a lease of a farm but the lease was not completed by deed and therefore could not be legal. </a:t>
            </a:r>
          </a:p>
          <a:p>
            <a:r>
              <a:rPr lang="en-GB" dirty="0" err="1"/>
              <a:t>Coatsworth</a:t>
            </a:r>
            <a:r>
              <a:rPr lang="en-GB" dirty="0"/>
              <a:t> took possession of the farm but breached a term of the contract. </a:t>
            </a:r>
          </a:p>
          <a:p>
            <a:r>
              <a:rPr lang="en-GB" dirty="0"/>
              <a:t>The court would not recognise the equitable lease as a consequence of </a:t>
            </a:r>
            <a:r>
              <a:rPr lang="en-GB" dirty="0" err="1"/>
              <a:t>Coatsworth</a:t>
            </a:r>
            <a:r>
              <a:rPr lang="en-GB" dirty="0"/>
              <a:t> breaching the terms of the contract and therefore not having clean hands.</a:t>
            </a:r>
          </a:p>
        </p:txBody>
      </p:sp>
      <p:pic>
        <p:nvPicPr>
          <p:cNvPr id="4" name="Audio 3">
            <a:hlinkClick r:id="" action="ppaction://media"/>
            <a:extLst>
              <a:ext uri="{FF2B5EF4-FFF2-40B4-BE49-F238E27FC236}">
                <a16:creationId xmlns:a16="http://schemas.microsoft.com/office/drawing/2014/main" id="{79F68B3E-CF99-4C7B-8F91-E1391594186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90711932"/>
      </p:ext>
    </p:extLst>
  </p:cSld>
  <p:clrMapOvr>
    <a:masterClrMapping/>
  </p:clrMapOvr>
  <mc:AlternateContent xmlns:mc="http://schemas.openxmlformats.org/markup-compatibility/2006">
    <mc:Choice xmlns:p14="http://schemas.microsoft.com/office/powerpoint/2010/main" Requires="p14">
      <p:transition spd="med" p14:dur="700" advTm="28175">
        <p:fade/>
      </p:transition>
    </mc:Choice>
    <mc:Fallback>
      <p:transition spd="med" advTm="2817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574D0-992B-416C-BDFC-08D19CC6DA5B}"/>
              </a:ext>
            </a:extLst>
          </p:cNvPr>
          <p:cNvSpPr>
            <a:spLocks noGrp="1"/>
          </p:cNvSpPr>
          <p:nvPr>
            <p:ph type="title"/>
          </p:nvPr>
        </p:nvSpPr>
        <p:spPr/>
        <p:txBody>
          <a:bodyPr/>
          <a:lstStyle/>
          <a:p>
            <a:r>
              <a:rPr lang="en-GB" dirty="0"/>
              <a:t>Summary so far</a:t>
            </a:r>
          </a:p>
        </p:txBody>
      </p:sp>
      <p:sp>
        <p:nvSpPr>
          <p:cNvPr id="3" name="Content Placeholder 2">
            <a:extLst>
              <a:ext uri="{FF2B5EF4-FFF2-40B4-BE49-F238E27FC236}">
                <a16:creationId xmlns:a16="http://schemas.microsoft.com/office/drawing/2014/main" id="{A0101651-1EAD-48FF-80C5-B9159B4F12FA}"/>
              </a:ext>
            </a:extLst>
          </p:cNvPr>
          <p:cNvSpPr>
            <a:spLocks noGrp="1"/>
          </p:cNvSpPr>
          <p:nvPr>
            <p:ph idx="1"/>
          </p:nvPr>
        </p:nvSpPr>
        <p:spPr/>
        <p:txBody>
          <a:bodyPr/>
          <a:lstStyle/>
          <a:p>
            <a:r>
              <a:rPr lang="en-GB" dirty="0"/>
              <a:t>So a contract to create or transfer a legal property right will create an equivalent equitable property right (as long as the claimant has clean hands). </a:t>
            </a:r>
          </a:p>
          <a:p>
            <a:r>
              <a:rPr lang="en-GB" dirty="0"/>
              <a:t>For example:</a:t>
            </a:r>
          </a:p>
          <a:p>
            <a:r>
              <a:rPr lang="en-GB" dirty="0"/>
              <a:t>a contract to create a legal lease will create an equitable lease;</a:t>
            </a:r>
          </a:p>
          <a:p>
            <a:r>
              <a:rPr lang="en-GB" dirty="0"/>
              <a:t>a contract to create a legal easement will create an equitable easement. </a:t>
            </a:r>
          </a:p>
          <a:p>
            <a:r>
              <a:rPr lang="en-GB" dirty="0"/>
              <a:t>However, a contract to transfer an existing legal estate (freehold or a lease) will create an equitable right known as an estate contract.</a:t>
            </a:r>
          </a:p>
        </p:txBody>
      </p:sp>
      <p:pic>
        <p:nvPicPr>
          <p:cNvPr id="4" name="Audio 3">
            <a:hlinkClick r:id="" action="ppaction://media"/>
            <a:extLst>
              <a:ext uri="{FF2B5EF4-FFF2-40B4-BE49-F238E27FC236}">
                <a16:creationId xmlns:a16="http://schemas.microsoft.com/office/drawing/2014/main" id="{FC85C72F-707D-46A5-AF5B-CA86F6E59A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09217081"/>
      </p:ext>
    </p:extLst>
  </p:cSld>
  <p:clrMapOvr>
    <a:masterClrMapping/>
  </p:clrMapOvr>
  <mc:AlternateContent xmlns:mc="http://schemas.openxmlformats.org/markup-compatibility/2006">
    <mc:Choice xmlns:p14="http://schemas.microsoft.com/office/powerpoint/2010/main" Requires="p14">
      <p:transition spd="med" p14:dur="700" advTm="35629">
        <p:fade/>
      </p:transition>
    </mc:Choice>
    <mc:Fallback>
      <p:transition spd="med" advTm="3562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689A6-916A-4D8D-82BC-D5F42373EB8A}"/>
              </a:ext>
            </a:extLst>
          </p:cNvPr>
          <p:cNvSpPr>
            <a:spLocks noGrp="1"/>
          </p:cNvSpPr>
          <p:nvPr>
            <p:ph type="title"/>
          </p:nvPr>
        </p:nvSpPr>
        <p:spPr/>
        <p:txBody>
          <a:bodyPr/>
          <a:lstStyle/>
          <a:p>
            <a:r>
              <a:rPr lang="en-GB" dirty="0"/>
              <a:t>By trying to grant a legal estate or interest but failing to use a valid deed</a:t>
            </a:r>
          </a:p>
        </p:txBody>
      </p:sp>
      <p:sp>
        <p:nvSpPr>
          <p:cNvPr id="3" name="Content Placeholder 2">
            <a:extLst>
              <a:ext uri="{FF2B5EF4-FFF2-40B4-BE49-F238E27FC236}">
                <a16:creationId xmlns:a16="http://schemas.microsoft.com/office/drawing/2014/main" id="{26F867FD-D19A-44D5-8C67-D34D29745BE6}"/>
              </a:ext>
            </a:extLst>
          </p:cNvPr>
          <p:cNvSpPr>
            <a:spLocks noGrp="1"/>
          </p:cNvSpPr>
          <p:nvPr>
            <p:ph idx="1"/>
          </p:nvPr>
        </p:nvSpPr>
        <p:spPr/>
        <p:txBody>
          <a:bodyPr>
            <a:normAutofit fontScale="92500" lnSpcReduction="10000"/>
          </a:bodyPr>
          <a:lstStyle/>
          <a:p>
            <a:r>
              <a:rPr lang="en-GB" dirty="0"/>
              <a:t>In this instance, the parties do not deliberately enter a contract. </a:t>
            </a:r>
          </a:p>
          <a:p>
            <a:r>
              <a:rPr lang="en-GB" dirty="0"/>
              <a:t>They fail to use a valid deed and the court finds a contract so that the transaction does not fail entirely. </a:t>
            </a:r>
          </a:p>
          <a:p>
            <a:r>
              <a:rPr lang="en-GB" dirty="0"/>
              <a:t>For this type of equitable property rights to arise there must be: </a:t>
            </a:r>
          </a:p>
          <a:p>
            <a:r>
              <a:rPr lang="en-GB" dirty="0"/>
              <a:t>a contract; </a:t>
            </a:r>
          </a:p>
          <a:p>
            <a:r>
              <a:rPr lang="en-GB" dirty="0"/>
              <a:t>complying with s 2 LPMPA 1989; and </a:t>
            </a:r>
          </a:p>
          <a:p>
            <a:r>
              <a:rPr lang="en-GB" dirty="0"/>
              <a:t>clean hands. </a:t>
            </a:r>
          </a:p>
          <a:p>
            <a:r>
              <a:rPr lang="en-GB" dirty="0"/>
              <a:t>In Parker v </a:t>
            </a:r>
            <a:r>
              <a:rPr lang="en-GB" dirty="0" err="1"/>
              <a:t>Taswell</a:t>
            </a:r>
            <a:r>
              <a:rPr lang="en-GB" dirty="0"/>
              <a:t> (1858) 119 ER 230 the parties had intended to grant a legal lease but the document had not been executed correctly and was not a deed. It therefore could not create a legal lease. The document satisfied the requirements for a contract and specific performance was available, therefore the document created an equitable lease.</a:t>
            </a:r>
          </a:p>
        </p:txBody>
      </p:sp>
      <p:pic>
        <p:nvPicPr>
          <p:cNvPr id="4" name="Audio 3">
            <a:hlinkClick r:id="" action="ppaction://media"/>
            <a:extLst>
              <a:ext uri="{FF2B5EF4-FFF2-40B4-BE49-F238E27FC236}">
                <a16:creationId xmlns:a16="http://schemas.microsoft.com/office/drawing/2014/main" id="{0F013B9D-B791-4AB9-B1BB-7F0DFBBA531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783899"/>
      </p:ext>
    </p:extLst>
  </p:cSld>
  <p:clrMapOvr>
    <a:masterClrMapping/>
  </p:clrMapOvr>
  <mc:AlternateContent xmlns:mc="http://schemas.openxmlformats.org/markup-compatibility/2006">
    <mc:Choice xmlns:p14="http://schemas.microsoft.com/office/powerpoint/2010/main" Requires="p14">
      <p:transition spd="med" p14:dur="700" advTm="61682">
        <p:fade/>
      </p:transition>
    </mc:Choice>
    <mc:Fallback>
      <p:transition spd="med" advTm="616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5FF68-A655-4A4D-85E5-6991154916CD}"/>
              </a:ext>
            </a:extLst>
          </p:cNvPr>
          <p:cNvSpPr>
            <a:spLocks noGrp="1"/>
          </p:cNvSpPr>
          <p:nvPr>
            <p:ph type="title"/>
          </p:nvPr>
        </p:nvSpPr>
        <p:spPr/>
        <p:txBody>
          <a:bodyPr/>
          <a:lstStyle/>
          <a:p>
            <a:r>
              <a:rPr lang="en-GB" dirty="0"/>
              <a:t>By express trust</a:t>
            </a:r>
          </a:p>
        </p:txBody>
      </p:sp>
      <p:sp>
        <p:nvSpPr>
          <p:cNvPr id="3" name="Content Placeholder 2">
            <a:extLst>
              <a:ext uri="{FF2B5EF4-FFF2-40B4-BE49-F238E27FC236}">
                <a16:creationId xmlns:a16="http://schemas.microsoft.com/office/drawing/2014/main" id="{267F2000-E900-4612-8F1F-2FF6E08A3639}"/>
              </a:ext>
            </a:extLst>
          </p:cNvPr>
          <p:cNvSpPr>
            <a:spLocks noGrp="1"/>
          </p:cNvSpPr>
          <p:nvPr>
            <p:ph idx="1"/>
          </p:nvPr>
        </p:nvSpPr>
        <p:spPr/>
        <p:txBody>
          <a:bodyPr/>
          <a:lstStyle/>
          <a:p>
            <a:r>
              <a:rPr lang="en-GB" dirty="0"/>
              <a:t>An express trust must be created by signed written document (s 53(1) LPA 1925). </a:t>
            </a:r>
          </a:p>
          <a:p>
            <a:r>
              <a:rPr lang="en-GB" dirty="0"/>
              <a:t>Often an express trust is created by deed even though this level of formality is not necessary. </a:t>
            </a:r>
          </a:p>
          <a:p>
            <a:r>
              <a:rPr lang="en-GB" dirty="0"/>
              <a:t>Exception to the rule  - Implied trusts do not need to be created in writing, or signed. They arise without any formality, simply as a result of the conduct of the parties (s 53(2) LPA 1925)</a:t>
            </a:r>
          </a:p>
        </p:txBody>
      </p:sp>
      <p:pic>
        <p:nvPicPr>
          <p:cNvPr id="4" name="Audio 3">
            <a:hlinkClick r:id="" action="ppaction://media"/>
            <a:extLst>
              <a:ext uri="{FF2B5EF4-FFF2-40B4-BE49-F238E27FC236}">
                <a16:creationId xmlns:a16="http://schemas.microsoft.com/office/drawing/2014/main" id="{DF3DCE7A-B087-41D1-8270-A3B2768D435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4543932"/>
      </p:ext>
    </p:extLst>
  </p:cSld>
  <p:clrMapOvr>
    <a:masterClrMapping/>
  </p:clrMapOvr>
  <mc:AlternateContent xmlns:mc="http://schemas.openxmlformats.org/markup-compatibility/2006">
    <mc:Choice xmlns:p14="http://schemas.microsoft.com/office/powerpoint/2010/main" Requires="p14">
      <p:transition spd="med" p14:dur="700" advTm="58083">
        <p:fade/>
      </p:transition>
    </mc:Choice>
    <mc:Fallback>
      <p:transition spd="med" advTm="580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4E18B-F913-4225-AECE-5BE80B737A64}"/>
              </a:ext>
            </a:extLst>
          </p:cNvPr>
          <p:cNvSpPr>
            <a:spLocks noGrp="1"/>
          </p:cNvSpPr>
          <p:nvPr>
            <p:ph type="title"/>
          </p:nvPr>
        </p:nvSpPr>
        <p:spPr/>
        <p:txBody>
          <a:bodyPr/>
          <a:lstStyle/>
          <a:p>
            <a:r>
              <a:rPr lang="en-GB" dirty="0"/>
              <a:t>Approach when answering questions on interests</a:t>
            </a:r>
          </a:p>
        </p:txBody>
      </p:sp>
      <p:sp>
        <p:nvSpPr>
          <p:cNvPr id="3" name="Content Placeholder 2">
            <a:extLst>
              <a:ext uri="{FF2B5EF4-FFF2-40B4-BE49-F238E27FC236}">
                <a16:creationId xmlns:a16="http://schemas.microsoft.com/office/drawing/2014/main" id="{DACD156F-6FB7-4539-9929-D46160531A19}"/>
              </a:ext>
            </a:extLst>
          </p:cNvPr>
          <p:cNvSpPr>
            <a:spLocks noGrp="1"/>
          </p:cNvSpPr>
          <p:nvPr>
            <p:ph idx="1"/>
          </p:nvPr>
        </p:nvSpPr>
        <p:spPr/>
        <p:txBody>
          <a:bodyPr/>
          <a:lstStyle/>
          <a:p>
            <a:r>
              <a:rPr lang="en-GB" dirty="0"/>
              <a:t>Always start with a basic analysis of the interest: </a:t>
            </a:r>
          </a:p>
          <a:p>
            <a:r>
              <a:rPr lang="en-GB" dirty="0"/>
              <a:t>Step 1 – identify the interest </a:t>
            </a:r>
          </a:p>
          <a:p>
            <a:r>
              <a:rPr lang="en-GB" dirty="0"/>
              <a:t>What hints do the facts provide as to the type of interest involved? </a:t>
            </a:r>
          </a:p>
          <a:p>
            <a:r>
              <a:rPr lang="en-GB" dirty="0"/>
              <a:t>The following may be helpful: </a:t>
            </a:r>
          </a:p>
          <a:p>
            <a:r>
              <a:rPr lang="en-GB" dirty="0"/>
              <a:t>Exclusive use for a fixed period = a lease. </a:t>
            </a:r>
          </a:p>
          <a:p>
            <a:r>
              <a:rPr lang="en-GB" dirty="0"/>
              <a:t>The right to use another landowner’s land (but not creating exclusive possession) = an easement. </a:t>
            </a:r>
          </a:p>
          <a:p>
            <a:r>
              <a:rPr lang="en-GB" dirty="0"/>
              <a:t>An obligation not to do something on the land = a restrictive covenant</a:t>
            </a:r>
          </a:p>
        </p:txBody>
      </p:sp>
      <p:pic>
        <p:nvPicPr>
          <p:cNvPr id="4" name="Audio 3">
            <a:hlinkClick r:id="" action="ppaction://media"/>
            <a:extLst>
              <a:ext uri="{FF2B5EF4-FFF2-40B4-BE49-F238E27FC236}">
                <a16:creationId xmlns:a16="http://schemas.microsoft.com/office/drawing/2014/main" id="{7E3E5A45-C260-4086-A26E-A73F23EBEC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88729873"/>
      </p:ext>
    </p:extLst>
  </p:cSld>
  <p:clrMapOvr>
    <a:masterClrMapping/>
  </p:clrMapOvr>
  <mc:AlternateContent xmlns:mc="http://schemas.openxmlformats.org/markup-compatibility/2006">
    <mc:Choice xmlns:p14="http://schemas.microsoft.com/office/powerpoint/2010/main" Requires="p14">
      <p:transition spd="med" p14:dur="700" advTm="53230">
        <p:fade/>
      </p:transition>
    </mc:Choice>
    <mc:Fallback>
      <p:transition spd="med" advTm="532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F095C-70C5-4CE9-9114-8994FD3D57B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7349649-6919-43D8-8AFC-FE7BE58B3896}"/>
              </a:ext>
            </a:extLst>
          </p:cNvPr>
          <p:cNvSpPr>
            <a:spLocks noGrp="1"/>
          </p:cNvSpPr>
          <p:nvPr>
            <p:ph idx="1"/>
          </p:nvPr>
        </p:nvSpPr>
        <p:spPr/>
        <p:txBody>
          <a:bodyPr/>
          <a:lstStyle/>
          <a:p>
            <a:r>
              <a:rPr lang="en-GB" dirty="0"/>
              <a:t>Step 2 – is the interest capable of being legal, or is it equitable by nature? </a:t>
            </a:r>
          </a:p>
          <a:p>
            <a:r>
              <a:rPr lang="en-GB" dirty="0"/>
              <a:t>Estates and interests which are capable of being legal appear in s 1(1) and (2) LPA 1925. If the interest does not appear in either sub-section then it is not capable of being legal.</a:t>
            </a:r>
          </a:p>
          <a:p>
            <a:r>
              <a:rPr lang="en-GB" dirty="0"/>
              <a:t>It is equitable by nature (s 1(3) LPA 1925). Remember, an easement or profit must be created either forever or for a fixed duration to be capable of being legal (s 1(2)(a) LPA 1925). </a:t>
            </a:r>
          </a:p>
          <a:p>
            <a:r>
              <a:rPr lang="en-GB" dirty="0"/>
              <a:t>If the easement or profit is created for an indefinite time it can only be equitable (s 2(3) LPA 1925).</a:t>
            </a:r>
          </a:p>
        </p:txBody>
      </p:sp>
      <p:pic>
        <p:nvPicPr>
          <p:cNvPr id="4" name="Audio 3">
            <a:hlinkClick r:id="" action="ppaction://media"/>
            <a:extLst>
              <a:ext uri="{FF2B5EF4-FFF2-40B4-BE49-F238E27FC236}">
                <a16:creationId xmlns:a16="http://schemas.microsoft.com/office/drawing/2014/main" id="{1ABF8E03-0942-4D21-8B69-144F2A013F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74493951"/>
      </p:ext>
    </p:extLst>
  </p:cSld>
  <p:clrMapOvr>
    <a:masterClrMapping/>
  </p:clrMapOvr>
  <mc:AlternateContent xmlns:mc="http://schemas.openxmlformats.org/markup-compatibility/2006">
    <mc:Choice xmlns:p14="http://schemas.microsoft.com/office/powerpoint/2010/main" Requires="p14">
      <p:transition spd="med" p14:dur="700" advTm="88896">
        <p:fade/>
      </p:transition>
    </mc:Choice>
    <mc:Fallback>
      <p:transition spd="med" advTm="888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00A3C-D9F3-469E-8815-1A2DEA73C10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6607B53-488A-4412-B1A2-DE8480868FA1}"/>
              </a:ext>
            </a:extLst>
          </p:cNvPr>
          <p:cNvSpPr>
            <a:spLocks noGrp="1"/>
          </p:cNvSpPr>
          <p:nvPr>
            <p:ph idx="1"/>
          </p:nvPr>
        </p:nvSpPr>
        <p:spPr/>
        <p:txBody>
          <a:bodyPr/>
          <a:lstStyle/>
          <a:p>
            <a:r>
              <a:rPr lang="en-GB" dirty="0"/>
              <a:t>Step 3 – have the correct formalities been used? </a:t>
            </a:r>
          </a:p>
          <a:p>
            <a:r>
              <a:rPr lang="en-GB" dirty="0"/>
              <a:t>If the interest is capable of being legal then a deed is required (s 52(1) LPA 1925), unless an exception applies. </a:t>
            </a:r>
          </a:p>
          <a:p>
            <a:r>
              <a:rPr lang="en-GB" dirty="0"/>
              <a:t>Check the facts carefully to ensure that a deed has been created (s 1 LPMPA 1989). </a:t>
            </a:r>
          </a:p>
          <a:p>
            <a:r>
              <a:rPr lang="en-GB" dirty="0"/>
              <a:t>If so, this creates a legal estate or interest. </a:t>
            </a:r>
          </a:p>
          <a:p>
            <a:r>
              <a:rPr lang="en-GB" dirty="0"/>
              <a:t>If not, consider whether an exception may apply. </a:t>
            </a:r>
          </a:p>
          <a:p>
            <a:r>
              <a:rPr lang="en-GB" dirty="0"/>
              <a:t>Is the interest a short-term lease? </a:t>
            </a:r>
          </a:p>
          <a:p>
            <a:r>
              <a:rPr lang="en-GB" dirty="0"/>
              <a:t>If the interest is equitable by nature, the relevant formalities must be complied with unless the interest is an implied trust</a:t>
            </a:r>
          </a:p>
        </p:txBody>
      </p:sp>
      <p:pic>
        <p:nvPicPr>
          <p:cNvPr id="4" name="Audio 3">
            <a:hlinkClick r:id="" action="ppaction://media"/>
            <a:extLst>
              <a:ext uri="{FF2B5EF4-FFF2-40B4-BE49-F238E27FC236}">
                <a16:creationId xmlns:a16="http://schemas.microsoft.com/office/drawing/2014/main" id="{A349B4DC-EC50-4CFE-96E8-A266B5A2663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73424639"/>
      </p:ext>
    </p:extLst>
  </p:cSld>
  <p:clrMapOvr>
    <a:masterClrMapping/>
  </p:clrMapOvr>
  <mc:AlternateContent xmlns:mc="http://schemas.openxmlformats.org/markup-compatibility/2006">
    <mc:Choice xmlns:p14="http://schemas.microsoft.com/office/powerpoint/2010/main" Requires="p14">
      <p:transition spd="med" p14:dur="700" advTm="54112">
        <p:fade/>
      </p:transition>
    </mc:Choice>
    <mc:Fallback>
      <p:transition spd="med" advTm="5411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62C8B-40B3-4A9C-B512-C68D22C2503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F263E18-C5A3-4911-B9AE-E931E4EA2A7D}"/>
              </a:ext>
            </a:extLst>
          </p:cNvPr>
          <p:cNvSpPr>
            <a:spLocks noGrp="1"/>
          </p:cNvSpPr>
          <p:nvPr>
            <p:ph idx="1"/>
          </p:nvPr>
        </p:nvSpPr>
        <p:spPr/>
        <p:txBody>
          <a:bodyPr/>
          <a:lstStyle/>
          <a:p>
            <a:r>
              <a:rPr lang="en-GB" dirty="0"/>
              <a:t>Step 4 – the interest is capable of being legal, but there is no deed </a:t>
            </a:r>
          </a:p>
          <a:p>
            <a:r>
              <a:rPr lang="en-GB" dirty="0"/>
              <a:t>Equity may intervene to recognise the interest if there is: </a:t>
            </a:r>
          </a:p>
          <a:p>
            <a:r>
              <a:rPr lang="en-GB" dirty="0"/>
              <a:t>a contract; </a:t>
            </a:r>
          </a:p>
          <a:p>
            <a:r>
              <a:rPr lang="en-GB" dirty="0"/>
              <a:t>complying with s 2 LPMPA 1989; and </a:t>
            </a:r>
          </a:p>
          <a:p>
            <a:r>
              <a:rPr lang="en-GB" dirty="0"/>
              <a:t>capable of being specifically performed. </a:t>
            </a:r>
          </a:p>
          <a:p>
            <a:r>
              <a:rPr lang="en-GB" dirty="0"/>
              <a:t>He who seeks equity must do so with clean hands.</a:t>
            </a:r>
          </a:p>
        </p:txBody>
      </p:sp>
      <p:pic>
        <p:nvPicPr>
          <p:cNvPr id="4" name="Audio 3">
            <a:hlinkClick r:id="" action="ppaction://media"/>
            <a:extLst>
              <a:ext uri="{FF2B5EF4-FFF2-40B4-BE49-F238E27FC236}">
                <a16:creationId xmlns:a16="http://schemas.microsoft.com/office/drawing/2014/main" id="{A78DAF06-78D6-4C15-8324-A458D165D1F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04204665"/>
      </p:ext>
    </p:extLst>
  </p:cSld>
  <p:clrMapOvr>
    <a:masterClrMapping/>
  </p:clrMapOvr>
  <mc:AlternateContent xmlns:mc="http://schemas.openxmlformats.org/markup-compatibility/2006">
    <mc:Choice xmlns:p14="http://schemas.microsoft.com/office/powerpoint/2010/main" Requires="p14">
      <p:transition spd="med" p14:dur="700" advTm="27827">
        <p:fade/>
      </p:transition>
    </mc:Choice>
    <mc:Fallback>
      <p:transition spd="med" advTm="278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15CDE-9D16-40EC-BB5C-CA8D5C0068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CC5FF0-C801-4D32-BFC6-AA155BDE94CB}"/>
              </a:ext>
            </a:extLst>
          </p:cNvPr>
          <p:cNvSpPr>
            <a:spLocks noGrp="1"/>
          </p:cNvSpPr>
          <p:nvPr>
            <p:ph idx="1"/>
          </p:nvPr>
        </p:nvSpPr>
        <p:spPr/>
        <p:txBody>
          <a:bodyPr/>
          <a:lstStyle/>
          <a:p>
            <a:r>
              <a:rPr lang="en-GB" dirty="0"/>
              <a:t>Step 5 – legal, equitable or statutory? </a:t>
            </a:r>
          </a:p>
          <a:p>
            <a:r>
              <a:rPr lang="en-GB" dirty="0"/>
              <a:t>By following steps 1 to 4 you can identify whether the interest is capable of being legal and whether it has been created validly. </a:t>
            </a:r>
          </a:p>
          <a:p>
            <a:r>
              <a:rPr lang="en-GB" dirty="0"/>
              <a:t>If it is only capable of being equitable it will only be valid if it satisfies the appropriate rules. </a:t>
            </a:r>
          </a:p>
          <a:p>
            <a:r>
              <a:rPr lang="en-GB" dirty="0"/>
              <a:t>Home rights do not create an interest in land and require no formalities for creation. </a:t>
            </a:r>
          </a:p>
          <a:p>
            <a:r>
              <a:rPr lang="en-GB" dirty="0"/>
              <a:t>If the formality rules have not been complied with and equity would not intervene, there would be no valid interest in land. </a:t>
            </a:r>
          </a:p>
          <a:p>
            <a:r>
              <a:rPr lang="en-GB" dirty="0"/>
              <a:t>The person claiming the right would have a licence only.</a:t>
            </a:r>
          </a:p>
        </p:txBody>
      </p:sp>
      <p:pic>
        <p:nvPicPr>
          <p:cNvPr id="4" name="Audio 3">
            <a:hlinkClick r:id="" action="ppaction://media"/>
            <a:extLst>
              <a:ext uri="{FF2B5EF4-FFF2-40B4-BE49-F238E27FC236}">
                <a16:creationId xmlns:a16="http://schemas.microsoft.com/office/drawing/2014/main" id="{E04DE924-8824-480B-AC12-C0787704E71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43803275"/>
      </p:ext>
    </p:extLst>
  </p:cSld>
  <p:clrMapOvr>
    <a:masterClrMapping/>
  </p:clrMapOvr>
  <mc:AlternateContent xmlns:mc="http://schemas.openxmlformats.org/markup-compatibility/2006">
    <mc:Choice xmlns:p14="http://schemas.microsoft.com/office/powerpoint/2010/main" Requires="p14">
      <p:transition spd="med" p14:dur="700" advTm="42293">
        <p:fade/>
      </p:transition>
    </mc:Choice>
    <mc:Fallback>
      <p:transition spd="med" advTm="4229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F0860-7F43-4FBB-BE8B-BCE9D6E7FB16}"/>
              </a:ext>
            </a:extLst>
          </p:cNvPr>
          <p:cNvSpPr>
            <a:spLocks noGrp="1"/>
          </p:cNvSpPr>
          <p:nvPr>
            <p:ph type="title"/>
          </p:nvPr>
        </p:nvSpPr>
        <p:spPr/>
        <p:txBody>
          <a:bodyPr/>
          <a:lstStyle/>
          <a:p>
            <a:r>
              <a:rPr lang="en-GB" dirty="0"/>
              <a:t>Recap on Key Concepts </a:t>
            </a:r>
          </a:p>
        </p:txBody>
      </p:sp>
      <p:sp>
        <p:nvSpPr>
          <p:cNvPr id="3" name="Content Placeholder 2">
            <a:extLst>
              <a:ext uri="{FF2B5EF4-FFF2-40B4-BE49-F238E27FC236}">
                <a16:creationId xmlns:a16="http://schemas.microsoft.com/office/drawing/2014/main" id="{5AF5237C-3D9A-4190-8210-FF602A70A86C}"/>
              </a:ext>
            </a:extLst>
          </p:cNvPr>
          <p:cNvSpPr>
            <a:spLocks noGrp="1"/>
          </p:cNvSpPr>
          <p:nvPr>
            <p:ph idx="1"/>
          </p:nvPr>
        </p:nvSpPr>
        <p:spPr/>
        <p:txBody>
          <a:bodyPr>
            <a:normAutofit fontScale="92500" lnSpcReduction="20000"/>
          </a:bodyPr>
          <a:lstStyle/>
          <a:p>
            <a:pPr algn="just"/>
            <a:r>
              <a:rPr lang="en-GB" sz="1800" dirty="0">
                <a:effectLst/>
                <a:latin typeface="Arial" panose="020B0604020202020204" pitchFamily="34" charset="0"/>
                <a:ea typeface="DengXian" panose="02010600030101010101" pitchFamily="2" charset="-122"/>
              </a:rPr>
              <a:t>To recap, you have now learned that when purchasing land, a buyer purchases estates and interests in the land.</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By virtue of </a:t>
            </a:r>
            <a:r>
              <a:rPr lang="en-GB" sz="1800" b="1" dirty="0">
                <a:effectLst/>
                <a:latin typeface="Arial" panose="020B0604020202020204" pitchFamily="34" charset="0"/>
                <a:ea typeface="DengXian" panose="02010600030101010101" pitchFamily="2" charset="-122"/>
              </a:rPr>
              <a:t>s1(1) LPA 1925</a:t>
            </a:r>
            <a:r>
              <a:rPr lang="en-GB" sz="1800" dirty="0">
                <a:effectLst/>
                <a:latin typeface="Arial" panose="020B0604020202020204" pitchFamily="34" charset="0"/>
                <a:ea typeface="DengXian" panose="02010600030101010101" pitchFamily="2" charset="-122"/>
              </a:rPr>
              <a:t>, there are two legal estates:</a:t>
            </a:r>
            <a:endParaRPr lang="en-GB" sz="1800" dirty="0">
              <a:effectLst/>
              <a:latin typeface="Calibri" panose="020F0502020204030204" pitchFamily="34" charset="0"/>
              <a:ea typeface="DengXian" panose="02010600030101010101" pitchFamily="2" charset="-122"/>
            </a:endParaRPr>
          </a:p>
          <a:p>
            <a:pPr marL="342900" lvl="0" indent="-342900" algn="just">
              <a:spcBef>
                <a:spcPts val="600"/>
              </a:spcBef>
              <a:spcAft>
                <a:spcPts val="24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DengXian" panose="02010600030101010101" pitchFamily="2" charset="-122"/>
              </a:rPr>
              <a:t>fee simple absolute in possession (freehold); and</a:t>
            </a:r>
            <a:endParaRPr lang="en-GB" sz="1800" dirty="0">
              <a:effectLst/>
              <a:latin typeface="Calibri" panose="020F0502020204030204" pitchFamily="34" charset="0"/>
              <a:ea typeface="DengXian" panose="02010600030101010101" pitchFamily="2" charset="-122"/>
            </a:endParaRPr>
          </a:p>
          <a:p>
            <a:pPr marL="342900" lvl="0" indent="-342900" algn="just">
              <a:spcBef>
                <a:spcPts val="600"/>
              </a:spcBef>
              <a:spcAft>
                <a:spcPts val="24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DengXian" panose="02010600030101010101" pitchFamily="2" charset="-122"/>
              </a:rPr>
              <a:t>term of years absolute (leasehold).</a:t>
            </a:r>
            <a:endParaRPr lang="en-GB" sz="1800" dirty="0">
              <a:effectLst/>
              <a:latin typeface="Calibri" panose="020F0502020204030204" pitchFamily="34" charset="0"/>
              <a:ea typeface="DengXian" panose="02010600030101010101" pitchFamily="2" charset="-122"/>
            </a:endParaRPr>
          </a:p>
          <a:p>
            <a:pPr algn="just"/>
            <a:r>
              <a:rPr lang="en-GB" sz="1800" dirty="0">
                <a:effectLst/>
                <a:latin typeface="Arial" panose="020B0604020202020204" pitchFamily="34" charset="0"/>
                <a:ea typeface="DengXian" panose="02010600030101010101" pitchFamily="2" charset="-122"/>
              </a:rPr>
              <a:t>By virtue of </a:t>
            </a:r>
            <a:r>
              <a:rPr lang="en-GB" sz="1800" b="1" dirty="0">
                <a:effectLst/>
                <a:latin typeface="Arial" panose="020B0604020202020204" pitchFamily="34" charset="0"/>
                <a:ea typeface="DengXian" panose="02010600030101010101" pitchFamily="2" charset="-122"/>
              </a:rPr>
              <a:t>s1(2) LPA 1925</a:t>
            </a:r>
            <a:r>
              <a:rPr lang="en-GB" sz="1800" dirty="0">
                <a:effectLst/>
                <a:latin typeface="Arial" panose="020B0604020202020204" pitchFamily="34" charset="0"/>
                <a:ea typeface="DengXian" panose="02010600030101010101" pitchFamily="2" charset="-122"/>
              </a:rPr>
              <a:t>, there are five legal interests:</a:t>
            </a:r>
            <a:endParaRPr lang="en-GB" sz="1800" dirty="0">
              <a:effectLst/>
              <a:latin typeface="Calibri" panose="020F0502020204030204" pitchFamily="34" charset="0"/>
              <a:ea typeface="DengXian" panose="02010600030101010101" pitchFamily="2" charset="-122"/>
            </a:endParaRPr>
          </a:p>
          <a:p>
            <a:pPr marL="342900" lvl="0" indent="-342900" algn="just">
              <a:spcBef>
                <a:spcPts val="600"/>
              </a:spcBef>
              <a:spcAft>
                <a:spcPts val="24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DengXian" panose="02010600030101010101" pitchFamily="2" charset="-122"/>
              </a:rPr>
              <a:t>legal easements and profits;</a:t>
            </a:r>
            <a:endParaRPr lang="en-GB" sz="1800" dirty="0">
              <a:effectLst/>
              <a:latin typeface="Calibri" panose="020F0502020204030204" pitchFamily="34" charset="0"/>
              <a:ea typeface="DengXian" panose="02010600030101010101" pitchFamily="2" charset="-122"/>
            </a:endParaRPr>
          </a:p>
          <a:p>
            <a:pPr marL="342900" lvl="0" indent="-342900" algn="just">
              <a:spcBef>
                <a:spcPts val="600"/>
              </a:spcBef>
              <a:spcAft>
                <a:spcPts val="24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DengXian" panose="02010600030101010101" pitchFamily="2" charset="-122"/>
              </a:rPr>
              <a:t>legal </a:t>
            </a:r>
            <a:r>
              <a:rPr lang="en-GB" sz="1800" dirty="0" err="1">
                <a:effectLst/>
                <a:latin typeface="Arial" panose="020B0604020202020204" pitchFamily="34" charset="0"/>
                <a:ea typeface="DengXian" panose="02010600030101010101" pitchFamily="2" charset="-122"/>
              </a:rPr>
              <a:t>rentcharges</a:t>
            </a:r>
            <a:r>
              <a:rPr lang="en-GB" sz="1800" dirty="0">
                <a:effectLst/>
                <a:latin typeface="Arial" panose="020B0604020202020204" pitchFamily="34" charset="0"/>
                <a:ea typeface="DengXian" panose="02010600030101010101" pitchFamily="2" charset="-122"/>
              </a:rPr>
              <a:t>;</a:t>
            </a:r>
            <a:endParaRPr lang="en-GB" sz="1800" dirty="0">
              <a:effectLst/>
              <a:latin typeface="Calibri" panose="020F0502020204030204" pitchFamily="34" charset="0"/>
              <a:ea typeface="DengXian" panose="02010600030101010101" pitchFamily="2" charset="-122"/>
            </a:endParaRPr>
          </a:p>
          <a:p>
            <a:pPr marL="342900" lvl="0" indent="-342900" algn="just">
              <a:spcBef>
                <a:spcPts val="600"/>
              </a:spcBef>
              <a:spcAft>
                <a:spcPts val="24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DengXian" panose="02010600030101010101" pitchFamily="2" charset="-122"/>
              </a:rPr>
              <a:t>charge by way of legal mortgage;</a:t>
            </a:r>
            <a:endParaRPr lang="en-GB" sz="1800" dirty="0">
              <a:effectLst/>
              <a:latin typeface="Calibri" panose="020F0502020204030204" pitchFamily="34" charset="0"/>
              <a:ea typeface="DengXian" panose="02010600030101010101" pitchFamily="2" charset="-122"/>
            </a:endParaRPr>
          </a:p>
          <a:p>
            <a:pPr marL="342900" lvl="0" indent="-342900" algn="just">
              <a:spcBef>
                <a:spcPts val="600"/>
              </a:spcBef>
              <a:spcAft>
                <a:spcPts val="24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DengXian" panose="02010600030101010101" pitchFamily="2" charset="-122"/>
              </a:rPr>
              <a:t>charges arising under statute (of no practical significance); and</a:t>
            </a:r>
            <a:endParaRPr lang="en-GB" sz="1800" dirty="0">
              <a:effectLst/>
              <a:latin typeface="Calibri" panose="020F0502020204030204" pitchFamily="34" charset="0"/>
              <a:ea typeface="DengXian" panose="02010600030101010101" pitchFamily="2" charset="-122"/>
            </a:endParaRPr>
          </a:p>
          <a:p>
            <a:pPr marL="342900" lvl="0" indent="-342900" algn="just">
              <a:spcBef>
                <a:spcPts val="600"/>
              </a:spcBef>
              <a:spcAft>
                <a:spcPts val="24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DengXian" panose="02010600030101010101" pitchFamily="2" charset="-122"/>
              </a:rPr>
              <a:t>rights of entry in legal leases and legal </a:t>
            </a:r>
            <a:r>
              <a:rPr lang="en-GB" sz="1800" dirty="0" err="1">
                <a:effectLst/>
                <a:latin typeface="Arial" panose="020B0604020202020204" pitchFamily="34" charset="0"/>
                <a:ea typeface="DengXian" panose="02010600030101010101" pitchFamily="2" charset="-122"/>
              </a:rPr>
              <a:t>rentcharges</a:t>
            </a:r>
            <a:r>
              <a:rPr lang="en-GB" sz="1800" dirty="0">
                <a:effectLst/>
                <a:latin typeface="Arial" panose="020B0604020202020204" pitchFamily="34" charset="0"/>
                <a:ea typeface="DengXian" panose="02010600030101010101" pitchFamily="2" charset="-122"/>
              </a:rPr>
              <a:t>.</a:t>
            </a:r>
            <a:endParaRPr lang="en-GB" sz="1800" dirty="0">
              <a:effectLst/>
              <a:latin typeface="Calibri" panose="020F0502020204030204" pitchFamily="34" charset="0"/>
              <a:ea typeface="DengXian" panose="02010600030101010101" pitchFamily="2" charset="-122"/>
            </a:endParaRPr>
          </a:p>
          <a:p>
            <a:pPr algn="just"/>
            <a:r>
              <a:rPr lang="en-GB" sz="1800" dirty="0">
                <a:effectLst/>
                <a:latin typeface="Arial" panose="020B0604020202020204" pitchFamily="34" charset="0"/>
                <a:ea typeface="DengXian" panose="02010600030101010101" pitchFamily="2" charset="-122"/>
              </a:rPr>
              <a:t>By virtue of </a:t>
            </a:r>
            <a:r>
              <a:rPr lang="en-GB" sz="1800" b="1" dirty="0">
                <a:effectLst/>
                <a:latin typeface="Arial" panose="020B0604020202020204" pitchFamily="34" charset="0"/>
                <a:ea typeface="DengXian" panose="02010600030101010101" pitchFamily="2" charset="-122"/>
              </a:rPr>
              <a:t>s1(3) LPA 1925</a:t>
            </a:r>
            <a:r>
              <a:rPr lang="en-GB" sz="1800" dirty="0">
                <a:effectLst/>
                <a:latin typeface="Arial" panose="020B0604020202020204" pitchFamily="34" charset="0"/>
                <a:ea typeface="DengXian" panose="02010600030101010101" pitchFamily="2" charset="-122"/>
              </a:rPr>
              <a:t>, all other interests are:</a:t>
            </a:r>
            <a:endParaRPr lang="en-GB" sz="1800" dirty="0">
              <a:effectLst/>
              <a:latin typeface="Calibri" panose="020F0502020204030204" pitchFamily="34" charset="0"/>
              <a:ea typeface="DengXian" panose="02010600030101010101" pitchFamily="2" charset="-122"/>
            </a:endParaRPr>
          </a:p>
          <a:p>
            <a:pPr marL="342900" lvl="0" indent="-342900" algn="just">
              <a:spcBef>
                <a:spcPts val="600"/>
              </a:spcBef>
              <a:spcAft>
                <a:spcPts val="24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DengXian" panose="02010600030101010101" pitchFamily="2" charset="-122"/>
              </a:rPr>
              <a:t>equitable interests.</a:t>
            </a:r>
            <a:endParaRPr lang="en-GB" sz="1800" dirty="0">
              <a:effectLst/>
              <a:latin typeface="Calibri" panose="020F0502020204030204" pitchFamily="34" charset="0"/>
              <a:ea typeface="DengXian" panose="02010600030101010101" pitchFamily="2" charset="-122"/>
            </a:endParaRPr>
          </a:p>
          <a:p>
            <a:endParaRPr lang="en-GB" dirty="0"/>
          </a:p>
        </p:txBody>
      </p:sp>
      <p:pic>
        <p:nvPicPr>
          <p:cNvPr id="4" name="Audio 3">
            <a:hlinkClick r:id="" action="ppaction://media"/>
            <a:extLst>
              <a:ext uri="{FF2B5EF4-FFF2-40B4-BE49-F238E27FC236}">
                <a16:creationId xmlns:a16="http://schemas.microsoft.com/office/drawing/2014/main" id="{BA56716B-C27F-4C65-A87B-C646FDEFFC7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14653599"/>
      </p:ext>
    </p:extLst>
  </p:cSld>
  <p:clrMapOvr>
    <a:masterClrMapping/>
  </p:clrMapOvr>
  <mc:AlternateContent xmlns:mc="http://schemas.openxmlformats.org/markup-compatibility/2006">
    <mc:Choice xmlns:p14="http://schemas.microsoft.com/office/powerpoint/2010/main" Requires="p14">
      <p:transition spd="med" p14:dur="700" advTm="47239">
        <p:fade/>
      </p:transition>
    </mc:Choice>
    <mc:Fallback>
      <p:transition spd="med" advTm="4723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2316D-1633-46BF-8930-2A6449D69B1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D6BD304-740B-4EE8-997A-FE3983E6C416}"/>
              </a:ext>
            </a:extLst>
          </p:cNvPr>
          <p:cNvSpPr>
            <a:spLocks noGrp="1"/>
          </p:cNvSpPr>
          <p:nvPr>
            <p:ph idx="1"/>
          </p:nvPr>
        </p:nvSpPr>
        <p:spPr/>
        <p:txBody>
          <a:bodyPr/>
          <a:lstStyle/>
          <a:p>
            <a:pPr algn="just"/>
            <a:r>
              <a:rPr lang="en-GB" sz="1800" dirty="0">
                <a:effectLst/>
                <a:latin typeface="Arial" panose="020B0604020202020204" pitchFamily="34" charset="0"/>
                <a:ea typeface="DengXian" panose="02010600030101010101" pitchFamily="2" charset="-122"/>
              </a:rPr>
              <a:t>You have also learned that the estates and interests need to comply with some formalities in order to be valid. However, this is not the end of the story. These estates and interests must be protected in order to bind buyers and other third parties.</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As far as registered land is concerned, you need to remember that estates and interests do not become </a:t>
            </a:r>
            <a:r>
              <a:rPr lang="en-GB" sz="1800" b="1" dirty="0">
                <a:effectLst/>
                <a:latin typeface="Arial" panose="020B0604020202020204" pitchFamily="34" charset="0"/>
                <a:ea typeface="DengXian" panose="02010600030101010101" pitchFamily="2" charset="-122"/>
              </a:rPr>
              <a:t>legal</a:t>
            </a:r>
            <a:r>
              <a:rPr lang="en-GB" sz="1800" dirty="0">
                <a:effectLst/>
                <a:latin typeface="Arial" panose="020B0604020202020204" pitchFamily="34" charset="0"/>
                <a:ea typeface="DengXian" panose="02010600030101010101" pitchFamily="2" charset="-122"/>
              </a:rPr>
              <a:t> estates or </a:t>
            </a:r>
            <a:r>
              <a:rPr lang="en-GB" sz="1800" b="1" dirty="0">
                <a:effectLst/>
                <a:latin typeface="Arial" panose="020B0604020202020204" pitchFamily="34" charset="0"/>
                <a:ea typeface="DengXian" panose="02010600030101010101" pitchFamily="2" charset="-122"/>
              </a:rPr>
              <a:t>legal</a:t>
            </a:r>
            <a:r>
              <a:rPr lang="en-GB" sz="1800" dirty="0">
                <a:effectLst/>
                <a:latin typeface="Arial" panose="020B0604020202020204" pitchFamily="34" charset="0"/>
                <a:ea typeface="DengXian" panose="02010600030101010101" pitchFamily="2" charset="-122"/>
              </a:rPr>
              <a:t> interests until registration takes place. Until registration at HMLR these remain equitable interests. </a:t>
            </a: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So, for example, a buyer only becomes the </a:t>
            </a:r>
            <a:r>
              <a:rPr lang="en-GB" sz="1800" b="1" dirty="0">
                <a:effectLst/>
                <a:latin typeface="Arial" panose="020B0604020202020204" pitchFamily="34" charset="0"/>
                <a:ea typeface="DengXian" panose="02010600030101010101" pitchFamily="2" charset="-122"/>
              </a:rPr>
              <a:t>legal</a:t>
            </a:r>
            <a:r>
              <a:rPr lang="en-GB" sz="1800" dirty="0">
                <a:effectLst/>
                <a:latin typeface="Arial" panose="020B0604020202020204" pitchFamily="34" charset="0"/>
                <a:ea typeface="DengXian" panose="02010600030101010101" pitchFamily="2" charset="-122"/>
              </a:rPr>
              <a:t> owner on registration, easements only become </a:t>
            </a:r>
            <a:r>
              <a:rPr lang="en-GB" sz="1800" b="1" dirty="0">
                <a:effectLst/>
                <a:latin typeface="Arial" panose="020B0604020202020204" pitchFamily="34" charset="0"/>
                <a:ea typeface="DengXian" panose="02010600030101010101" pitchFamily="2" charset="-122"/>
              </a:rPr>
              <a:t>legal</a:t>
            </a:r>
            <a:r>
              <a:rPr lang="en-GB" sz="1800" dirty="0">
                <a:effectLst/>
                <a:latin typeface="Arial" panose="020B0604020202020204" pitchFamily="34" charset="0"/>
                <a:ea typeface="DengXian" panose="02010600030101010101" pitchFamily="2" charset="-122"/>
              </a:rPr>
              <a:t> easements once registered, similarly mortgages only become </a:t>
            </a:r>
            <a:r>
              <a:rPr lang="en-GB" sz="1800" b="1" dirty="0">
                <a:effectLst/>
                <a:latin typeface="Arial" panose="020B0604020202020204" pitchFamily="34" charset="0"/>
                <a:ea typeface="DengXian" panose="02010600030101010101" pitchFamily="2" charset="-122"/>
              </a:rPr>
              <a:t>legal</a:t>
            </a:r>
            <a:r>
              <a:rPr lang="en-GB" sz="1800" dirty="0">
                <a:effectLst/>
                <a:latin typeface="Arial" panose="020B0604020202020204" pitchFamily="34" charset="0"/>
                <a:ea typeface="DengXian" panose="02010600030101010101" pitchFamily="2" charset="-122"/>
              </a:rPr>
              <a:t> mortgages once entered in the charges register.</a:t>
            </a:r>
            <a:endParaRPr lang="en-GB" sz="1800" dirty="0">
              <a:effectLst/>
              <a:latin typeface="Calibri" panose="020F0502020204030204" pitchFamily="34" charset="0"/>
              <a:ea typeface="DengXian" panose="02010600030101010101" pitchFamily="2" charset="-122"/>
            </a:endParaRPr>
          </a:p>
          <a:p>
            <a:endParaRPr lang="en-GB" dirty="0"/>
          </a:p>
        </p:txBody>
      </p:sp>
      <p:pic>
        <p:nvPicPr>
          <p:cNvPr id="4" name="Audio 3">
            <a:hlinkClick r:id="" action="ppaction://media"/>
            <a:extLst>
              <a:ext uri="{FF2B5EF4-FFF2-40B4-BE49-F238E27FC236}">
                <a16:creationId xmlns:a16="http://schemas.microsoft.com/office/drawing/2014/main" id="{0060A66C-D0B2-4C6D-82CE-9220DC6C68C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94820945"/>
      </p:ext>
    </p:extLst>
  </p:cSld>
  <p:clrMapOvr>
    <a:masterClrMapping/>
  </p:clrMapOvr>
  <mc:AlternateContent xmlns:mc="http://schemas.openxmlformats.org/markup-compatibility/2006">
    <mc:Choice xmlns:p14="http://schemas.microsoft.com/office/powerpoint/2010/main" Requires="p14">
      <p:transition spd="med" p14:dur="700" advTm="64051">
        <p:fade/>
      </p:transition>
    </mc:Choice>
    <mc:Fallback>
      <p:transition spd="med" advTm="6405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76FE5-03F9-413C-A069-F68936AB2C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70E891-6C84-45E8-9732-3F5A76A834B9}"/>
              </a:ext>
            </a:extLst>
          </p:cNvPr>
          <p:cNvSpPr>
            <a:spLocks noGrp="1"/>
          </p:cNvSpPr>
          <p:nvPr>
            <p:ph idx="1"/>
          </p:nvPr>
        </p:nvSpPr>
        <p:spPr/>
        <p:txBody>
          <a:bodyPr/>
          <a:lstStyle/>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With unregistered land, the buyer becomes the legal owner immediately upon completion.</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The way that the system of protection of estates and interests works depends upon whether the land is </a:t>
            </a:r>
            <a:r>
              <a:rPr lang="en-GB" sz="1800" b="1" dirty="0">
                <a:effectLst/>
                <a:latin typeface="Arial" panose="020B0604020202020204" pitchFamily="34" charset="0"/>
                <a:ea typeface="DengXian" panose="02010600030101010101" pitchFamily="2" charset="-122"/>
              </a:rPr>
              <a:t>registered</a:t>
            </a:r>
            <a:r>
              <a:rPr lang="en-GB" sz="1800" dirty="0">
                <a:effectLst/>
                <a:latin typeface="Arial" panose="020B0604020202020204" pitchFamily="34" charset="0"/>
                <a:ea typeface="DengXian" panose="02010600030101010101" pitchFamily="2" charset="-122"/>
              </a:rPr>
              <a:t> or </a:t>
            </a:r>
            <a:r>
              <a:rPr lang="en-GB" sz="1800" b="1" dirty="0">
                <a:effectLst/>
                <a:latin typeface="Arial" panose="020B0604020202020204" pitchFamily="34" charset="0"/>
                <a:ea typeface="DengXian" panose="02010600030101010101" pitchFamily="2" charset="-122"/>
              </a:rPr>
              <a:t>unregistered</a:t>
            </a:r>
            <a:r>
              <a:rPr lang="en-GB" sz="1800" dirty="0">
                <a:effectLst/>
                <a:latin typeface="Arial" panose="020B0604020202020204" pitchFamily="34" charset="0"/>
                <a:ea typeface="DengXian" panose="02010600030101010101" pitchFamily="2" charset="-122"/>
              </a:rPr>
              <a:t> and the type of interest concerned</a:t>
            </a:r>
            <a:r>
              <a:rPr lang="en-GB" sz="1800">
                <a:effectLst/>
                <a:latin typeface="Arial" panose="020B0604020202020204" pitchFamily="34" charset="0"/>
                <a:ea typeface="DengXian" panose="02010600030101010101" pitchFamily="2" charset="-122"/>
              </a:rPr>
              <a:t>. </a:t>
            </a:r>
            <a:endParaRPr lang="en-GB" dirty="0"/>
          </a:p>
        </p:txBody>
      </p:sp>
      <p:pic>
        <p:nvPicPr>
          <p:cNvPr id="4" name="Audio 3">
            <a:hlinkClick r:id="" action="ppaction://media"/>
            <a:extLst>
              <a:ext uri="{FF2B5EF4-FFF2-40B4-BE49-F238E27FC236}">
                <a16:creationId xmlns:a16="http://schemas.microsoft.com/office/drawing/2014/main" id="{95CDB4C5-9133-4F8A-AA11-4A8B57741A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27645518"/>
      </p:ext>
    </p:extLst>
  </p:cSld>
  <p:clrMapOvr>
    <a:masterClrMapping/>
  </p:clrMapOvr>
  <mc:AlternateContent xmlns:mc="http://schemas.openxmlformats.org/markup-compatibility/2006">
    <mc:Choice xmlns:p14="http://schemas.microsoft.com/office/powerpoint/2010/main" Requires="p14">
      <p:transition spd="med" p14:dur="700" advTm="34810">
        <p:fade/>
      </p:transition>
    </mc:Choice>
    <mc:Fallback>
      <p:transition spd="med" advTm="3481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Banded Design Blue 16x9">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084.potx" id="{22E7A37F-2161-4E4B-A340-BF7CA314E3E5}" vid="{F2416EA9-E215-4704-9EB2-B7658E7031A3}"/>
    </a:ext>
  </a:extLst>
</a:theme>
</file>

<file path=ppt/theme/theme2.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banded nature presentation with mountain sunrise photo (widescreen)</Template>
  <TotalTime>0</TotalTime>
  <Words>2251</Words>
  <Application>Microsoft Office PowerPoint</Application>
  <PresentationFormat>Widescreen</PresentationFormat>
  <Paragraphs>145</Paragraphs>
  <Slides>24</Slides>
  <Notes>0</Notes>
  <HiddenSlides>0</HiddenSlides>
  <MMClips>24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Corbel</vt:lpstr>
      <vt:lpstr>Euphemia</vt:lpstr>
      <vt:lpstr>Symbol</vt:lpstr>
      <vt:lpstr>Banded Design Blue 16x9</vt:lpstr>
      <vt:lpstr>Formalities</vt:lpstr>
      <vt:lpstr>Formalities Introduction</vt:lpstr>
      <vt:lpstr>Creation or transfer of a legal estate or interest</vt:lpstr>
      <vt:lpstr>Exceptions to the rule </vt:lpstr>
      <vt:lpstr>Contract for the creation or transfer of rights in land</vt:lpstr>
      <vt:lpstr>PowerPoint Presentation</vt:lpstr>
      <vt:lpstr>Creation or transfer of an equitable right in land</vt:lpstr>
      <vt:lpstr>By grant of an estate or interest which can only exist in equity</vt:lpstr>
      <vt:lpstr>By grant of an estate or interest by a person who owns only an equitable right</vt:lpstr>
      <vt:lpstr>By contract to create or transfer a legal estate or interest</vt:lpstr>
      <vt:lpstr>Specific performance</vt:lpstr>
      <vt:lpstr>Specific performance – Case law</vt:lpstr>
      <vt:lpstr>Case law </vt:lpstr>
      <vt:lpstr>Summary so far</vt:lpstr>
      <vt:lpstr>By trying to grant a legal estate or interest but failing to use a valid deed</vt:lpstr>
      <vt:lpstr>By express trust</vt:lpstr>
      <vt:lpstr>Approach when answering questions on interests</vt:lpstr>
      <vt:lpstr>PowerPoint Presentation</vt:lpstr>
      <vt:lpstr>PowerPoint Presentation</vt:lpstr>
      <vt:lpstr>PowerPoint Presentation</vt:lpstr>
      <vt:lpstr>PowerPoint Presentation</vt:lpstr>
      <vt:lpstr>Recap on Key Concepts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Sian Turvey</dc:creator>
  <cp:lastModifiedBy>Sian Turvey</cp:lastModifiedBy>
  <cp:revision>1</cp:revision>
  <dcterms:created xsi:type="dcterms:W3CDTF">2021-09-09T13:50:51Z</dcterms:created>
  <dcterms:modified xsi:type="dcterms:W3CDTF">2021-09-30T19:46:52Z</dcterms:modified>
</cp:coreProperties>
</file>