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2" r:id="rId6"/>
    <p:sldId id="263" r:id="rId7"/>
    <p:sldId id="261"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FF"/>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13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C5BF8-8450-4860-98EA-AAF5FB10FA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60FC88-5AD1-484C-875D-E5D3A67F16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E23B94-F50F-454A-9615-2578B8871502}"/>
              </a:ext>
            </a:extLst>
          </p:cNvPr>
          <p:cNvSpPr>
            <a:spLocks noGrp="1"/>
          </p:cNvSpPr>
          <p:nvPr>
            <p:ph type="dt" sz="half" idx="10"/>
          </p:nvPr>
        </p:nvSpPr>
        <p:spPr/>
        <p:txBody>
          <a:bodyPr/>
          <a:lstStyle/>
          <a:p>
            <a:fld id="{360069FA-EFF4-4C7B-8F52-C43FA0AB74E8}" type="datetimeFigureOut">
              <a:rPr lang="en-GB" smtClean="0"/>
              <a:t>06/11/2019</a:t>
            </a:fld>
            <a:endParaRPr lang="en-GB"/>
          </a:p>
        </p:txBody>
      </p:sp>
      <p:sp>
        <p:nvSpPr>
          <p:cNvPr id="5" name="Footer Placeholder 4">
            <a:extLst>
              <a:ext uri="{FF2B5EF4-FFF2-40B4-BE49-F238E27FC236}">
                <a16:creationId xmlns:a16="http://schemas.microsoft.com/office/drawing/2014/main" id="{2B3DB241-B6A5-4555-A6BE-1205FC558C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9FE60-0115-45F3-A7CC-1EC5003AD7EA}"/>
              </a:ext>
            </a:extLst>
          </p:cNvPr>
          <p:cNvSpPr>
            <a:spLocks noGrp="1"/>
          </p:cNvSpPr>
          <p:nvPr>
            <p:ph type="sldNum" sz="quarter" idx="12"/>
          </p:nvPr>
        </p:nvSpPr>
        <p:spPr/>
        <p:txBody>
          <a:bodyPr/>
          <a:lstStyle/>
          <a:p>
            <a:fld id="{F62861B4-4766-4045-98B4-5772B94C8222}" type="slidenum">
              <a:rPr lang="en-GB" smtClean="0"/>
              <a:t>‹#›</a:t>
            </a:fld>
            <a:endParaRPr lang="en-GB"/>
          </a:p>
        </p:txBody>
      </p:sp>
    </p:spTree>
    <p:extLst>
      <p:ext uri="{BB962C8B-B14F-4D97-AF65-F5344CB8AC3E}">
        <p14:creationId xmlns:p14="http://schemas.microsoft.com/office/powerpoint/2010/main" val="2927180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1DB17-DD15-448C-8795-7C5054C912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E6639F-4C4B-43A7-AE82-3EFDBC6C04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702E61-A9FA-4396-BAAA-6CAB65B8065E}"/>
              </a:ext>
            </a:extLst>
          </p:cNvPr>
          <p:cNvSpPr>
            <a:spLocks noGrp="1"/>
          </p:cNvSpPr>
          <p:nvPr>
            <p:ph type="dt" sz="half" idx="10"/>
          </p:nvPr>
        </p:nvSpPr>
        <p:spPr/>
        <p:txBody>
          <a:bodyPr/>
          <a:lstStyle/>
          <a:p>
            <a:fld id="{360069FA-EFF4-4C7B-8F52-C43FA0AB74E8}" type="datetimeFigureOut">
              <a:rPr lang="en-GB" smtClean="0"/>
              <a:t>06/11/2019</a:t>
            </a:fld>
            <a:endParaRPr lang="en-GB"/>
          </a:p>
        </p:txBody>
      </p:sp>
      <p:sp>
        <p:nvSpPr>
          <p:cNvPr id="5" name="Footer Placeholder 4">
            <a:extLst>
              <a:ext uri="{FF2B5EF4-FFF2-40B4-BE49-F238E27FC236}">
                <a16:creationId xmlns:a16="http://schemas.microsoft.com/office/drawing/2014/main" id="{68DEA1E8-95E4-4044-B2CA-FC2029F918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7A9845-C17C-4E35-B50A-0F72BB51306E}"/>
              </a:ext>
            </a:extLst>
          </p:cNvPr>
          <p:cNvSpPr>
            <a:spLocks noGrp="1"/>
          </p:cNvSpPr>
          <p:nvPr>
            <p:ph type="sldNum" sz="quarter" idx="12"/>
          </p:nvPr>
        </p:nvSpPr>
        <p:spPr/>
        <p:txBody>
          <a:bodyPr/>
          <a:lstStyle/>
          <a:p>
            <a:fld id="{F62861B4-4766-4045-98B4-5772B94C8222}" type="slidenum">
              <a:rPr lang="en-GB" smtClean="0"/>
              <a:t>‹#›</a:t>
            </a:fld>
            <a:endParaRPr lang="en-GB"/>
          </a:p>
        </p:txBody>
      </p:sp>
    </p:spTree>
    <p:extLst>
      <p:ext uri="{BB962C8B-B14F-4D97-AF65-F5344CB8AC3E}">
        <p14:creationId xmlns:p14="http://schemas.microsoft.com/office/powerpoint/2010/main" val="698342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C8C85-567F-454D-8F60-BD3864CBCA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C6FDC3-3811-41A8-A07E-8B21327C02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3846DD-632A-4767-8A56-A9446CDE0FC7}"/>
              </a:ext>
            </a:extLst>
          </p:cNvPr>
          <p:cNvSpPr>
            <a:spLocks noGrp="1"/>
          </p:cNvSpPr>
          <p:nvPr>
            <p:ph type="dt" sz="half" idx="10"/>
          </p:nvPr>
        </p:nvSpPr>
        <p:spPr/>
        <p:txBody>
          <a:bodyPr/>
          <a:lstStyle/>
          <a:p>
            <a:fld id="{360069FA-EFF4-4C7B-8F52-C43FA0AB74E8}" type="datetimeFigureOut">
              <a:rPr lang="en-GB" smtClean="0"/>
              <a:t>06/11/2019</a:t>
            </a:fld>
            <a:endParaRPr lang="en-GB"/>
          </a:p>
        </p:txBody>
      </p:sp>
      <p:sp>
        <p:nvSpPr>
          <p:cNvPr id="5" name="Footer Placeholder 4">
            <a:extLst>
              <a:ext uri="{FF2B5EF4-FFF2-40B4-BE49-F238E27FC236}">
                <a16:creationId xmlns:a16="http://schemas.microsoft.com/office/drawing/2014/main" id="{E8F89935-E495-4259-9279-A63DA7DA6C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FC9BE-362A-48BD-8374-8610E1212A35}"/>
              </a:ext>
            </a:extLst>
          </p:cNvPr>
          <p:cNvSpPr>
            <a:spLocks noGrp="1"/>
          </p:cNvSpPr>
          <p:nvPr>
            <p:ph type="sldNum" sz="quarter" idx="12"/>
          </p:nvPr>
        </p:nvSpPr>
        <p:spPr/>
        <p:txBody>
          <a:bodyPr/>
          <a:lstStyle/>
          <a:p>
            <a:fld id="{F62861B4-4766-4045-98B4-5772B94C8222}" type="slidenum">
              <a:rPr lang="en-GB" smtClean="0"/>
              <a:t>‹#›</a:t>
            </a:fld>
            <a:endParaRPr lang="en-GB"/>
          </a:p>
        </p:txBody>
      </p:sp>
    </p:spTree>
    <p:extLst>
      <p:ext uri="{BB962C8B-B14F-4D97-AF65-F5344CB8AC3E}">
        <p14:creationId xmlns:p14="http://schemas.microsoft.com/office/powerpoint/2010/main" val="3562974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899F0-8D44-46D2-AB59-98C8A3377B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66AED5-6E7C-49C3-B57D-178EB41A94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8978A6-D9FE-4F76-A48D-DBDB26DD45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A2BB45-6711-4EAB-B8F0-3C0DB99DFC72}"/>
              </a:ext>
            </a:extLst>
          </p:cNvPr>
          <p:cNvSpPr>
            <a:spLocks noGrp="1"/>
          </p:cNvSpPr>
          <p:nvPr>
            <p:ph type="dt" sz="half" idx="10"/>
          </p:nvPr>
        </p:nvSpPr>
        <p:spPr/>
        <p:txBody>
          <a:bodyPr/>
          <a:lstStyle/>
          <a:p>
            <a:fld id="{360069FA-EFF4-4C7B-8F52-C43FA0AB74E8}" type="datetimeFigureOut">
              <a:rPr lang="en-GB" smtClean="0"/>
              <a:t>06/11/2019</a:t>
            </a:fld>
            <a:endParaRPr lang="en-GB"/>
          </a:p>
        </p:txBody>
      </p:sp>
      <p:sp>
        <p:nvSpPr>
          <p:cNvPr id="6" name="Footer Placeholder 5">
            <a:extLst>
              <a:ext uri="{FF2B5EF4-FFF2-40B4-BE49-F238E27FC236}">
                <a16:creationId xmlns:a16="http://schemas.microsoft.com/office/drawing/2014/main" id="{EFFF4DF8-8D30-4C4B-9B3D-1F2C064FF2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10388F-1316-4463-B202-D109C80DE1E9}"/>
              </a:ext>
            </a:extLst>
          </p:cNvPr>
          <p:cNvSpPr>
            <a:spLocks noGrp="1"/>
          </p:cNvSpPr>
          <p:nvPr>
            <p:ph type="sldNum" sz="quarter" idx="12"/>
          </p:nvPr>
        </p:nvSpPr>
        <p:spPr/>
        <p:txBody>
          <a:bodyPr/>
          <a:lstStyle/>
          <a:p>
            <a:fld id="{F62861B4-4766-4045-98B4-5772B94C8222}" type="slidenum">
              <a:rPr lang="en-GB" smtClean="0"/>
              <a:t>‹#›</a:t>
            </a:fld>
            <a:endParaRPr lang="en-GB"/>
          </a:p>
        </p:txBody>
      </p:sp>
    </p:spTree>
    <p:extLst>
      <p:ext uri="{BB962C8B-B14F-4D97-AF65-F5344CB8AC3E}">
        <p14:creationId xmlns:p14="http://schemas.microsoft.com/office/powerpoint/2010/main" val="1493169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7976-B21E-4A2D-8938-36BCC26FB6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1E06C6-E40F-42E3-BB5F-0A3A2C5B98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DB3B9C-A4FA-46F2-9D88-0B7D1950CD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1DCB38-EA33-49A1-8552-9B02874409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7B90B7-A5AF-4AC2-AB00-7E172536D1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87DF82-99F6-4376-99D8-FD14FB249330}"/>
              </a:ext>
            </a:extLst>
          </p:cNvPr>
          <p:cNvSpPr>
            <a:spLocks noGrp="1"/>
          </p:cNvSpPr>
          <p:nvPr>
            <p:ph type="dt" sz="half" idx="10"/>
          </p:nvPr>
        </p:nvSpPr>
        <p:spPr/>
        <p:txBody>
          <a:bodyPr/>
          <a:lstStyle/>
          <a:p>
            <a:fld id="{360069FA-EFF4-4C7B-8F52-C43FA0AB74E8}" type="datetimeFigureOut">
              <a:rPr lang="en-GB" smtClean="0"/>
              <a:t>06/11/2019</a:t>
            </a:fld>
            <a:endParaRPr lang="en-GB"/>
          </a:p>
        </p:txBody>
      </p:sp>
      <p:sp>
        <p:nvSpPr>
          <p:cNvPr id="8" name="Footer Placeholder 7">
            <a:extLst>
              <a:ext uri="{FF2B5EF4-FFF2-40B4-BE49-F238E27FC236}">
                <a16:creationId xmlns:a16="http://schemas.microsoft.com/office/drawing/2014/main" id="{DDA465A7-68EC-47A3-A93F-7823C315F4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CACCF0-1A77-4F21-9CAE-C5088E5661E2}"/>
              </a:ext>
            </a:extLst>
          </p:cNvPr>
          <p:cNvSpPr>
            <a:spLocks noGrp="1"/>
          </p:cNvSpPr>
          <p:nvPr>
            <p:ph type="sldNum" sz="quarter" idx="12"/>
          </p:nvPr>
        </p:nvSpPr>
        <p:spPr/>
        <p:txBody>
          <a:bodyPr/>
          <a:lstStyle/>
          <a:p>
            <a:fld id="{F62861B4-4766-4045-98B4-5772B94C8222}" type="slidenum">
              <a:rPr lang="en-GB" smtClean="0"/>
              <a:t>‹#›</a:t>
            </a:fld>
            <a:endParaRPr lang="en-GB"/>
          </a:p>
        </p:txBody>
      </p:sp>
    </p:spTree>
    <p:extLst>
      <p:ext uri="{BB962C8B-B14F-4D97-AF65-F5344CB8AC3E}">
        <p14:creationId xmlns:p14="http://schemas.microsoft.com/office/powerpoint/2010/main" val="305673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178D3-2FA0-466D-8B4A-D67E366CD3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C5EFD2-B70E-4B31-A7D3-D89AF764ADD4}"/>
              </a:ext>
            </a:extLst>
          </p:cNvPr>
          <p:cNvSpPr>
            <a:spLocks noGrp="1"/>
          </p:cNvSpPr>
          <p:nvPr>
            <p:ph type="dt" sz="half" idx="10"/>
          </p:nvPr>
        </p:nvSpPr>
        <p:spPr/>
        <p:txBody>
          <a:bodyPr/>
          <a:lstStyle/>
          <a:p>
            <a:fld id="{360069FA-EFF4-4C7B-8F52-C43FA0AB74E8}" type="datetimeFigureOut">
              <a:rPr lang="en-GB" smtClean="0"/>
              <a:t>06/11/2019</a:t>
            </a:fld>
            <a:endParaRPr lang="en-GB"/>
          </a:p>
        </p:txBody>
      </p:sp>
      <p:sp>
        <p:nvSpPr>
          <p:cNvPr id="4" name="Footer Placeholder 3">
            <a:extLst>
              <a:ext uri="{FF2B5EF4-FFF2-40B4-BE49-F238E27FC236}">
                <a16:creationId xmlns:a16="http://schemas.microsoft.com/office/drawing/2014/main" id="{1A91F9B9-AE99-4050-A25E-4F879601B0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4172A8-2B46-4EDF-8CF5-44BEF125154B}"/>
              </a:ext>
            </a:extLst>
          </p:cNvPr>
          <p:cNvSpPr>
            <a:spLocks noGrp="1"/>
          </p:cNvSpPr>
          <p:nvPr>
            <p:ph type="sldNum" sz="quarter" idx="12"/>
          </p:nvPr>
        </p:nvSpPr>
        <p:spPr/>
        <p:txBody>
          <a:bodyPr/>
          <a:lstStyle/>
          <a:p>
            <a:fld id="{F62861B4-4766-4045-98B4-5772B94C8222}" type="slidenum">
              <a:rPr lang="en-GB" smtClean="0"/>
              <a:t>‹#›</a:t>
            </a:fld>
            <a:endParaRPr lang="en-GB"/>
          </a:p>
        </p:txBody>
      </p:sp>
    </p:spTree>
    <p:extLst>
      <p:ext uri="{BB962C8B-B14F-4D97-AF65-F5344CB8AC3E}">
        <p14:creationId xmlns:p14="http://schemas.microsoft.com/office/powerpoint/2010/main" val="938461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88E74C-4F60-4332-95E3-C81B6384AF95}"/>
              </a:ext>
            </a:extLst>
          </p:cNvPr>
          <p:cNvSpPr>
            <a:spLocks noGrp="1"/>
          </p:cNvSpPr>
          <p:nvPr>
            <p:ph type="dt" sz="half" idx="10"/>
          </p:nvPr>
        </p:nvSpPr>
        <p:spPr/>
        <p:txBody>
          <a:bodyPr/>
          <a:lstStyle/>
          <a:p>
            <a:fld id="{360069FA-EFF4-4C7B-8F52-C43FA0AB74E8}" type="datetimeFigureOut">
              <a:rPr lang="en-GB" smtClean="0"/>
              <a:t>06/11/2019</a:t>
            </a:fld>
            <a:endParaRPr lang="en-GB"/>
          </a:p>
        </p:txBody>
      </p:sp>
      <p:sp>
        <p:nvSpPr>
          <p:cNvPr id="3" name="Footer Placeholder 2">
            <a:extLst>
              <a:ext uri="{FF2B5EF4-FFF2-40B4-BE49-F238E27FC236}">
                <a16:creationId xmlns:a16="http://schemas.microsoft.com/office/drawing/2014/main" id="{0FF290F7-B272-4685-9C88-EDC3A54299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6E1EA0-2014-4CA6-8FDE-3BE91877AFF4}"/>
              </a:ext>
            </a:extLst>
          </p:cNvPr>
          <p:cNvSpPr>
            <a:spLocks noGrp="1"/>
          </p:cNvSpPr>
          <p:nvPr>
            <p:ph type="sldNum" sz="quarter" idx="12"/>
          </p:nvPr>
        </p:nvSpPr>
        <p:spPr/>
        <p:txBody>
          <a:bodyPr/>
          <a:lstStyle/>
          <a:p>
            <a:fld id="{F62861B4-4766-4045-98B4-5772B94C8222}" type="slidenum">
              <a:rPr lang="en-GB" smtClean="0"/>
              <a:t>‹#›</a:t>
            </a:fld>
            <a:endParaRPr lang="en-GB"/>
          </a:p>
        </p:txBody>
      </p:sp>
    </p:spTree>
    <p:extLst>
      <p:ext uri="{BB962C8B-B14F-4D97-AF65-F5344CB8AC3E}">
        <p14:creationId xmlns:p14="http://schemas.microsoft.com/office/powerpoint/2010/main" val="1074726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D82BA-5BF4-4D53-8208-C4621B3118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C19017-A512-4733-AF58-A68B5B4E03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7EEF03-06E3-4C48-BD50-F6DFC5D16C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ECADE2-0B28-4D76-BB09-77CAF38D05ED}"/>
              </a:ext>
            </a:extLst>
          </p:cNvPr>
          <p:cNvSpPr>
            <a:spLocks noGrp="1"/>
          </p:cNvSpPr>
          <p:nvPr>
            <p:ph type="dt" sz="half" idx="10"/>
          </p:nvPr>
        </p:nvSpPr>
        <p:spPr/>
        <p:txBody>
          <a:bodyPr/>
          <a:lstStyle/>
          <a:p>
            <a:fld id="{360069FA-EFF4-4C7B-8F52-C43FA0AB74E8}" type="datetimeFigureOut">
              <a:rPr lang="en-GB" smtClean="0"/>
              <a:t>06/11/2019</a:t>
            </a:fld>
            <a:endParaRPr lang="en-GB"/>
          </a:p>
        </p:txBody>
      </p:sp>
      <p:sp>
        <p:nvSpPr>
          <p:cNvPr id="6" name="Footer Placeholder 5">
            <a:extLst>
              <a:ext uri="{FF2B5EF4-FFF2-40B4-BE49-F238E27FC236}">
                <a16:creationId xmlns:a16="http://schemas.microsoft.com/office/drawing/2014/main" id="{6A6EAE0C-DE69-41EA-A0C3-933C6E840D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152F18-5D89-4893-858D-805174F28FBF}"/>
              </a:ext>
            </a:extLst>
          </p:cNvPr>
          <p:cNvSpPr>
            <a:spLocks noGrp="1"/>
          </p:cNvSpPr>
          <p:nvPr>
            <p:ph type="sldNum" sz="quarter" idx="12"/>
          </p:nvPr>
        </p:nvSpPr>
        <p:spPr/>
        <p:txBody>
          <a:bodyPr/>
          <a:lstStyle/>
          <a:p>
            <a:fld id="{F62861B4-4766-4045-98B4-5772B94C8222}" type="slidenum">
              <a:rPr lang="en-GB" smtClean="0"/>
              <a:t>‹#›</a:t>
            </a:fld>
            <a:endParaRPr lang="en-GB"/>
          </a:p>
        </p:txBody>
      </p:sp>
    </p:spTree>
    <p:extLst>
      <p:ext uri="{BB962C8B-B14F-4D97-AF65-F5344CB8AC3E}">
        <p14:creationId xmlns:p14="http://schemas.microsoft.com/office/powerpoint/2010/main" val="2674971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5B0DE-8E17-453C-B00A-BC7EB3C1C0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57C6D9-CADE-4E9C-90DB-B0132BA020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477522-9D6C-48C4-AD78-1C35A6C63F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FB1F85-6109-45E4-BEA5-A0E04FD97E9C}"/>
              </a:ext>
            </a:extLst>
          </p:cNvPr>
          <p:cNvSpPr>
            <a:spLocks noGrp="1"/>
          </p:cNvSpPr>
          <p:nvPr>
            <p:ph type="dt" sz="half" idx="10"/>
          </p:nvPr>
        </p:nvSpPr>
        <p:spPr/>
        <p:txBody>
          <a:bodyPr/>
          <a:lstStyle/>
          <a:p>
            <a:fld id="{360069FA-EFF4-4C7B-8F52-C43FA0AB74E8}" type="datetimeFigureOut">
              <a:rPr lang="en-GB" smtClean="0"/>
              <a:t>06/11/2019</a:t>
            </a:fld>
            <a:endParaRPr lang="en-GB"/>
          </a:p>
        </p:txBody>
      </p:sp>
      <p:sp>
        <p:nvSpPr>
          <p:cNvPr id="6" name="Footer Placeholder 5">
            <a:extLst>
              <a:ext uri="{FF2B5EF4-FFF2-40B4-BE49-F238E27FC236}">
                <a16:creationId xmlns:a16="http://schemas.microsoft.com/office/drawing/2014/main" id="{42F04454-DC22-40E7-B580-80D93FFB65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B7AF42-85FB-4A66-B91D-A7226D656090}"/>
              </a:ext>
            </a:extLst>
          </p:cNvPr>
          <p:cNvSpPr>
            <a:spLocks noGrp="1"/>
          </p:cNvSpPr>
          <p:nvPr>
            <p:ph type="sldNum" sz="quarter" idx="12"/>
          </p:nvPr>
        </p:nvSpPr>
        <p:spPr/>
        <p:txBody>
          <a:bodyPr/>
          <a:lstStyle/>
          <a:p>
            <a:fld id="{F62861B4-4766-4045-98B4-5772B94C8222}" type="slidenum">
              <a:rPr lang="en-GB" smtClean="0"/>
              <a:t>‹#›</a:t>
            </a:fld>
            <a:endParaRPr lang="en-GB"/>
          </a:p>
        </p:txBody>
      </p:sp>
    </p:spTree>
    <p:extLst>
      <p:ext uri="{BB962C8B-B14F-4D97-AF65-F5344CB8AC3E}">
        <p14:creationId xmlns:p14="http://schemas.microsoft.com/office/powerpoint/2010/main" val="1062585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80592-308B-4DEA-8653-58B2653128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C34BE6-86D2-42D8-B20D-951384AC11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AEABE3-F760-455A-BAFA-9AE53EE7A23B}"/>
              </a:ext>
            </a:extLst>
          </p:cNvPr>
          <p:cNvSpPr>
            <a:spLocks noGrp="1"/>
          </p:cNvSpPr>
          <p:nvPr>
            <p:ph type="dt" sz="half" idx="10"/>
          </p:nvPr>
        </p:nvSpPr>
        <p:spPr/>
        <p:txBody>
          <a:bodyPr/>
          <a:lstStyle/>
          <a:p>
            <a:fld id="{360069FA-EFF4-4C7B-8F52-C43FA0AB74E8}" type="datetimeFigureOut">
              <a:rPr lang="en-GB" smtClean="0"/>
              <a:t>06/11/2019</a:t>
            </a:fld>
            <a:endParaRPr lang="en-GB"/>
          </a:p>
        </p:txBody>
      </p:sp>
      <p:sp>
        <p:nvSpPr>
          <p:cNvPr id="5" name="Footer Placeholder 4">
            <a:extLst>
              <a:ext uri="{FF2B5EF4-FFF2-40B4-BE49-F238E27FC236}">
                <a16:creationId xmlns:a16="http://schemas.microsoft.com/office/drawing/2014/main" id="{E1260AB1-CD81-48B9-B885-B26AF3305E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CB6C57-211A-498C-896B-66E1621F944B}"/>
              </a:ext>
            </a:extLst>
          </p:cNvPr>
          <p:cNvSpPr>
            <a:spLocks noGrp="1"/>
          </p:cNvSpPr>
          <p:nvPr>
            <p:ph type="sldNum" sz="quarter" idx="12"/>
          </p:nvPr>
        </p:nvSpPr>
        <p:spPr/>
        <p:txBody>
          <a:bodyPr/>
          <a:lstStyle/>
          <a:p>
            <a:fld id="{F62861B4-4766-4045-98B4-5772B94C8222}" type="slidenum">
              <a:rPr lang="en-GB" smtClean="0"/>
              <a:t>‹#›</a:t>
            </a:fld>
            <a:endParaRPr lang="en-GB"/>
          </a:p>
        </p:txBody>
      </p:sp>
    </p:spTree>
    <p:extLst>
      <p:ext uri="{BB962C8B-B14F-4D97-AF65-F5344CB8AC3E}">
        <p14:creationId xmlns:p14="http://schemas.microsoft.com/office/powerpoint/2010/main" val="2713177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8B97F1-B5C1-4270-AB25-B4FE0E034A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EA3832-3618-4C7E-B969-072EB5D7D9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76DA2F-CC00-4223-B965-FAF38E65F797}"/>
              </a:ext>
            </a:extLst>
          </p:cNvPr>
          <p:cNvSpPr>
            <a:spLocks noGrp="1"/>
          </p:cNvSpPr>
          <p:nvPr>
            <p:ph type="dt" sz="half" idx="10"/>
          </p:nvPr>
        </p:nvSpPr>
        <p:spPr/>
        <p:txBody>
          <a:bodyPr/>
          <a:lstStyle/>
          <a:p>
            <a:fld id="{360069FA-EFF4-4C7B-8F52-C43FA0AB74E8}" type="datetimeFigureOut">
              <a:rPr lang="en-GB" smtClean="0"/>
              <a:t>06/11/2019</a:t>
            </a:fld>
            <a:endParaRPr lang="en-GB"/>
          </a:p>
        </p:txBody>
      </p:sp>
      <p:sp>
        <p:nvSpPr>
          <p:cNvPr id="5" name="Footer Placeholder 4">
            <a:extLst>
              <a:ext uri="{FF2B5EF4-FFF2-40B4-BE49-F238E27FC236}">
                <a16:creationId xmlns:a16="http://schemas.microsoft.com/office/drawing/2014/main" id="{ADCE798A-A916-4E65-8BA6-7A981420F1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4D2EDF-B14E-486E-B6BB-01A234557DCD}"/>
              </a:ext>
            </a:extLst>
          </p:cNvPr>
          <p:cNvSpPr>
            <a:spLocks noGrp="1"/>
          </p:cNvSpPr>
          <p:nvPr>
            <p:ph type="sldNum" sz="quarter" idx="12"/>
          </p:nvPr>
        </p:nvSpPr>
        <p:spPr/>
        <p:txBody>
          <a:bodyPr/>
          <a:lstStyle/>
          <a:p>
            <a:fld id="{F62861B4-4766-4045-98B4-5772B94C8222}" type="slidenum">
              <a:rPr lang="en-GB" smtClean="0"/>
              <a:t>‹#›</a:t>
            </a:fld>
            <a:endParaRPr lang="en-GB"/>
          </a:p>
        </p:txBody>
      </p:sp>
    </p:spTree>
    <p:extLst>
      <p:ext uri="{BB962C8B-B14F-4D97-AF65-F5344CB8AC3E}">
        <p14:creationId xmlns:p14="http://schemas.microsoft.com/office/powerpoint/2010/main" val="2414861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EEEB1A-E146-4604-A44C-93AA3310C2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308F64-6C5E-4BEE-8AC2-D63C52FEE4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3F0252-D23E-432C-BFB2-EF17BBC8CF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0069FA-EFF4-4C7B-8F52-C43FA0AB74E8}" type="datetimeFigureOut">
              <a:rPr lang="en-GB" smtClean="0"/>
              <a:t>06/11/2019</a:t>
            </a:fld>
            <a:endParaRPr lang="en-GB"/>
          </a:p>
        </p:txBody>
      </p:sp>
      <p:sp>
        <p:nvSpPr>
          <p:cNvPr id="5" name="Footer Placeholder 4">
            <a:extLst>
              <a:ext uri="{FF2B5EF4-FFF2-40B4-BE49-F238E27FC236}">
                <a16:creationId xmlns:a16="http://schemas.microsoft.com/office/drawing/2014/main" id="{C1466CCC-811A-437C-B28B-81AEC5741F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6B55E47-8E31-489A-B3D9-22CE5A5B03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2861B4-4766-4045-98B4-5772B94C8222}" type="slidenum">
              <a:rPr lang="en-GB" smtClean="0"/>
              <a:t>‹#›</a:t>
            </a:fld>
            <a:endParaRPr lang="en-GB"/>
          </a:p>
        </p:txBody>
      </p:sp>
    </p:spTree>
    <p:extLst>
      <p:ext uri="{BB962C8B-B14F-4D97-AF65-F5344CB8AC3E}">
        <p14:creationId xmlns:p14="http://schemas.microsoft.com/office/powerpoint/2010/main" val="240673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E2BB670-33C0-4158-9066-EA43D2353747}"/>
              </a:ext>
            </a:extLst>
          </p:cNvPr>
          <p:cNvPicPr>
            <a:picLocks noChangeAspect="1"/>
          </p:cNvPicPr>
          <p:nvPr/>
        </p:nvPicPr>
        <p:blipFill rotWithShape="1">
          <a:blip r:embed="rId2"/>
          <a:srcRect l="3526" t="3229" r="52254" b="13181"/>
          <a:stretch/>
        </p:blipFill>
        <p:spPr>
          <a:xfrm>
            <a:off x="2935356" y="0"/>
            <a:ext cx="6321288" cy="6718276"/>
          </a:xfrm>
          <a:prstGeom prst="rect">
            <a:avLst/>
          </a:prstGeom>
        </p:spPr>
      </p:pic>
    </p:spTree>
    <p:extLst>
      <p:ext uri="{BB962C8B-B14F-4D97-AF65-F5344CB8AC3E}">
        <p14:creationId xmlns:p14="http://schemas.microsoft.com/office/powerpoint/2010/main" val="20867362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2">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EE75C-0551-4187-9B2C-276A12239E40}"/>
              </a:ext>
            </a:extLst>
          </p:cNvPr>
          <p:cNvSpPr>
            <a:spLocks noGrp="1"/>
          </p:cNvSpPr>
          <p:nvPr>
            <p:ph type="ctrTitle"/>
          </p:nvPr>
        </p:nvSpPr>
        <p:spPr>
          <a:xfrm>
            <a:off x="7357402" y="4841370"/>
            <a:ext cx="4654485" cy="1421337"/>
          </a:xfrm>
        </p:spPr>
        <p:txBody>
          <a:bodyPr anchor="ctr">
            <a:normAutofit fontScale="90000"/>
          </a:bodyPr>
          <a:lstStyle/>
          <a:p>
            <a:pPr algn="r"/>
            <a:r>
              <a:rPr lang="en-GB" sz="6000" dirty="0"/>
              <a:t>Key Messages for Recall</a:t>
            </a:r>
          </a:p>
        </p:txBody>
      </p:sp>
      <p:sp>
        <p:nvSpPr>
          <p:cNvPr id="3" name="Subtitle 2">
            <a:extLst>
              <a:ext uri="{FF2B5EF4-FFF2-40B4-BE49-F238E27FC236}">
                <a16:creationId xmlns:a16="http://schemas.microsoft.com/office/drawing/2014/main" id="{45DE7710-CFB8-4AB5-9DED-5BA855BF77B4}"/>
              </a:ext>
            </a:extLst>
          </p:cNvPr>
          <p:cNvSpPr>
            <a:spLocks noGrp="1"/>
          </p:cNvSpPr>
          <p:nvPr>
            <p:ph type="subTitle" idx="1"/>
          </p:nvPr>
        </p:nvSpPr>
        <p:spPr>
          <a:xfrm>
            <a:off x="0" y="3309919"/>
            <a:ext cx="7620277" cy="3508388"/>
          </a:xfrm>
        </p:spPr>
        <p:txBody>
          <a:bodyPr anchor="ctr">
            <a:normAutofit/>
          </a:bodyPr>
          <a:lstStyle/>
          <a:p>
            <a:pPr marL="342900" indent="-342900" algn="l">
              <a:buFont typeface="Arial" panose="020B0604020202020204" pitchFamily="34" charset="0"/>
              <a:buChar char="•"/>
            </a:pPr>
            <a:r>
              <a:rPr lang="en-GB" sz="3200" dirty="0"/>
              <a:t>Apologise as much as necessary to customers.</a:t>
            </a:r>
          </a:p>
          <a:p>
            <a:pPr marL="342900" indent="-342900" algn="l">
              <a:buFont typeface="Arial" panose="020B0604020202020204" pitchFamily="34" charset="0"/>
              <a:buChar char="•"/>
            </a:pPr>
            <a:r>
              <a:rPr lang="en-GB" sz="3200" dirty="0"/>
              <a:t>Reassure customers that the situation is under control and will not happen again.</a:t>
            </a:r>
          </a:p>
          <a:p>
            <a:pPr marL="342900" indent="-342900" algn="l">
              <a:buFont typeface="Arial" panose="020B0604020202020204" pitchFamily="34" charset="0"/>
              <a:buChar char="•"/>
            </a:pPr>
            <a:r>
              <a:rPr lang="en-GB" sz="3200" dirty="0"/>
              <a:t>Issue refunds to all customers.</a:t>
            </a:r>
          </a:p>
        </p:txBody>
      </p:sp>
      <p:sp>
        <p:nvSpPr>
          <p:cNvPr id="75" name="Oval 74">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rgbClr val="514A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rgbClr val="FAFC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sorry for the inconvenience">
            <a:extLst>
              <a:ext uri="{FF2B5EF4-FFF2-40B4-BE49-F238E27FC236}">
                <a16:creationId xmlns:a16="http://schemas.microsoft.com/office/drawing/2014/main" id="{E6B8D2BE-48FC-4BCD-8C49-0A37208616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16" r="12831" b="-3"/>
          <a:stretch/>
        </p:blipFill>
        <p:spPr bwMode="auto">
          <a:xfrm>
            <a:off x="6492113" y="10"/>
            <a:ext cx="5699887" cy="405923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noFill/>
          <a:extLst>
            <a:ext uri="{909E8E84-426E-40DD-AFC4-6F175D3DCCD1}">
              <a14:hiddenFill xmlns:a14="http://schemas.microsoft.com/office/drawing/2010/main">
                <a:solidFill>
                  <a:srgbClr val="FFFFFF"/>
                </a:solidFill>
              </a14:hiddenFill>
            </a:ext>
          </a:extLst>
        </p:spPr>
      </p:pic>
      <p:cxnSp>
        <p:nvCxnSpPr>
          <p:cNvPr id="81" name="Straight Connector 80">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3859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text&#10;&#10;Description automatically generated">
            <a:extLst>
              <a:ext uri="{FF2B5EF4-FFF2-40B4-BE49-F238E27FC236}">
                <a16:creationId xmlns:a16="http://schemas.microsoft.com/office/drawing/2014/main" id="{995D5243-E024-4A95-842D-2C8556BF5C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5236" y="643467"/>
            <a:ext cx="3941528" cy="5571066"/>
          </a:xfrm>
          <a:prstGeom prst="rect">
            <a:avLst/>
          </a:prstGeom>
        </p:spPr>
      </p:pic>
    </p:spTree>
    <p:extLst>
      <p:ext uri="{BB962C8B-B14F-4D97-AF65-F5344CB8AC3E}">
        <p14:creationId xmlns:p14="http://schemas.microsoft.com/office/powerpoint/2010/main" val="2810940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264E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7" name="Freeform: Shape 76">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6" name="Picture 4" descr="Image result for reputology">
            <a:extLst>
              <a:ext uri="{FF2B5EF4-FFF2-40B4-BE49-F238E27FC236}">
                <a16:creationId xmlns:a16="http://schemas.microsoft.com/office/drawing/2014/main" id="{825B0CB5-0583-408E-A4EC-0AC5E6C97A6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36181" y="2037432"/>
            <a:ext cx="5462546" cy="2826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7430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6"/>
                                        </p:tgtEl>
                                        <p:attrNameLst>
                                          <p:attrName>style.visibility</p:attrName>
                                        </p:attrNameLst>
                                      </p:cBhvr>
                                      <p:to>
                                        <p:strVal val="visible"/>
                                      </p:to>
                                    </p:set>
                                    <p:anim calcmode="lin" valueType="num">
                                      <p:cBhvr additive="base">
                                        <p:cTn id="7" dur="500" fill="hold"/>
                                        <p:tgtEl>
                                          <p:spTgt spid="3076"/>
                                        </p:tgtEl>
                                        <p:attrNameLst>
                                          <p:attrName>ppt_x</p:attrName>
                                        </p:attrNameLst>
                                      </p:cBhvr>
                                      <p:tavLst>
                                        <p:tav tm="0">
                                          <p:val>
                                            <p:strVal val="#ppt_x"/>
                                          </p:val>
                                        </p:tav>
                                        <p:tav tm="100000">
                                          <p:val>
                                            <p:strVal val="#ppt_x"/>
                                          </p:val>
                                        </p:tav>
                                      </p:tavLst>
                                    </p:anim>
                                    <p:anim calcmode="lin" valueType="num">
                                      <p:cBhvr additive="base">
                                        <p:cTn id="8" dur="500" fill="hold"/>
                                        <p:tgtEl>
                                          <p:spTgt spid="307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9CCFF"/>
        </a:solidFill>
        <a:effectLst/>
      </p:bgPr>
    </p:bg>
    <p:spTree>
      <p:nvGrpSpPr>
        <p:cNvPr id="1" name=""/>
        <p:cNvGrpSpPr/>
        <p:nvPr/>
      </p:nvGrpSpPr>
      <p:grpSpPr>
        <a:xfrm>
          <a:off x="0" y="0"/>
          <a:ext cx="0" cy="0"/>
          <a:chOff x="0" y="0"/>
          <a:chExt cx="0" cy="0"/>
        </a:xfrm>
      </p:grpSpPr>
      <p:pic>
        <p:nvPicPr>
          <p:cNvPr id="2" name="Picture 6" descr="Image result for survey">
            <a:extLst>
              <a:ext uri="{FF2B5EF4-FFF2-40B4-BE49-F238E27FC236}">
                <a16:creationId xmlns:a16="http://schemas.microsoft.com/office/drawing/2014/main" id="{284C305F-0B70-4099-8093-EB2B33BE96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23891"/>
            <a:ext cx="5921767" cy="38768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F5E836A-DF9C-49BD-A1D6-5A6E0862153E}"/>
              </a:ext>
            </a:extLst>
          </p:cNvPr>
          <p:cNvSpPr txBox="1"/>
          <p:nvPr/>
        </p:nvSpPr>
        <p:spPr>
          <a:xfrm>
            <a:off x="174233" y="1134330"/>
            <a:ext cx="5921767" cy="1077218"/>
          </a:xfrm>
          <a:prstGeom prst="rect">
            <a:avLst/>
          </a:prstGeom>
          <a:noFill/>
        </p:spPr>
        <p:txBody>
          <a:bodyPr wrap="square" rtlCol="0">
            <a:spAutoFit/>
          </a:bodyPr>
          <a:lstStyle/>
          <a:p>
            <a:r>
              <a:rPr lang="en-GB" sz="3200" dirty="0"/>
              <a:t>How do you feel about the recall of Chocolate Heaven?</a:t>
            </a:r>
          </a:p>
        </p:txBody>
      </p:sp>
      <p:sp>
        <p:nvSpPr>
          <p:cNvPr id="4" name="TextBox 3">
            <a:extLst>
              <a:ext uri="{FF2B5EF4-FFF2-40B4-BE49-F238E27FC236}">
                <a16:creationId xmlns:a16="http://schemas.microsoft.com/office/drawing/2014/main" id="{30093BAB-D643-40B8-B0BA-884245BEB26C}"/>
              </a:ext>
            </a:extLst>
          </p:cNvPr>
          <p:cNvSpPr txBox="1"/>
          <p:nvPr/>
        </p:nvSpPr>
        <p:spPr>
          <a:xfrm>
            <a:off x="211014" y="3429000"/>
            <a:ext cx="6133515" cy="954107"/>
          </a:xfrm>
          <a:prstGeom prst="rect">
            <a:avLst/>
          </a:prstGeom>
          <a:noFill/>
        </p:spPr>
        <p:txBody>
          <a:bodyPr wrap="square" rtlCol="0">
            <a:spAutoFit/>
          </a:bodyPr>
          <a:lstStyle/>
          <a:p>
            <a:r>
              <a:rPr lang="en-GB" sz="2800" dirty="0"/>
              <a:t>Do you believe they handled the recall well?</a:t>
            </a:r>
          </a:p>
        </p:txBody>
      </p:sp>
      <p:sp>
        <p:nvSpPr>
          <p:cNvPr id="5" name="TextBox 4">
            <a:extLst>
              <a:ext uri="{FF2B5EF4-FFF2-40B4-BE49-F238E27FC236}">
                <a16:creationId xmlns:a16="http://schemas.microsoft.com/office/drawing/2014/main" id="{CA6BBD0E-0CFB-4A74-9D1E-D2577CDEE527}"/>
              </a:ext>
            </a:extLst>
          </p:cNvPr>
          <p:cNvSpPr txBox="1"/>
          <p:nvPr/>
        </p:nvSpPr>
        <p:spPr>
          <a:xfrm>
            <a:off x="211014" y="5185061"/>
            <a:ext cx="7188592" cy="1077218"/>
          </a:xfrm>
          <a:prstGeom prst="rect">
            <a:avLst/>
          </a:prstGeom>
          <a:noFill/>
        </p:spPr>
        <p:txBody>
          <a:bodyPr wrap="square" rtlCol="0">
            <a:spAutoFit/>
          </a:bodyPr>
          <a:lstStyle/>
          <a:p>
            <a:r>
              <a:rPr lang="en-GB" sz="3200" dirty="0"/>
              <a:t>What more could they have done in order to improve the situation?</a:t>
            </a:r>
          </a:p>
        </p:txBody>
      </p:sp>
    </p:spTree>
    <p:extLst>
      <p:ext uri="{BB962C8B-B14F-4D97-AF65-F5344CB8AC3E}">
        <p14:creationId xmlns:p14="http://schemas.microsoft.com/office/powerpoint/2010/main" val="259388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8" descr="Image result for sales">
            <a:extLst>
              <a:ext uri="{FF2B5EF4-FFF2-40B4-BE49-F238E27FC236}">
                <a16:creationId xmlns:a16="http://schemas.microsoft.com/office/drawing/2014/main" id="{E00505E9-B328-471D-AFD1-37709C320D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47" r="-1" b="-1"/>
          <a:stretch/>
        </p:blipFill>
        <p:spPr bwMode="auto">
          <a:xfrm>
            <a:off x="838200" y="-3810"/>
            <a:ext cx="992886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CB607B98-7700-4DC9-8BE8-A876255F9C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66606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Image result for repositioning">
            <a:extLst>
              <a:ext uri="{FF2B5EF4-FFF2-40B4-BE49-F238E27FC236}">
                <a16:creationId xmlns:a16="http://schemas.microsoft.com/office/drawing/2014/main" id="{CF34AD53-41C0-4CA6-9118-EA8A91D888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408"/>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73"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C51244B-8098-42ED-AF7E-E4A32B903A12}"/>
              </a:ext>
            </a:extLst>
          </p:cNvPr>
          <p:cNvSpPr>
            <a:spLocks noGrp="1"/>
          </p:cNvSpPr>
          <p:nvPr>
            <p:ph type="ctrTitle"/>
          </p:nvPr>
        </p:nvSpPr>
        <p:spPr>
          <a:xfrm>
            <a:off x="8339959" y="2894306"/>
            <a:ext cx="3852041" cy="1834056"/>
          </a:xfrm>
        </p:spPr>
        <p:txBody>
          <a:bodyPr>
            <a:normAutofit/>
          </a:bodyPr>
          <a:lstStyle/>
          <a:p>
            <a:r>
              <a:rPr lang="en-GB" sz="2500"/>
              <a:t>“If a brand does not reposition at the right time, it may not get a second chance” – Neil McElroy </a:t>
            </a:r>
          </a:p>
        </p:txBody>
      </p:sp>
      <p:cxnSp>
        <p:nvCxnSpPr>
          <p:cNvPr id="75" name="Straight Connector 74">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7644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Venn diagram showing elements of rebranding and brand repositioning">
            <a:extLst>
              <a:ext uri="{FF2B5EF4-FFF2-40B4-BE49-F238E27FC236}">
                <a16:creationId xmlns:a16="http://schemas.microsoft.com/office/drawing/2014/main" id="{906E6535-6C77-44F7-B8B8-8584C4C18A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7809" y="356381"/>
            <a:ext cx="6096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E2E4F3E-67DD-4F3E-AD7D-0DEEF34B9ADA}"/>
              </a:ext>
            </a:extLst>
          </p:cNvPr>
          <p:cNvSpPr txBox="1"/>
          <p:nvPr/>
        </p:nvSpPr>
        <p:spPr>
          <a:xfrm>
            <a:off x="450166" y="356381"/>
            <a:ext cx="5467643" cy="1815882"/>
          </a:xfrm>
          <a:prstGeom prst="rect">
            <a:avLst/>
          </a:prstGeom>
          <a:noFill/>
        </p:spPr>
        <p:txBody>
          <a:bodyPr wrap="square" rtlCol="0">
            <a:spAutoFit/>
          </a:bodyPr>
          <a:lstStyle/>
          <a:p>
            <a:r>
              <a:rPr lang="en-GB" sz="2800" b="1" dirty="0">
                <a:solidFill>
                  <a:srgbClr val="00B050"/>
                </a:solidFill>
              </a:rPr>
              <a:t>Listen: </a:t>
            </a:r>
            <a:r>
              <a:rPr lang="en-GB" sz="2800" dirty="0"/>
              <a:t>Customers aren’t happy that we did not state all ingredients on the label and feel as though they cannot trust us.</a:t>
            </a:r>
          </a:p>
        </p:txBody>
      </p:sp>
      <p:sp>
        <p:nvSpPr>
          <p:cNvPr id="3" name="TextBox 2">
            <a:extLst>
              <a:ext uri="{FF2B5EF4-FFF2-40B4-BE49-F238E27FC236}">
                <a16:creationId xmlns:a16="http://schemas.microsoft.com/office/drawing/2014/main" id="{521299DB-EEDF-4812-8E01-13B32716812F}"/>
              </a:ext>
            </a:extLst>
          </p:cNvPr>
          <p:cNvSpPr txBox="1"/>
          <p:nvPr/>
        </p:nvSpPr>
        <p:spPr>
          <a:xfrm>
            <a:off x="178191" y="2738459"/>
            <a:ext cx="7120394" cy="2246769"/>
          </a:xfrm>
          <a:prstGeom prst="rect">
            <a:avLst/>
          </a:prstGeom>
          <a:noFill/>
        </p:spPr>
        <p:txBody>
          <a:bodyPr wrap="square" rtlCol="0">
            <a:spAutoFit/>
          </a:bodyPr>
          <a:lstStyle/>
          <a:p>
            <a:r>
              <a:rPr lang="en-GB" sz="2800" b="1" dirty="0">
                <a:solidFill>
                  <a:srgbClr val="002060"/>
                </a:solidFill>
              </a:rPr>
              <a:t>Deliver: </a:t>
            </a:r>
            <a:r>
              <a:rPr lang="en-GB" sz="2800" dirty="0"/>
              <a:t>To improve our product we will redesign our product packaging and ensure all ingredients are listed clearly. We will also experiment with new flavours and themes so customers will have more variety.</a:t>
            </a:r>
          </a:p>
        </p:txBody>
      </p:sp>
      <p:sp>
        <p:nvSpPr>
          <p:cNvPr id="4" name="TextBox 3">
            <a:extLst>
              <a:ext uri="{FF2B5EF4-FFF2-40B4-BE49-F238E27FC236}">
                <a16:creationId xmlns:a16="http://schemas.microsoft.com/office/drawing/2014/main" id="{9FB3E491-EFBE-4DCA-8176-B8D421CC4391}"/>
              </a:ext>
            </a:extLst>
          </p:cNvPr>
          <p:cNvSpPr txBox="1"/>
          <p:nvPr/>
        </p:nvSpPr>
        <p:spPr>
          <a:xfrm>
            <a:off x="3615803" y="5116624"/>
            <a:ext cx="7966596" cy="1384995"/>
          </a:xfrm>
          <a:prstGeom prst="rect">
            <a:avLst/>
          </a:prstGeom>
          <a:noFill/>
        </p:spPr>
        <p:txBody>
          <a:bodyPr wrap="square" rtlCol="0">
            <a:spAutoFit/>
          </a:bodyPr>
          <a:lstStyle/>
          <a:p>
            <a:r>
              <a:rPr lang="en-GB" sz="2800" b="1" dirty="0">
                <a:solidFill>
                  <a:srgbClr val="FFFF00"/>
                </a:solidFill>
              </a:rPr>
              <a:t>Convince: </a:t>
            </a:r>
            <a:r>
              <a:rPr lang="en-GB" sz="2800" dirty="0"/>
              <a:t>All packaging will display a clear ‘New and Improved’ sign on so consumers will see that we have changed both our packaging and taste.</a:t>
            </a:r>
          </a:p>
        </p:txBody>
      </p:sp>
    </p:spTree>
    <p:extLst>
      <p:ext uri="{BB962C8B-B14F-4D97-AF65-F5344CB8AC3E}">
        <p14:creationId xmlns:p14="http://schemas.microsoft.com/office/powerpoint/2010/main" val="4056352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B7E7B3-26E3-479F-9AFC-C5F2B6F777C7}"/>
              </a:ext>
            </a:extLst>
          </p:cNvPr>
          <p:cNvSpPr/>
          <p:nvPr/>
        </p:nvSpPr>
        <p:spPr>
          <a:xfrm>
            <a:off x="490329" y="2703588"/>
            <a:ext cx="10760766" cy="3477875"/>
          </a:xfrm>
          <a:prstGeom prst="rect">
            <a:avLst/>
          </a:prstGeom>
        </p:spPr>
        <p:txBody>
          <a:bodyPr wrap="square">
            <a:spAutoFit/>
          </a:bodyPr>
          <a:lstStyle/>
          <a:p>
            <a:pPr>
              <a:buFont typeface="Arial" panose="020B0604020202020204" pitchFamily="34" charset="0"/>
              <a:buChar char="•"/>
            </a:pPr>
            <a:r>
              <a:rPr lang="en-GB" sz="4400" dirty="0">
                <a:solidFill>
                  <a:srgbClr val="1A1A1A"/>
                </a:solidFill>
                <a:latin typeface="Merriweather"/>
              </a:rPr>
              <a:t>Stronger competitive position</a:t>
            </a:r>
          </a:p>
          <a:p>
            <a:pPr>
              <a:buFont typeface="Arial" panose="020B0604020202020204" pitchFamily="34" charset="0"/>
              <a:buChar char="•"/>
            </a:pPr>
            <a:r>
              <a:rPr lang="en-GB" sz="4400" dirty="0">
                <a:solidFill>
                  <a:srgbClr val="1A1A1A"/>
                </a:solidFill>
                <a:latin typeface="Merriweather"/>
              </a:rPr>
              <a:t>Improved sales</a:t>
            </a:r>
          </a:p>
          <a:p>
            <a:pPr>
              <a:buFont typeface="Arial" panose="020B0604020202020204" pitchFamily="34" charset="0"/>
              <a:buChar char="•"/>
            </a:pPr>
            <a:r>
              <a:rPr lang="en-GB" sz="4400" dirty="0">
                <a:solidFill>
                  <a:srgbClr val="1A1A1A"/>
                </a:solidFill>
                <a:latin typeface="Merriweather"/>
              </a:rPr>
              <a:t>Clearer target market</a:t>
            </a:r>
          </a:p>
          <a:p>
            <a:pPr>
              <a:buFont typeface="Arial" panose="020B0604020202020204" pitchFamily="34" charset="0"/>
              <a:buChar char="•"/>
            </a:pPr>
            <a:r>
              <a:rPr lang="en-GB" sz="4400" dirty="0">
                <a:solidFill>
                  <a:srgbClr val="1A1A1A"/>
                </a:solidFill>
                <a:latin typeface="Merriweather"/>
              </a:rPr>
              <a:t>Better aligned to current market needs</a:t>
            </a:r>
          </a:p>
          <a:p>
            <a:pPr>
              <a:buFont typeface="Arial" panose="020B0604020202020204" pitchFamily="34" charset="0"/>
              <a:buChar char="•"/>
            </a:pPr>
            <a:r>
              <a:rPr lang="en-GB" sz="4400" dirty="0">
                <a:solidFill>
                  <a:srgbClr val="1A1A1A"/>
                </a:solidFill>
                <a:latin typeface="Merriweather"/>
              </a:rPr>
              <a:t>Potential media attention</a:t>
            </a:r>
            <a:endParaRPr lang="en-GB" sz="4400" b="0" i="0" dirty="0">
              <a:solidFill>
                <a:srgbClr val="1A1A1A"/>
              </a:solidFill>
              <a:effectLst/>
              <a:latin typeface="Merriweather"/>
            </a:endParaRPr>
          </a:p>
        </p:txBody>
      </p:sp>
      <p:sp>
        <p:nvSpPr>
          <p:cNvPr id="3" name="TextBox 2">
            <a:extLst>
              <a:ext uri="{FF2B5EF4-FFF2-40B4-BE49-F238E27FC236}">
                <a16:creationId xmlns:a16="http://schemas.microsoft.com/office/drawing/2014/main" id="{4B9A351E-9212-48FD-8B47-D2ECF261A282}"/>
              </a:ext>
            </a:extLst>
          </p:cNvPr>
          <p:cNvSpPr txBox="1"/>
          <p:nvPr/>
        </p:nvSpPr>
        <p:spPr>
          <a:xfrm>
            <a:off x="4227444" y="226828"/>
            <a:ext cx="6215270" cy="1107996"/>
          </a:xfrm>
          <a:prstGeom prst="rect">
            <a:avLst/>
          </a:prstGeom>
          <a:noFill/>
        </p:spPr>
        <p:txBody>
          <a:bodyPr wrap="square" rtlCol="0">
            <a:spAutoFit/>
          </a:bodyPr>
          <a:lstStyle/>
          <a:p>
            <a:r>
              <a:rPr lang="en-GB" sz="6600" dirty="0">
                <a:latin typeface="+mj-lt"/>
              </a:rPr>
              <a:t>BENEFITS</a:t>
            </a:r>
          </a:p>
        </p:txBody>
      </p:sp>
    </p:spTree>
    <p:extLst>
      <p:ext uri="{BB962C8B-B14F-4D97-AF65-F5344CB8AC3E}">
        <p14:creationId xmlns:p14="http://schemas.microsoft.com/office/powerpoint/2010/main" val="2303991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814</TotalTime>
  <Words>195</Words>
  <Application>Microsoft Office PowerPoint</Application>
  <PresentationFormat>Widescreen</PresentationFormat>
  <Paragraphs>17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Merriweather</vt:lpstr>
      <vt:lpstr>Office Theme</vt:lpstr>
      <vt:lpstr>PowerPoint Presentation</vt:lpstr>
      <vt:lpstr>Key Messages for Recall</vt:lpstr>
      <vt:lpstr>PowerPoint Presentation</vt:lpstr>
      <vt:lpstr>PowerPoint Presentation</vt:lpstr>
      <vt:lpstr>PowerPoint Presentation</vt:lpstr>
      <vt:lpstr>PowerPoint Presentation</vt:lpstr>
      <vt:lpstr>“If a brand does not reposition at the right time, it may not get a second chance” – Neil McElroy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Alicia Graham</dc:creator>
  <cp:lastModifiedBy>Alicia Graham</cp:lastModifiedBy>
  <cp:revision>3</cp:revision>
  <dcterms:created xsi:type="dcterms:W3CDTF">2019-11-06T21:40:53Z</dcterms:created>
  <dcterms:modified xsi:type="dcterms:W3CDTF">2019-11-07T11:15:26Z</dcterms:modified>
</cp:coreProperties>
</file>