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3" r:id="rId1"/>
  </p:sldMasterIdLst>
  <p:notesMasterIdLst>
    <p:notesMasterId r:id="rId26"/>
  </p:notesMasterIdLst>
  <p:handoutMasterIdLst>
    <p:handoutMasterId r:id="rId27"/>
  </p:handoutMasterIdLst>
  <p:sldIdLst>
    <p:sldId id="482" r:id="rId2"/>
    <p:sldId id="268" r:id="rId3"/>
    <p:sldId id="491" r:id="rId4"/>
    <p:sldId id="496" r:id="rId5"/>
    <p:sldId id="497" r:id="rId6"/>
    <p:sldId id="483" r:id="rId7"/>
    <p:sldId id="266" r:id="rId8"/>
    <p:sldId id="486" r:id="rId9"/>
    <p:sldId id="481" r:id="rId10"/>
    <p:sldId id="256" r:id="rId11"/>
    <p:sldId id="257" r:id="rId12"/>
    <p:sldId id="258" r:id="rId13"/>
    <p:sldId id="259" r:id="rId14"/>
    <p:sldId id="262" r:id="rId15"/>
    <p:sldId id="263" r:id="rId16"/>
    <p:sldId id="264" r:id="rId17"/>
    <p:sldId id="265" r:id="rId18"/>
    <p:sldId id="267" r:id="rId19"/>
    <p:sldId id="492" r:id="rId20"/>
    <p:sldId id="493" r:id="rId21"/>
    <p:sldId id="269" r:id="rId22"/>
    <p:sldId id="261" r:id="rId23"/>
    <p:sldId id="260" r:id="rId24"/>
    <p:sldId id="270" r:id="rId2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00"/>
    <a:srgbClr val="A70532"/>
    <a:srgbClr val="B30337"/>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74C6A81-7F64-4A98-B500-5F83496638C8}" v="3" dt="2022-06-13T15:16:26.66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1786" autoAdjust="0"/>
    <p:restoredTop sz="71915" autoAdjust="0"/>
  </p:normalViewPr>
  <p:slideViewPr>
    <p:cSldViewPr>
      <p:cViewPr varScale="1">
        <p:scale>
          <a:sx n="79" d="100"/>
          <a:sy n="79" d="100"/>
        </p:scale>
        <p:origin x="2766" y="9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microsoft.com/office/2016/11/relationships/changesInfo" Target="changesInfos/changesInfo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handoutMaster" Target="handoutMasters/handoutMaster1.xml"/><Relationship Id="rId30" Type="http://schemas.openxmlformats.org/officeDocument/2006/relationships/theme" Target="theme/theme1.xml"/><Relationship Id="rId8" Type="http://schemas.openxmlformats.org/officeDocument/2006/relationships/slide" Target="slides/slide7.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ulie Thomas" userId="2af13b6d24d29b42" providerId="LiveId" clId="{F74C6A81-7F64-4A98-B500-5F83496638C8}"/>
    <pc:docChg chg="custSel addSld delSld modSld sldOrd modMainMaster">
      <pc:chgData name="Julie Thomas" userId="2af13b6d24d29b42" providerId="LiveId" clId="{F74C6A81-7F64-4A98-B500-5F83496638C8}" dt="2022-06-13T15:31:36.543" v="440" actId="20577"/>
      <pc:docMkLst>
        <pc:docMk/>
      </pc:docMkLst>
      <pc:sldChg chg="modSp mod">
        <pc:chgData name="Julie Thomas" userId="2af13b6d24d29b42" providerId="LiveId" clId="{F74C6A81-7F64-4A98-B500-5F83496638C8}" dt="2022-06-13T15:30:26.990" v="434" actId="1076"/>
        <pc:sldMkLst>
          <pc:docMk/>
          <pc:sldMk cId="2137895983" sldId="256"/>
        </pc:sldMkLst>
        <pc:spChg chg="mod">
          <ac:chgData name="Julie Thomas" userId="2af13b6d24d29b42" providerId="LiveId" clId="{F74C6A81-7F64-4A98-B500-5F83496638C8}" dt="2022-06-13T15:30:26.990" v="434" actId="1076"/>
          <ac:spMkLst>
            <pc:docMk/>
            <pc:sldMk cId="2137895983" sldId="256"/>
            <ac:spMk id="3" creationId="{3890C77B-C074-41F4-847D-DB790FF9A7B8}"/>
          </ac:spMkLst>
        </pc:spChg>
      </pc:sldChg>
      <pc:sldChg chg="modSp mod">
        <pc:chgData name="Julie Thomas" userId="2af13b6d24d29b42" providerId="LiveId" clId="{F74C6A81-7F64-4A98-B500-5F83496638C8}" dt="2022-06-13T15:17:08.213" v="54" actId="113"/>
        <pc:sldMkLst>
          <pc:docMk/>
          <pc:sldMk cId="804155128" sldId="268"/>
        </pc:sldMkLst>
        <pc:spChg chg="mod">
          <ac:chgData name="Julie Thomas" userId="2af13b6d24d29b42" providerId="LiveId" clId="{F74C6A81-7F64-4A98-B500-5F83496638C8}" dt="2022-06-13T15:17:08.213" v="54" actId="113"/>
          <ac:spMkLst>
            <pc:docMk/>
            <pc:sldMk cId="804155128" sldId="268"/>
            <ac:spMk id="2" creationId="{ACF65CC0-1113-49EC-8224-0A53FD83C2F0}"/>
          </ac:spMkLst>
        </pc:spChg>
        <pc:spChg chg="mod">
          <ac:chgData name="Julie Thomas" userId="2af13b6d24d29b42" providerId="LiveId" clId="{F74C6A81-7F64-4A98-B500-5F83496638C8}" dt="2022-06-13T15:16:26.692" v="44" actId="27636"/>
          <ac:spMkLst>
            <pc:docMk/>
            <pc:sldMk cId="804155128" sldId="268"/>
            <ac:spMk id="3" creationId="{D8ECBF20-6173-43F8-AE75-C07AA123B5C3}"/>
          </ac:spMkLst>
        </pc:spChg>
      </pc:sldChg>
      <pc:sldChg chg="del">
        <pc:chgData name="Julie Thomas" userId="2af13b6d24d29b42" providerId="LiveId" clId="{F74C6A81-7F64-4A98-B500-5F83496638C8}" dt="2022-06-13T15:18:00.618" v="61" actId="2696"/>
        <pc:sldMkLst>
          <pc:docMk/>
          <pc:sldMk cId="0" sldId="392"/>
        </pc:sldMkLst>
      </pc:sldChg>
      <pc:sldChg chg="modSp del">
        <pc:chgData name="Julie Thomas" userId="2af13b6d24d29b42" providerId="LiveId" clId="{F74C6A81-7F64-4A98-B500-5F83496638C8}" dt="2022-06-13T15:25:54.294" v="83" actId="2696"/>
        <pc:sldMkLst>
          <pc:docMk/>
          <pc:sldMk cId="0" sldId="395"/>
        </pc:sldMkLst>
        <pc:spChg chg="mod">
          <ac:chgData name="Julie Thomas" userId="2af13b6d24d29b42" providerId="LiveId" clId="{F74C6A81-7F64-4A98-B500-5F83496638C8}" dt="2022-06-13T15:16:26.660" v="43"/>
          <ac:spMkLst>
            <pc:docMk/>
            <pc:sldMk cId="0" sldId="395"/>
            <ac:spMk id="542722" creationId="{BB389795-B43F-43F9-A878-18C2A1DF3F8D}"/>
          </ac:spMkLst>
        </pc:spChg>
      </pc:sldChg>
      <pc:sldChg chg="modSp del">
        <pc:chgData name="Julie Thomas" userId="2af13b6d24d29b42" providerId="LiveId" clId="{F74C6A81-7F64-4A98-B500-5F83496638C8}" dt="2022-06-13T15:29:21.833" v="432" actId="2696"/>
        <pc:sldMkLst>
          <pc:docMk/>
          <pc:sldMk cId="0" sldId="396"/>
        </pc:sldMkLst>
        <pc:spChg chg="mod">
          <ac:chgData name="Julie Thomas" userId="2af13b6d24d29b42" providerId="LiveId" clId="{F74C6A81-7F64-4A98-B500-5F83496638C8}" dt="2022-06-13T15:16:26.660" v="43"/>
          <ac:spMkLst>
            <pc:docMk/>
            <pc:sldMk cId="0" sldId="396"/>
            <ac:spMk id="544770" creationId="{BC348383-A59C-4C4F-B8ED-1FDEA24F4317}"/>
          </ac:spMkLst>
        </pc:spChg>
      </pc:sldChg>
      <pc:sldChg chg="modSp del mod">
        <pc:chgData name="Julie Thomas" userId="2af13b6d24d29b42" providerId="LiveId" clId="{F74C6A81-7F64-4A98-B500-5F83496638C8}" dt="2022-06-13T15:18:31.733" v="63" actId="2696"/>
        <pc:sldMkLst>
          <pc:docMk/>
          <pc:sldMk cId="0" sldId="402"/>
        </pc:sldMkLst>
        <pc:spChg chg="mod">
          <ac:chgData name="Julie Thomas" userId="2af13b6d24d29b42" providerId="LiveId" clId="{F74C6A81-7F64-4A98-B500-5F83496638C8}" dt="2022-06-13T15:16:18.414" v="39" actId="27636"/>
          <ac:spMkLst>
            <pc:docMk/>
            <pc:sldMk cId="0" sldId="402"/>
            <ac:spMk id="557058" creationId="{6572588D-48FB-40C2-BDEF-DA6AB28B0B03}"/>
          </ac:spMkLst>
        </pc:spChg>
        <pc:spChg chg="mod">
          <ac:chgData name="Julie Thomas" userId="2af13b6d24d29b42" providerId="LiveId" clId="{F74C6A81-7F64-4A98-B500-5F83496638C8}" dt="2022-06-13T15:16:26.660" v="43"/>
          <ac:spMkLst>
            <pc:docMk/>
            <pc:sldMk cId="0" sldId="402"/>
            <ac:spMk id="557059" creationId="{B6E80B59-1AF0-4F79-A803-C9BA956048EB}"/>
          </ac:spMkLst>
        </pc:spChg>
      </pc:sldChg>
      <pc:sldChg chg="modSp del mod">
        <pc:chgData name="Julie Thomas" userId="2af13b6d24d29b42" providerId="LiveId" clId="{F74C6A81-7F64-4A98-B500-5F83496638C8}" dt="2022-06-13T15:26:06.594" v="84" actId="2696"/>
        <pc:sldMkLst>
          <pc:docMk/>
          <pc:sldMk cId="0" sldId="406"/>
        </pc:sldMkLst>
        <pc:spChg chg="mod">
          <ac:chgData name="Julie Thomas" userId="2af13b6d24d29b42" providerId="LiveId" clId="{F74C6A81-7F64-4A98-B500-5F83496638C8}" dt="2022-06-13T15:16:18.399" v="37" actId="27636"/>
          <ac:spMkLst>
            <pc:docMk/>
            <pc:sldMk cId="0" sldId="406"/>
            <ac:spMk id="565250" creationId="{43658BCF-8747-4975-885E-CE997CAF83A9}"/>
          </ac:spMkLst>
        </pc:spChg>
      </pc:sldChg>
      <pc:sldChg chg="modSp del mod">
        <pc:chgData name="Julie Thomas" userId="2af13b6d24d29b42" providerId="LiveId" clId="{F74C6A81-7F64-4A98-B500-5F83496638C8}" dt="2022-06-13T15:18:00.618" v="61" actId="2696"/>
        <pc:sldMkLst>
          <pc:docMk/>
          <pc:sldMk cId="0" sldId="433"/>
        </pc:sldMkLst>
        <pc:spChg chg="mod">
          <ac:chgData name="Julie Thomas" userId="2af13b6d24d29b42" providerId="LiveId" clId="{F74C6A81-7F64-4A98-B500-5F83496638C8}" dt="2022-06-13T15:16:26.660" v="43"/>
          <ac:spMkLst>
            <pc:docMk/>
            <pc:sldMk cId="0" sldId="433"/>
            <ac:spMk id="650242" creationId="{EC0706B3-4C07-4D63-8574-8E3F5B2BDAA5}"/>
          </ac:spMkLst>
        </pc:spChg>
        <pc:spChg chg="mod">
          <ac:chgData name="Julie Thomas" userId="2af13b6d24d29b42" providerId="LiveId" clId="{F74C6A81-7F64-4A98-B500-5F83496638C8}" dt="2022-06-13T15:16:26.660" v="43"/>
          <ac:spMkLst>
            <pc:docMk/>
            <pc:sldMk cId="0" sldId="433"/>
            <ac:spMk id="650243" creationId="{8256E698-E650-4DB1-B98C-3E612C56F90B}"/>
          </ac:spMkLst>
        </pc:spChg>
      </pc:sldChg>
      <pc:sldChg chg="modSp del">
        <pc:chgData name="Julie Thomas" userId="2af13b6d24d29b42" providerId="LiveId" clId="{F74C6A81-7F64-4A98-B500-5F83496638C8}" dt="2022-06-13T15:18:00.618" v="61" actId="2696"/>
        <pc:sldMkLst>
          <pc:docMk/>
          <pc:sldMk cId="0" sldId="434"/>
        </pc:sldMkLst>
        <pc:spChg chg="mod">
          <ac:chgData name="Julie Thomas" userId="2af13b6d24d29b42" providerId="LiveId" clId="{F74C6A81-7F64-4A98-B500-5F83496638C8}" dt="2022-06-13T15:16:26.660" v="43"/>
          <ac:spMkLst>
            <pc:docMk/>
            <pc:sldMk cId="0" sldId="434"/>
            <ac:spMk id="651266" creationId="{5B79B6B4-A25C-45B4-B434-17097B8B6946}"/>
          </ac:spMkLst>
        </pc:spChg>
      </pc:sldChg>
      <pc:sldChg chg="modSp del">
        <pc:chgData name="Julie Thomas" userId="2af13b6d24d29b42" providerId="LiveId" clId="{F74C6A81-7F64-4A98-B500-5F83496638C8}" dt="2022-06-13T15:18:00.618" v="61" actId="2696"/>
        <pc:sldMkLst>
          <pc:docMk/>
          <pc:sldMk cId="0" sldId="435"/>
        </pc:sldMkLst>
        <pc:spChg chg="mod">
          <ac:chgData name="Julie Thomas" userId="2af13b6d24d29b42" providerId="LiveId" clId="{F74C6A81-7F64-4A98-B500-5F83496638C8}" dt="2022-06-13T15:16:26.660" v="43"/>
          <ac:spMkLst>
            <pc:docMk/>
            <pc:sldMk cId="0" sldId="435"/>
            <ac:spMk id="652290" creationId="{32DF02B1-97F7-4401-A530-7BDD61FD9F57}"/>
          </ac:spMkLst>
        </pc:spChg>
      </pc:sldChg>
      <pc:sldChg chg="modSp del mod">
        <pc:chgData name="Julie Thomas" userId="2af13b6d24d29b42" providerId="LiveId" clId="{F74C6A81-7F64-4A98-B500-5F83496638C8}" dt="2022-06-13T15:18:22.382" v="62" actId="2696"/>
        <pc:sldMkLst>
          <pc:docMk/>
          <pc:sldMk cId="0" sldId="460"/>
        </pc:sldMkLst>
        <pc:spChg chg="mod">
          <ac:chgData name="Julie Thomas" userId="2af13b6d24d29b42" providerId="LiveId" clId="{F74C6A81-7F64-4A98-B500-5F83496638C8}" dt="2022-06-13T15:16:18.414" v="38" actId="27636"/>
          <ac:spMkLst>
            <pc:docMk/>
            <pc:sldMk cId="0" sldId="460"/>
            <ac:spMk id="695298" creationId="{B10F56D1-51B0-4B85-8A01-805889E98F0E}"/>
          </ac:spMkLst>
        </pc:spChg>
      </pc:sldChg>
      <pc:sldChg chg="modSp del mod">
        <pc:chgData name="Julie Thomas" userId="2af13b6d24d29b42" providerId="LiveId" clId="{F74C6A81-7F64-4A98-B500-5F83496638C8}" dt="2022-06-13T15:18:38.271" v="64" actId="2696"/>
        <pc:sldMkLst>
          <pc:docMk/>
          <pc:sldMk cId="0" sldId="477"/>
        </pc:sldMkLst>
        <pc:spChg chg="mod">
          <ac:chgData name="Julie Thomas" userId="2af13b6d24d29b42" providerId="LiveId" clId="{F74C6A81-7F64-4A98-B500-5F83496638C8}" dt="2022-06-13T15:16:18.414" v="41" actId="27636"/>
          <ac:spMkLst>
            <pc:docMk/>
            <pc:sldMk cId="0" sldId="477"/>
            <ac:spMk id="735234" creationId="{4111CF5F-96AE-4B23-B512-6143E416C1B0}"/>
          </ac:spMkLst>
        </pc:spChg>
        <pc:spChg chg="mod">
          <ac:chgData name="Julie Thomas" userId="2af13b6d24d29b42" providerId="LiveId" clId="{F74C6A81-7F64-4A98-B500-5F83496638C8}" dt="2022-06-13T15:16:26.708" v="47" actId="27636"/>
          <ac:spMkLst>
            <pc:docMk/>
            <pc:sldMk cId="0" sldId="477"/>
            <ac:spMk id="735235" creationId="{4F5FC69F-ED14-47D7-9989-47968E6866C4}"/>
          </ac:spMkLst>
        </pc:spChg>
      </pc:sldChg>
      <pc:sldChg chg="modSp del">
        <pc:chgData name="Julie Thomas" userId="2af13b6d24d29b42" providerId="LiveId" clId="{F74C6A81-7F64-4A98-B500-5F83496638C8}" dt="2022-06-13T15:18:00.618" v="61" actId="2696"/>
        <pc:sldMkLst>
          <pc:docMk/>
          <pc:sldMk cId="0" sldId="480"/>
        </pc:sldMkLst>
        <pc:graphicFrameChg chg="mod">
          <ac:chgData name="Julie Thomas" userId="2af13b6d24d29b42" providerId="LiveId" clId="{F74C6A81-7F64-4A98-B500-5F83496638C8}" dt="2022-06-13T15:16:26.660" v="43"/>
          <ac:graphicFrameMkLst>
            <pc:docMk/>
            <pc:sldMk cId="0" sldId="480"/>
            <ac:graphicFrameMk id="741378" creationId="{E1813CBF-CAE8-466A-9C31-12D1ECFA5411}"/>
          </ac:graphicFrameMkLst>
        </pc:graphicFrameChg>
      </pc:sldChg>
      <pc:sldChg chg="modSp mod">
        <pc:chgData name="Julie Thomas" userId="2af13b6d24d29b42" providerId="LiveId" clId="{F74C6A81-7F64-4A98-B500-5F83496638C8}" dt="2022-06-13T15:25:32.447" v="82" actId="20577"/>
        <pc:sldMkLst>
          <pc:docMk/>
          <pc:sldMk cId="804701453" sldId="481"/>
        </pc:sldMkLst>
        <pc:spChg chg="mod">
          <ac:chgData name="Julie Thomas" userId="2af13b6d24d29b42" providerId="LiveId" clId="{F74C6A81-7F64-4A98-B500-5F83496638C8}" dt="2022-06-13T15:25:32.447" v="82" actId="20577"/>
          <ac:spMkLst>
            <pc:docMk/>
            <pc:sldMk cId="804701453" sldId="481"/>
            <ac:spMk id="3" creationId="{BAD9A54C-F7A2-4C38-8C74-4E6530A297EE}"/>
          </ac:spMkLst>
        </pc:spChg>
      </pc:sldChg>
      <pc:sldChg chg="modSp mod">
        <pc:chgData name="Julie Thomas" userId="2af13b6d24d29b42" providerId="LiveId" clId="{F74C6A81-7F64-4A98-B500-5F83496638C8}" dt="2022-06-13T15:17:29.558" v="58" actId="1076"/>
        <pc:sldMkLst>
          <pc:docMk/>
          <pc:sldMk cId="2746290940" sldId="482"/>
        </pc:sldMkLst>
        <pc:spChg chg="mod">
          <ac:chgData name="Julie Thomas" userId="2af13b6d24d29b42" providerId="LiveId" clId="{F74C6A81-7F64-4A98-B500-5F83496638C8}" dt="2022-06-13T15:17:25.738" v="57" actId="1076"/>
          <ac:spMkLst>
            <pc:docMk/>
            <pc:sldMk cId="2746290940" sldId="482"/>
            <ac:spMk id="4" creationId="{AD411420-8284-4669-A46C-A45D4DBB1DD7}"/>
          </ac:spMkLst>
        </pc:spChg>
        <pc:spChg chg="mod">
          <ac:chgData name="Julie Thomas" userId="2af13b6d24d29b42" providerId="LiveId" clId="{F74C6A81-7F64-4A98-B500-5F83496638C8}" dt="2022-06-13T15:17:29.558" v="58" actId="1076"/>
          <ac:spMkLst>
            <pc:docMk/>
            <pc:sldMk cId="2746290940" sldId="482"/>
            <ac:spMk id="5" creationId="{D19024FF-810E-4807-A5CB-FAEEE27FA5D8}"/>
          </ac:spMkLst>
        </pc:spChg>
      </pc:sldChg>
      <pc:sldChg chg="modSp mod">
        <pc:chgData name="Julie Thomas" userId="2af13b6d24d29b42" providerId="LiveId" clId="{F74C6A81-7F64-4A98-B500-5F83496638C8}" dt="2022-06-13T15:30:09.284" v="433" actId="113"/>
        <pc:sldMkLst>
          <pc:docMk/>
          <pc:sldMk cId="3168439874" sldId="483"/>
        </pc:sldMkLst>
        <pc:spChg chg="mod">
          <ac:chgData name="Julie Thomas" userId="2af13b6d24d29b42" providerId="LiveId" clId="{F74C6A81-7F64-4A98-B500-5F83496638C8}" dt="2022-06-13T15:30:09.284" v="433" actId="113"/>
          <ac:spMkLst>
            <pc:docMk/>
            <pc:sldMk cId="3168439874" sldId="483"/>
            <ac:spMk id="2" creationId="{310E6846-E921-416D-8490-9388E90E84BD}"/>
          </ac:spMkLst>
        </pc:spChg>
        <pc:spChg chg="mod">
          <ac:chgData name="Julie Thomas" userId="2af13b6d24d29b42" providerId="LiveId" clId="{F74C6A81-7F64-4A98-B500-5F83496638C8}" dt="2022-06-13T15:16:26.660" v="43"/>
          <ac:spMkLst>
            <pc:docMk/>
            <pc:sldMk cId="3168439874" sldId="483"/>
            <ac:spMk id="3" creationId="{105FD3E9-204A-45ED-AFC8-8B36CA9739DA}"/>
          </ac:spMkLst>
        </pc:spChg>
      </pc:sldChg>
      <pc:sldChg chg="modSp">
        <pc:chgData name="Julie Thomas" userId="2af13b6d24d29b42" providerId="LiveId" clId="{F74C6A81-7F64-4A98-B500-5F83496638C8}" dt="2022-06-13T15:16:26.660" v="43"/>
        <pc:sldMkLst>
          <pc:docMk/>
          <pc:sldMk cId="1142451876" sldId="486"/>
        </pc:sldMkLst>
        <pc:spChg chg="mod">
          <ac:chgData name="Julie Thomas" userId="2af13b6d24d29b42" providerId="LiveId" clId="{F74C6A81-7F64-4A98-B500-5F83496638C8}" dt="2022-06-13T15:16:26.660" v="43"/>
          <ac:spMkLst>
            <pc:docMk/>
            <pc:sldMk cId="1142451876" sldId="486"/>
            <ac:spMk id="2" creationId="{9ECCFD1C-4B0D-4299-8246-ED0094FD1EFD}"/>
          </ac:spMkLst>
        </pc:spChg>
        <pc:picChg chg="mod">
          <ac:chgData name="Julie Thomas" userId="2af13b6d24d29b42" providerId="LiveId" clId="{F74C6A81-7F64-4A98-B500-5F83496638C8}" dt="2022-06-13T15:16:26.660" v="43"/>
          <ac:picMkLst>
            <pc:docMk/>
            <pc:sldMk cId="1142451876" sldId="486"/>
            <ac:picMk id="4" creationId="{AE373EF8-99C6-4B3D-B241-F101EE8BF468}"/>
          </ac:picMkLst>
        </pc:picChg>
      </pc:sldChg>
      <pc:sldChg chg="modSp mod ord">
        <pc:chgData name="Julie Thomas" userId="2af13b6d24d29b42" providerId="LiveId" clId="{F74C6A81-7F64-4A98-B500-5F83496638C8}" dt="2022-06-13T15:17:02.022" v="53" actId="1076"/>
        <pc:sldMkLst>
          <pc:docMk/>
          <pc:sldMk cId="2096146040" sldId="491"/>
        </pc:sldMkLst>
        <pc:spChg chg="mod">
          <ac:chgData name="Julie Thomas" userId="2af13b6d24d29b42" providerId="LiveId" clId="{F74C6A81-7F64-4A98-B500-5F83496638C8}" dt="2022-06-13T15:16:58.090" v="52" actId="113"/>
          <ac:spMkLst>
            <pc:docMk/>
            <pc:sldMk cId="2096146040" sldId="491"/>
            <ac:spMk id="2" creationId="{A044327E-D0E8-4F27-B955-0093412079FF}"/>
          </ac:spMkLst>
        </pc:spChg>
        <pc:spChg chg="mod">
          <ac:chgData name="Julie Thomas" userId="2af13b6d24d29b42" providerId="LiveId" clId="{F74C6A81-7F64-4A98-B500-5F83496638C8}" dt="2022-06-13T15:17:02.022" v="53" actId="1076"/>
          <ac:spMkLst>
            <pc:docMk/>
            <pc:sldMk cId="2096146040" sldId="491"/>
            <ac:spMk id="3" creationId="{21264F23-F67E-4D67-98B2-71F2DDCDE2DA}"/>
          </ac:spMkLst>
        </pc:spChg>
      </pc:sldChg>
      <pc:sldChg chg="modSp new del">
        <pc:chgData name="Julie Thomas" userId="2af13b6d24d29b42" providerId="LiveId" clId="{F74C6A81-7F64-4A98-B500-5F83496638C8}" dt="2022-06-13T15:17:40.070" v="60" actId="2696"/>
        <pc:sldMkLst>
          <pc:docMk/>
          <pc:sldMk cId="2012942578" sldId="494"/>
        </pc:sldMkLst>
        <pc:spChg chg="mod">
          <ac:chgData name="Julie Thomas" userId="2af13b6d24d29b42" providerId="LiveId" clId="{F74C6A81-7F64-4A98-B500-5F83496638C8}" dt="2022-06-13T15:16:26.660" v="43"/>
          <ac:spMkLst>
            <pc:docMk/>
            <pc:sldMk cId="2012942578" sldId="494"/>
            <ac:spMk id="2" creationId="{22F4A1F9-E453-4C7E-23FE-A894975B17E1}"/>
          </ac:spMkLst>
        </pc:spChg>
        <pc:spChg chg="mod">
          <ac:chgData name="Julie Thomas" userId="2af13b6d24d29b42" providerId="LiveId" clId="{F74C6A81-7F64-4A98-B500-5F83496638C8}" dt="2022-06-13T15:16:26.660" v="43"/>
          <ac:spMkLst>
            <pc:docMk/>
            <pc:sldMk cId="2012942578" sldId="494"/>
            <ac:spMk id="3" creationId="{CD5166CB-BA08-E868-CC54-0353348836DC}"/>
          </ac:spMkLst>
        </pc:spChg>
      </pc:sldChg>
      <pc:sldChg chg="modSp new del">
        <pc:chgData name="Julie Thomas" userId="2af13b6d24d29b42" providerId="LiveId" clId="{F74C6A81-7F64-4A98-B500-5F83496638C8}" dt="2022-06-13T15:17:37.086" v="59" actId="2696"/>
        <pc:sldMkLst>
          <pc:docMk/>
          <pc:sldMk cId="2712126876" sldId="495"/>
        </pc:sldMkLst>
        <pc:spChg chg="mod">
          <ac:chgData name="Julie Thomas" userId="2af13b6d24d29b42" providerId="LiveId" clId="{F74C6A81-7F64-4A98-B500-5F83496638C8}" dt="2022-06-13T15:16:26.660" v="43"/>
          <ac:spMkLst>
            <pc:docMk/>
            <pc:sldMk cId="2712126876" sldId="495"/>
            <ac:spMk id="2" creationId="{4682DBEB-80FD-D253-5256-E4FAA215CB26}"/>
          </ac:spMkLst>
        </pc:spChg>
        <pc:spChg chg="mod">
          <ac:chgData name="Julie Thomas" userId="2af13b6d24d29b42" providerId="LiveId" clId="{F74C6A81-7F64-4A98-B500-5F83496638C8}" dt="2022-06-13T15:16:26.660" v="43"/>
          <ac:spMkLst>
            <pc:docMk/>
            <pc:sldMk cId="2712126876" sldId="495"/>
            <ac:spMk id="3" creationId="{0E771B1D-BAF5-93D2-B2C6-6EE85E7B8D2C}"/>
          </ac:spMkLst>
        </pc:spChg>
      </pc:sldChg>
      <pc:sldChg chg="modSp new mod">
        <pc:chgData name="Julie Thomas" userId="2af13b6d24d29b42" providerId="LiveId" clId="{F74C6A81-7F64-4A98-B500-5F83496638C8}" dt="2022-06-13T15:17:19.162" v="56" actId="1076"/>
        <pc:sldMkLst>
          <pc:docMk/>
          <pc:sldMk cId="1932487518" sldId="496"/>
        </pc:sldMkLst>
        <pc:spChg chg="mod">
          <ac:chgData name="Julie Thomas" userId="2af13b6d24d29b42" providerId="LiveId" clId="{F74C6A81-7F64-4A98-B500-5F83496638C8}" dt="2022-06-13T15:17:16.306" v="55" actId="113"/>
          <ac:spMkLst>
            <pc:docMk/>
            <pc:sldMk cId="1932487518" sldId="496"/>
            <ac:spMk id="2" creationId="{788C6599-5AB9-F2FA-1286-1ADE07306F1C}"/>
          </ac:spMkLst>
        </pc:spChg>
        <pc:spChg chg="mod">
          <ac:chgData name="Julie Thomas" userId="2af13b6d24d29b42" providerId="LiveId" clId="{F74C6A81-7F64-4A98-B500-5F83496638C8}" dt="2022-06-13T15:17:19.162" v="56" actId="1076"/>
          <ac:spMkLst>
            <pc:docMk/>
            <pc:sldMk cId="1932487518" sldId="496"/>
            <ac:spMk id="3" creationId="{B5660171-B618-FB01-3AB5-3D37B6FB7052}"/>
          </ac:spMkLst>
        </pc:spChg>
      </pc:sldChg>
      <pc:sldChg chg="modSp new mod modNotesTx">
        <pc:chgData name="Julie Thomas" userId="2af13b6d24d29b42" providerId="LiveId" clId="{F74C6A81-7F64-4A98-B500-5F83496638C8}" dt="2022-06-13T15:31:36.543" v="440" actId="20577"/>
        <pc:sldMkLst>
          <pc:docMk/>
          <pc:sldMk cId="799236921" sldId="497"/>
        </pc:sldMkLst>
        <pc:spChg chg="mod">
          <ac:chgData name="Julie Thomas" userId="2af13b6d24d29b42" providerId="LiveId" clId="{F74C6A81-7F64-4A98-B500-5F83496638C8}" dt="2022-06-13T15:29:05.378" v="431" actId="14100"/>
          <ac:spMkLst>
            <pc:docMk/>
            <pc:sldMk cId="799236921" sldId="497"/>
            <ac:spMk id="2" creationId="{7F0A0D96-CC10-C560-5321-F946DB05CC79}"/>
          </ac:spMkLst>
        </pc:spChg>
        <pc:spChg chg="mod">
          <ac:chgData name="Julie Thomas" userId="2af13b6d24d29b42" providerId="LiveId" clId="{F74C6A81-7F64-4A98-B500-5F83496638C8}" dt="2022-06-13T15:31:36.543" v="440" actId="20577"/>
          <ac:spMkLst>
            <pc:docMk/>
            <pc:sldMk cId="799236921" sldId="497"/>
            <ac:spMk id="3" creationId="{1E313921-1343-0421-CE31-625132EDB3CD}"/>
          </ac:spMkLst>
        </pc:spChg>
      </pc:sldChg>
      <pc:sldMasterChg chg="addSp modSldLayout">
        <pc:chgData name="Julie Thomas" userId="2af13b6d24d29b42" providerId="LiveId" clId="{F74C6A81-7F64-4A98-B500-5F83496638C8}" dt="2022-06-13T15:16:18.209" v="30"/>
        <pc:sldMasterMkLst>
          <pc:docMk/>
          <pc:sldMasterMk cId="213875715" sldId="2147483685"/>
        </pc:sldMasterMkLst>
        <pc:spChg chg="add">
          <ac:chgData name="Julie Thomas" userId="2af13b6d24d29b42" providerId="LiveId" clId="{F74C6A81-7F64-4A98-B500-5F83496638C8}" dt="2022-06-13T15:16:18.209" v="30"/>
          <ac:spMkLst>
            <pc:docMk/>
            <pc:sldMasterMk cId="213875715" sldId="2147483685"/>
            <ac:spMk id="7" creationId="{15A7B6B4-2939-B9E1-247E-449BEFDD8C40}"/>
          </ac:spMkLst>
        </pc:spChg>
        <pc:graphicFrameChg chg="add">
          <ac:chgData name="Julie Thomas" userId="2af13b6d24d29b42" providerId="LiveId" clId="{F74C6A81-7F64-4A98-B500-5F83496638C8}" dt="2022-06-13T15:16:18.209" v="30"/>
          <ac:graphicFrameMkLst>
            <pc:docMk/>
            <pc:sldMasterMk cId="213875715" sldId="2147483685"/>
            <ac:graphicFrameMk id="8" creationId="{439AF3F4-A176-7B83-A06C-E1A436E42AE8}"/>
          </ac:graphicFrameMkLst>
        </pc:graphicFrameChg>
        <pc:sldLayoutChg chg="addSp">
          <pc:chgData name="Julie Thomas" userId="2af13b6d24d29b42" providerId="LiveId" clId="{F74C6A81-7F64-4A98-B500-5F83496638C8}" dt="2022-06-13T15:16:18.209" v="30"/>
          <pc:sldLayoutMkLst>
            <pc:docMk/>
            <pc:sldMasterMk cId="213875715" sldId="2147483685"/>
            <pc:sldLayoutMk cId="1293507324" sldId="2147483686"/>
          </pc:sldLayoutMkLst>
          <pc:spChg chg="add">
            <ac:chgData name="Julie Thomas" userId="2af13b6d24d29b42" providerId="LiveId" clId="{F74C6A81-7F64-4A98-B500-5F83496638C8}" dt="2022-06-13T15:16:18.209" v="30"/>
            <ac:spMkLst>
              <pc:docMk/>
              <pc:sldMasterMk cId="213875715" sldId="2147483685"/>
              <pc:sldLayoutMk cId="1293507324" sldId="2147483686"/>
              <ac:spMk id="8" creationId="{A8CDBBF4-F5C5-C442-CA34-080371E5CBA0}"/>
            </ac:spMkLst>
          </pc:spChg>
          <pc:spChg chg="add">
            <ac:chgData name="Julie Thomas" userId="2af13b6d24d29b42" providerId="LiveId" clId="{F74C6A81-7F64-4A98-B500-5F83496638C8}" dt="2022-06-13T15:16:18.209" v="30"/>
            <ac:spMkLst>
              <pc:docMk/>
              <pc:sldMasterMk cId="213875715" sldId="2147483685"/>
              <pc:sldLayoutMk cId="1293507324" sldId="2147483686"/>
              <ac:spMk id="9" creationId="{D7C58837-7E4D-54BF-29D7-23347AF3B727}"/>
            </ac:spMkLst>
          </pc:spChg>
          <pc:graphicFrameChg chg="add">
            <ac:chgData name="Julie Thomas" userId="2af13b6d24d29b42" providerId="LiveId" clId="{F74C6A81-7F64-4A98-B500-5F83496638C8}" dt="2022-06-13T15:16:18.209" v="30"/>
            <ac:graphicFrameMkLst>
              <pc:docMk/>
              <pc:sldMasterMk cId="213875715" sldId="2147483685"/>
              <pc:sldLayoutMk cId="1293507324" sldId="2147483686"/>
              <ac:graphicFrameMk id="7" creationId="{401AA0C7-5ACD-D98E-E7F4-42C1BB368A19}"/>
            </ac:graphicFrameMkLst>
          </pc:graphicFrameChg>
        </pc:sldLayoutChg>
      </pc:sldMaster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46434" name="Rectangle 2">
            <a:extLst>
              <a:ext uri="{FF2B5EF4-FFF2-40B4-BE49-F238E27FC236}">
                <a16:creationId xmlns:a16="http://schemas.microsoft.com/office/drawing/2014/main" id="{88543CCC-3923-45E8-BA9D-596BA7CF5C96}"/>
              </a:ext>
            </a:extLst>
          </p:cNvPr>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200"/>
            </a:lvl1pPr>
          </a:lstStyle>
          <a:p>
            <a:endParaRPr lang="en-GB" altLang="en-US"/>
          </a:p>
        </p:txBody>
      </p:sp>
      <p:sp>
        <p:nvSpPr>
          <p:cNvPr id="146435" name="Rectangle 3">
            <a:extLst>
              <a:ext uri="{FF2B5EF4-FFF2-40B4-BE49-F238E27FC236}">
                <a16:creationId xmlns:a16="http://schemas.microsoft.com/office/drawing/2014/main" id="{C5194F3F-5CE9-4CD7-925B-B822E44557B0}"/>
              </a:ext>
            </a:extLst>
          </p:cNvPr>
          <p:cNvSpPr>
            <a:spLocks noGrp="1" noChangeArrowheads="1"/>
          </p:cNvSpPr>
          <p:nvPr>
            <p:ph type="dt" sz="quarter"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a:lvl1pPr>
          </a:lstStyle>
          <a:p>
            <a:endParaRPr lang="en-GB" altLang="en-US"/>
          </a:p>
        </p:txBody>
      </p:sp>
      <p:sp>
        <p:nvSpPr>
          <p:cNvPr id="146436" name="Rectangle 4">
            <a:extLst>
              <a:ext uri="{FF2B5EF4-FFF2-40B4-BE49-F238E27FC236}">
                <a16:creationId xmlns:a16="http://schemas.microsoft.com/office/drawing/2014/main" id="{31839ED4-EC67-4457-AA6A-277DEB1AFB2B}"/>
              </a:ext>
            </a:extLst>
          </p:cNvPr>
          <p:cNvSpPr>
            <a:spLocks noGrp="1" noChangeArrowheads="1"/>
          </p:cNvSpPr>
          <p:nvPr>
            <p:ph type="ftr" sz="quarter" idx="2"/>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sz="1200"/>
            </a:lvl1pPr>
          </a:lstStyle>
          <a:p>
            <a:endParaRPr lang="en-GB" altLang="en-US"/>
          </a:p>
        </p:txBody>
      </p:sp>
      <p:sp>
        <p:nvSpPr>
          <p:cNvPr id="146437" name="Rectangle 5">
            <a:extLst>
              <a:ext uri="{FF2B5EF4-FFF2-40B4-BE49-F238E27FC236}">
                <a16:creationId xmlns:a16="http://schemas.microsoft.com/office/drawing/2014/main" id="{51F5E9A3-EFF1-48CD-8F06-0A2C8929807B}"/>
              </a:ext>
            </a:extLst>
          </p:cNvPr>
          <p:cNvSpPr>
            <a:spLocks noGrp="1" noChangeArrowheads="1"/>
          </p:cNvSpPr>
          <p:nvPr>
            <p:ph type="sldNum" sz="quarter" idx="3"/>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a:lvl1pPr>
          </a:lstStyle>
          <a:p>
            <a:fld id="{5BA4173D-4D62-4B10-9864-040E90D1294B}" type="slidenum">
              <a:rPr lang="en-GB" altLang="en-US"/>
              <a:pPr/>
              <a:t>‹#›</a:t>
            </a:fld>
            <a:endParaRPr lang="en-GB" alt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2530" name="Rectangle 2">
            <a:extLst>
              <a:ext uri="{FF2B5EF4-FFF2-40B4-BE49-F238E27FC236}">
                <a16:creationId xmlns:a16="http://schemas.microsoft.com/office/drawing/2014/main" id="{7FE9E340-3A0E-4B9E-BD4A-446779E85D61}"/>
              </a:ext>
            </a:extLst>
          </p:cNvPr>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200"/>
            </a:lvl1pPr>
          </a:lstStyle>
          <a:p>
            <a:endParaRPr lang="en-GB" altLang="en-US"/>
          </a:p>
        </p:txBody>
      </p:sp>
      <p:sp>
        <p:nvSpPr>
          <p:cNvPr id="22531" name="Rectangle 3">
            <a:extLst>
              <a:ext uri="{FF2B5EF4-FFF2-40B4-BE49-F238E27FC236}">
                <a16:creationId xmlns:a16="http://schemas.microsoft.com/office/drawing/2014/main" id="{B6A4417C-251D-4137-A2B3-BC0FABEB519E}"/>
              </a:ext>
            </a:extLst>
          </p:cNvPr>
          <p:cNvSpPr>
            <a:spLocks noGrp="1" noChangeArrowheads="1"/>
          </p:cNvSpPr>
          <p:nvPr>
            <p:ph type="dt"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a:lvl1pPr>
          </a:lstStyle>
          <a:p>
            <a:endParaRPr lang="en-GB" altLang="en-US"/>
          </a:p>
        </p:txBody>
      </p:sp>
      <p:sp>
        <p:nvSpPr>
          <p:cNvPr id="22532" name="Rectangle 4">
            <a:extLst>
              <a:ext uri="{FF2B5EF4-FFF2-40B4-BE49-F238E27FC236}">
                <a16:creationId xmlns:a16="http://schemas.microsoft.com/office/drawing/2014/main" id="{4C25CA6D-DA02-4925-8ECF-C37A3CCB7D36}"/>
              </a:ext>
            </a:extLst>
          </p:cNvPr>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22533" name="Rectangle 5">
            <a:extLst>
              <a:ext uri="{FF2B5EF4-FFF2-40B4-BE49-F238E27FC236}">
                <a16:creationId xmlns:a16="http://schemas.microsoft.com/office/drawing/2014/main" id="{CE43189D-2280-4A50-9B37-E68A2C0B1508}"/>
              </a:ext>
            </a:extLst>
          </p:cNvPr>
          <p:cNvSpPr>
            <a:spLocks noGrp="1" noChangeArrowheads="1"/>
          </p:cNvSpPr>
          <p:nvPr>
            <p:ph type="body" sz="quarter" idx="3"/>
          </p:nvPr>
        </p:nvSpPr>
        <p:spPr bwMode="auto">
          <a:xfrm>
            <a:off x="685800" y="4343400"/>
            <a:ext cx="5486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GB" altLang="en-US"/>
              <a:t>Click to edit Master text styles</a:t>
            </a:r>
          </a:p>
          <a:p>
            <a:pPr lvl="1"/>
            <a:r>
              <a:rPr lang="en-GB" altLang="en-US"/>
              <a:t>Second level</a:t>
            </a:r>
          </a:p>
          <a:p>
            <a:pPr lvl="2"/>
            <a:r>
              <a:rPr lang="en-GB" altLang="en-US"/>
              <a:t>Third level</a:t>
            </a:r>
          </a:p>
          <a:p>
            <a:pPr lvl="3"/>
            <a:r>
              <a:rPr lang="en-GB" altLang="en-US"/>
              <a:t>Fourth level</a:t>
            </a:r>
          </a:p>
          <a:p>
            <a:pPr lvl="4"/>
            <a:r>
              <a:rPr lang="en-GB" altLang="en-US"/>
              <a:t>Fifth level</a:t>
            </a:r>
          </a:p>
        </p:txBody>
      </p:sp>
      <p:sp>
        <p:nvSpPr>
          <p:cNvPr id="22534" name="Rectangle 6">
            <a:extLst>
              <a:ext uri="{FF2B5EF4-FFF2-40B4-BE49-F238E27FC236}">
                <a16:creationId xmlns:a16="http://schemas.microsoft.com/office/drawing/2014/main" id="{A71E2621-79DA-4F58-AAC6-F9DE1E8F5722}"/>
              </a:ext>
            </a:extLst>
          </p:cNvPr>
          <p:cNvSpPr>
            <a:spLocks noGrp="1" noChangeArrowheads="1"/>
          </p:cNvSpPr>
          <p:nvPr>
            <p:ph type="ftr" sz="quarter" idx="4"/>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sz="1200"/>
            </a:lvl1pPr>
          </a:lstStyle>
          <a:p>
            <a:endParaRPr lang="en-GB" altLang="en-US"/>
          </a:p>
        </p:txBody>
      </p:sp>
      <p:sp>
        <p:nvSpPr>
          <p:cNvPr id="22535" name="Rectangle 7">
            <a:extLst>
              <a:ext uri="{FF2B5EF4-FFF2-40B4-BE49-F238E27FC236}">
                <a16:creationId xmlns:a16="http://schemas.microsoft.com/office/drawing/2014/main" id="{9E1F4C2B-8AA8-4297-B73A-9AB44D6D7B04}"/>
              </a:ext>
            </a:extLst>
          </p:cNvPr>
          <p:cNvSpPr>
            <a:spLocks noGrp="1" noChangeArrowheads="1"/>
          </p:cNvSpPr>
          <p:nvPr>
            <p:ph type="sldNum" sz="quarter" idx="5"/>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a:lvl1pPr>
          </a:lstStyle>
          <a:p>
            <a:fld id="{3D78E00E-C595-47E0-9C1C-F624B767F588}" type="slidenum">
              <a:rPr lang="en-GB" altLang="en-US"/>
              <a:pPr/>
              <a:t>‹#›</a:t>
            </a:fld>
            <a:endParaRPr lang="en-GB" altLang="en-US"/>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Times New Roman" panose="02020603050405020304" pitchFamily="18" charset="0"/>
        <a:ea typeface="+mn-ea"/>
        <a:cs typeface="+mn-cs"/>
      </a:defRPr>
    </a:lvl1pPr>
    <a:lvl2pPr marL="457200" algn="l" rtl="0" fontAlgn="base">
      <a:spcBef>
        <a:spcPct val="30000"/>
      </a:spcBef>
      <a:spcAft>
        <a:spcPct val="0"/>
      </a:spcAft>
      <a:defRPr sz="1200" kern="1200">
        <a:solidFill>
          <a:schemeClr val="tx1"/>
        </a:solidFill>
        <a:latin typeface="Times New Roman" panose="02020603050405020304" pitchFamily="18" charset="0"/>
        <a:ea typeface="+mn-ea"/>
        <a:cs typeface="+mn-cs"/>
      </a:defRPr>
    </a:lvl2pPr>
    <a:lvl3pPr marL="914400" algn="l" rtl="0" fontAlgn="base">
      <a:spcBef>
        <a:spcPct val="30000"/>
      </a:spcBef>
      <a:spcAft>
        <a:spcPct val="0"/>
      </a:spcAft>
      <a:defRPr sz="1200" kern="1200">
        <a:solidFill>
          <a:schemeClr val="tx1"/>
        </a:solidFill>
        <a:latin typeface="Times New Roman" panose="02020603050405020304" pitchFamily="18" charset="0"/>
        <a:ea typeface="+mn-ea"/>
        <a:cs typeface="+mn-cs"/>
      </a:defRPr>
    </a:lvl3pPr>
    <a:lvl4pPr marL="1371600" algn="l" rtl="0" fontAlgn="base">
      <a:spcBef>
        <a:spcPct val="30000"/>
      </a:spcBef>
      <a:spcAft>
        <a:spcPct val="0"/>
      </a:spcAft>
      <a:defRPr sz="1200" kern="1200">
        <a:solidFill>
          <a:schemeClr val="tx1"/>
        </a:solidFill>
        <a:latin typeface="Times New Roman" panose="02020603050405020304" pitchFamily="18" charset="0"/>
        <a:ea typeface="+mn-ea"/>
        <a:cs typeface="+mn-cs"/>
      </a:defRPr>
    </a:lvl4pPr>
    <a:lvl5pPr marL="1828800" algn="l" rtl="0" fontAlgn="base">
      <a:spcBef>
        <a:spcPct val="30000"/>
      </a:spcBef>
      <a:spcAft>
        <a:spcPct val="0"/>
      </a:spcAft>
      <a:defRPr sz="1200" kern="1200">
        <a:solidFill>
          <a:schemeClr val="tx1"/>
        </a:solidFill>
        <a:latin typeface="Times New Roman" panose="02020603050405020304"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8" Type="http://schemas.openxmlformats.org/officeDocument/2006/relationships/hyperlink" Target="https://www.hse.gov.uk/stress/standards/change.htm" TargetMode="External"/><Relationship Id="rId3" Type="http://schemas.openxmlformats.org/officeDocument/2006/relationships/hyperlink" Target="https://www.hse.gov.uk/stress/standards/demands.htm" TargetMode="External"/><Relationship Id="rId7" Type="http://schemas.openxmlformats.org/officeDocument/2006/relationships/hyperlink" Target="https://www.hse.gov.uk/stress/standards/role.htm" TargetMode="External"/><Relationship Id="rId2" Type="http://schemas.openxmlformats.org/officeDocument/2006/relationships/slide" Target="../slides/slide5.xml"/><Relationship Id="rId1" Type="http://schemas.openxmlformats.org/officeDocument/2006/relationships/notesMaster" Target="../notesMasters/notesMaster1.xml"/><Relationship Id="rId6" Type="http://schemas.openxmlformats.org/officeDocument/2006/relationships/hyperlink" Target="https://www.hse.gov.uk/stress/standards/relationships.htm" TargetMode="External"/><Relationship Id="rId5" Type="http://schemas.openxmlformats.org/officeDocument/2006/relationships/hyperlink" Target="https://www.hse.gov.uk/stress/standards/support.htm" TargetMode="External"/><Relationship Id="rId4" Type="http://schemas.openxmlformats.org/officeDocument/2006/relationships/hyperlink" Target="https://www.hse.gov.uk/stress/standards/control.htm" TargetMode="Externa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2B41D07-07D2-48A7-A850-E6093F1404BB}" type="slidenum">
              <a:rPr lang="en-GB" smtClean="0"/>
              <a:t>2</a:t>
            </a:fld>
            <a:endParaRPr lang="en-GB"/>
          </a:p>
        </p:txBody>
      </p:sp>
    </p:spTree>
    <p:extLst>
      <p:ext uri="{BB962C8B-B14F-4D97-AF65-F5344CB8AC3E}">
        <p14:creationId xmlns:p14="http://schemas.microsoft.com/office/powerpoint/2010/main" val="199428797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Refer to CIPD’s Factsheet for more ideas regarding wellbeing. </a:t>
            </a:r>
          </a:p>
        </p:txBody>
      </p:sp>
      <p:sp>
        <p:nvSpPr>
          <p:cNvPr id="4" name="Slide Number Placeholder 3"/>
          <p:cNvSpPr>
            <a:spLocks noGrp="1"/>
          </p:cNvSpPr>
          <p:nvPr>
            <p:ph type="sldNum" sz="quarter" idx="5"/>
          </p:nvPr>
        </p:nvSpPr>
        <p:spPr/>
        <p:txBody>
          <a:bodyPr/>
          <a:lstStyle/>
          <a:p>
            <a:fld id="{3D78E00E-C595-47E0-9C1C-F624B767F588}" type="slidenum">
              <a:rPr lang="en-GB" altLang="en-US" smtClean="0"/>
              <a:pPr/>
              <a:t>3</a:t>
            </a:fld>
            <a:endParaRPr lang="en-GB" altLang="en-US"/>
          </a:p>
        </p:txBody>
      </p:sp>
    </p:spTree>
    <p:extLst>
      <p:ext uri="{BB962C8B-B14F-4D97-AF65-F5344CB8AC3E}">
        <p14:creationId xmlns:p14="http://schemas.microsoft.com/office/powerpoint/2010/main" val="242738466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fontAlgn="base"/>
            <a:r>
              <a:rPr lang="en-GB" b="0" i="0" dirty="0">
                <a:solidFill>
                  <a:srgbClr val="111111"/>
                </a:solidFill>
                <a:effectLst/>
                <a:latin typeface="Arial" panose="020B0604020202020204" pitchFamily="34" charset="0"/>
              </a:rPr>
              <a:t>They cover six key areas of work design that, if not properly managed, are associated with poor health, lower productivity and increased accident and sickness absence rates. The Management Standards are:</a:t>
            </a:r>
          </a:p>
          <a:p>
            <a:pPr algn="l" fontAlgn="base">
              <a:buFont typeface="Arial" panose="020B0604020202020204" pitchFamily="34" charset="0"/>
              <a:buChar char="•"/>
            </a:pPr>
            <a:r>
              <a:rPr lang="en-GB" b="0" i="0" u="sng" dirty="0">
                <a:solidFill>
                  <a:srgbClr val="981E32"/>
                </a:solidFill>
                <a:effectLst/>
                <a:latin typeface="Arial" panose="020B0604020202020204" pitchFamily="34" charset="0"/>
                <a:hlinkClick r:id="rId3"/>
              </a:rPr>
              <a:t>Demands</a:t>
            </a:r>
            <a:r>
              <a:rPr lang="en-GB" b="0" i="0" dirty="0">
                <a:solidFill>
                  <a:srgbClr val="111111"/>
                </a:solidFill>
                <a:effectLst/>
                <a:latin typeface="Arial" panose="020B0604020202020204" pitchFamily="34" charset="0"/>
              </a:rPr>
              <a:t> – this includes issues such as workload, work patterns and the work environment</a:t>
            </a:r>
          </a:p>
          <a:p>
            <a:pPr algn="l" fontAlgn="base">
              <a:buFont typeface="Arial" panose="020B0604020202020204" pitchFamily="34" charset="0"/>
              <a:buChar char="•"/>
            </a:pPr>
            <a:r>
              <a:rPr lang="en-GB" b="0" i="0" u="sng" dirty="0">
                <a:solidFill>
                  <a:srgbClr val="981E32"/>
                </a:solidFill>
                <a:effectLst/>
                <a:latin typeface="Arial" panose="020B0604020202020204" pitchFamily="34" charset="0"/>
                <a:hlinkClick r:id="rId4"/>
              </a:rPr>
              <a:t>Control</a:t>
            </a:r>
            <a:r>
              <a:rPr lang="en-GB" b="0" i="0" dirty="0">
                <a:solidFill>
                  <a:srgbClr val="111111"/>
                </a:solidFill>
                <a:effectLst/>
                <a:latin typeface="Arial" panose="020B0604020202020204" pitchFamily="34" charset="0"/>
              </a:rPr>
              <a:t> – how much say the person has in the way they do their work</a:t>
            </a:r>
          </a:p>
          <a:p>
            <a:pPr algn="l" fontAlgn="base">
              <a:buFont typeface="Arial" panose="020B0604020202020204" pitchFamily="34" charset="0"/>
              <a:buChar char="•"/>
            </a:pPr>
            <a:r>
              <a:rPr lang="en-GB" b="0" i="0" u="sng" dirty="0">
                <a:solidFill>
                  <a:srgbClr val="981E32"/>
                </a:solidFill>
                <a:effectLst/>
                <a:latin typeface="Arial" panose="020B0604020202020204" pitchFamily="34" charset="0"/>
                <a:hlinkClick r:id="rId5"/>
              </a:rPr>
              <a:t>Support</a:t>
            </a:r>
            <a:r>
              <a:rPr lang="en-GB" b="0" i="0" dirty="0">
                <a:solidFill>
                  <a:srgbClr val="111111"/>
                </a:solidFill>
                <a:effectLst/>
                <a:latin typeface="Arial" panose="020B0604020202020204" pitchFamily="34" charset="0"/>
              </a:rPr>
              <a:t> – this includes the encouragement, sponsorship and resources provided by the organisation, line management and colleagues</a:t>
            </a:r>
          </a:p>
          <a:p>
            <a:pPr algn="l" fontAlgn="base">
              <a:buFont typeface="Arial" panose="020B0604020202020204" pitchFamily="34" charset="0"/>
              <a:buChar char="•"/>
            </a:pPr>
            <a:r>
              <a:rPr lang="en-GB" b="0" i="0" u="sng" dirty="0">
                <a:solidFill>
                  <a:srgbClr val="981E32"/>
                </a:solidFill>
                <a:effectLst/>
                <a:latin typeface="Arial" panose="020B0604020202020204" pitchFamily="34" charset="0"/>
                <a:hlinkClick r:id="rId6"/>
              </a:rPr>
              <a:t>Relationships</a:t>
            </a:r>
            <a:r>
              <a:rPr lang="en-GB" b="0" i="0" dirty="0">
                <a:solidFill>
                  <a:srgbClr val="111111"/>
                </a:solidFill>
                <a:effectLst/>
                <a:latin typeface="Arial" panose="020B0604020202020204" pitchFamily="34" charset="0"/>
              </a:rPr>
              <a:t> – this includes promoting positive working to avoid conflict and dealing with unacceptable behaviour</a:t>
            </a:r>
          </a:p>
          <a:p>
            <a:pPr algn="l" fontAlgn="base">
              <a:buFont typeface="Arial" panose="020B0604020202020204" pitchFamily="34" charset="0"/>
              <a:buChar char="•"/>
            </a:pPr>
            <a:r>
              <a:rPr lang="en-GB" b="0" i="0" u="sng" dirty="0">
                <a:solidFill>
                  <a:srgbClr val="981E32"/>
                </a:solidFill>
                <a:effectLst/>
                <a:latin typeface="Arial" panose="020B0604020202020204" pitchFamily="34" charset="0"/>
                <a:hlinkClick r:id="rId7"/>
              </a:rPr>
              <a:t>Role</a:t>
            </a:r>
            <a:r>
              <a:rPr lang="en-GB" b="0" i="0" dirty="0">
                <a:solidFill>
                  <a:srgbClr val="111111"/>
                </a:solidFill>
                <a:effectLst/>
                <a:latin typeface="Arial" panose="020B0604020202020204" pitchFamily="34" charset="0"/>
              </a:rPr>
              <a:t> – whether people understand their role within the organisation and whether the organisation ensures that they do not have conflicting roles</a:t>
            </a:r>
          </a:p>
          <a:p>
            <a:pPr algn="l" fontAlgn="base">
              <a:buFont typeface="Arial" panose="020B0604020202020204" pitchFamily="34" charset="0"/>
              <a:buChar char="•"/>
            </a:pPr>
            <a:r>
              <a:rPr lang="en-GB" b="0" i="0" u="sng" dirty="0">
                <a:solidFill>
                  <a:srgbClr val="981E32"/>
                </a:solidFill>
                <a:effectLst/>
                <a:latin typeface="Arial" panose="020B0604020202020204" pitchFamily="34" charset="0"/>
                <a:hlinkClick r:id="rId8"/>
              </a:rPr>
              <a:t>Change</a:t>
            </a:r>
            <a:r>
              <a:rPr lang="en-GB" b="0" i="0" dirty="0">
                <a:solidFill>
                  <a:srgbClr val="111111"/>
                </a:solidFill>
                <a:effectLst/>
                <a:latin typeface="Arial" panose="020B0604020202020204" pitchFamily="34" charset="0"/>
              </a:rPr>
              <a:t> – how organisational change (large or small) is managed and communicated in the organisation</a:t>
            </a:r>
          </a:p>
          <a:p>
            <a:endParaRPr lang="en-GB" dirty="0"/>
          </a:p>
        </p:txBody>
      </p:sp>
      <p:sp>
        <p:nvSpPr>
          <p:cNvPr id="4" name="Slide Number Placeholder 3"/>
          <p:cNvSpPr>
            <a:spLocks noGrp="1"/>
          </p:cNvSpPr>
          <p:nvPr>
            <p:ph type="sldNum" sz="quarter" idx="5"/>
          </p:nvPr>
        </p:nvSpPr>
        <p:spPr/>
        <p:txBody>
          <a:bodyPr/>
          <a:lstStyle/>
          <a:p>
            <a:fld id="{3D78E00E-C595-47E0-9C1C-F624B767F588}" type="slidenum">
              <a:rPr lang="en-GB" altLang="en-US" smtClean="0"/>
              <a:pPr/>
              <a:t>5</a:t>
            </a:fld>
            <a:endParaRPr lang="en-GB" altLang="en-US"/>
          </a:p>
        </p:txBody>
      </p:sp>
    </p:spTree>
    <p:extLst>
      <p:ext uri="{BB962C8B-B14F-4D97-AF65-F5344CB8AC3E}">
        <p14:creationId xmlns:p14="http://schemas.microsoft.com/office/powerpoint/2010/main" val="392230349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545E41A-E8B7-4917-9B93-44A1891A38B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5141185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Corporate empathy – businesses should understand their impact on employees and change if their impact adversely affects them.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545E41A-E8B7-4917-9B93-44A1891A38B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965764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545E41A-E8B7-4917-9B93-44A1891A38B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2877266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545E41A-E8B7-4917-9B93-44A1891A38B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7878282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545E41A-E8B7-4917-9B93-44A1891A38B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02732297"/>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2"/>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342900" indent="0" algn="ctr">
              <a:buNone/>
              <a:defRPr>
                <a:solidFill>
                  <a:schemeClr val="tx1">
                    <a:tint val="75000"/>
                  </a:schemeClr>
                </a:solidFill>
              </a:defRPr>
            </a:lvl2pPr>
            <a:lvl3pPr marL="685800" indent="0" algn="ctr">
              <a:buNone/>
              <a:defRPr>
                <a:solidFill>
                  <a:schemeClr val="tx1">
                    <a:tint val="75000"/>
                  </a:schemeClr>
                </a:solidFill>
              </a:defRPr>
            </a:lvl3pPr>
            <a:lvl4pPr marL="1028700" indent="0" algn="ctr">
              <a:buNone/>
              <a:defRPr>
                <a:solidFill>
                  <a:schemeClr val="tx1">
                    <a:tint val="75000"/>
                  </a:schemeClr>
                </a:solidFill>
              </a:defRPr>
            </a:lvl4pPr>
            <a:lvl5pPr marL="1371600" indent="0" algn="ctr">
              <a:buNone/>
              <a:defRPr>
                <a:solidFill>
                  <a:schemeClr val="tx1">
                    <a:tint val="75000"/>
                  </a:schemeClr>
                </a:solidFill>
              </a:defRPr>
            </a:lvl5pPr>
            <a:lvl6pPr marL="1714500" indent="0" algn="ctr">
              <a:buNone/>
              <a:defRPr>
                <a:solidFill>
                  <a:schemeClr val="tx1">
                    <a:tint val="75000"/>
                  </a:schemeClr>
                </a:solidFill>
              </a:defRPr>
            </a:lvl6pPr>
            <a:lvl7pPr marL="2057400" indent="0" algn="ctr">
              <a:buNone/>
              <a:defRPr>
                <a:solidFill>
                  <a:schemeClr val="tx1">
                    <a:tint val="75000"/>
                  </a:schemeClr>
                </a:solidFill>
              </a:defRPr>
            </a:lvl7pPr>
            <a:lvl8pPr marL="2400300" indent="0" algn="ctr">
              <a:buNone/>
              <a:defRPr>
                <a:solidFill>
                  <a:schemeClr val="tx1">
                    <a:tint val="75000"/>
                  </a:schemeClr>
                </a:solidFill>
              </a:defRPr>
            </a:lvl8pPr>
            <a:lvl9pPr marL="27432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395537" y="6525344"/>
            <a:ext cx="971128" cy="218522"/>
          </a:xfrm>
        </p:spPr>
        <p:txBody>
          <a:bodyPr/>
          <a:lstStyle/>
          <a:p>
            <a:fld id="{6362E849-225B-4469-B30B-3AE583DB3C24}" type="datetimeFigureOut">
              <a:rPr lang="en-GB" smtClean="0"/>
              <a:t>13/06/2022</a:t>
            </a:fld>
            <a:endParaRPr lang="en-GB"/>
          </a:p>
        </p:txBody>
      </p:sp>
      <p:sp>
        <p:nvSpPr>
          <p:cNvPr id="5" name="Footer Placeholder 4"/>
          <p:cNvSpPr>
            <a:spLocks noGrp="1"/>
          </p:cNvSpPr>
          <p:nvPr>
            <p:ph type="ftr" sz="quarter" idx="11"/>
          </p:nvPr>
        </p:nvSpPr>
        <p:spPr>
          <a:xfrm>
            <a:off x="4139952" y="6381330"/>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070C8BF7-86D3-4E92-B92C-831E4EA6026C}" type="slidenum">
              <a:rPr lang="en-GB" smtClean="0"/>
              <a:t>‹#›</a:t>
            </a:fld>
            <a:endParaRPr lang="en-GB"/>
          </a:p>
        </p:txBody>
      </p:sp>
    </p:spTree>
    <p:extLst>
      <p:ext uri="{BB962C8B-B14F-4D97-AF65-F5344CB8AC3E}">
        <p14:creationId xmlns:p14="http://schemas.microsoft.com/office/powerpoint/2010/main" val="428625944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362E849-225B-4469-B30B-3AE583DB3C24}" type="datetimeFigureOut">
              <a:rPr lang="en-GB" smtClean="0"/>
              <a:t>13/06/2022</a:t>
            </a:fld>
            <a:endParaRPr lang="en-GB"/>
          </a:p>
        </p:txBody>
      </p:sp>
      <p:sp>
        <p:nvSpPr>
          <p:cNvPr id="5" name="Footer Placeholder 4"/>
          <p:cNvSpPr>
            <a:spLocks noGrp="1"/>
          </p:cNvSpPr>
          <p:nvPr>
            <p:ph type="ftr" sz="quarter" idx="11"/>
          </p:nvPr>
        </p:nvSpPr>
        <p:spPr>
          <a:xfrm>
            <a:off x="3131840" y="6461782"/>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070C8BF7-86D3-4E92-B92C-831E4EA6026C}" type="slidenum">
              <a:rPr lang="en-GB" smtClean="0"/>
              <a:t>‹#›</a:t>
            </a:fld>
            <a:endParaRPr lang="en-GB"/>
          </a:p>
        </p:txBody>
      </p:sp>
    </p:spTree>
    <p:extLst>
      <p:ext uri="{BB962C8B-B14F-4D97-AF65-F5344CB8AC3E}">
        <p14:creationId xmlns:p14="http://schemas.microsoft.com/office/powerpoint/2010/main" val="232199973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5"/>
            <a:ext cx="7772400" cy="1362075"/>
          </a:xfrm>
        </p:spPr>
        <p:txBody>
          <a:bodyPr anchor="t"/>
          <a:lstStyle>
            <a:lvl1pPr algn="l">
              <a:defRPr sz="3000" b="1" cap="all"/>
            </a:lvl1pPr>
          </a:lstStyle>
          <a:p>
            <a:r>
              <a:rPr lang="en-US"/>
              <a:t>Click to edit Master title style</a:t>
            </a:r>
            <a:endParaRPr lang="en-GB"/>
          </a:p>
        </p:txBody>
      </p:sp>
      <p:sp>
        <p:nvSpPr>
          <p:cNvPr id="3" name="Text Placeholder 2"/>
          <p:cNvSpPr>
            <a:spLocks noGrp="1"/>
          </p:cNvSpPr>
          <p:nvPr>
            <p:ph type="body" idx="1"/>
          </p:nvPr>
        </p:nvSpPr>
        <p:spPr>
          <a:xfrm>
            <a:off x="683568" y="2492898"/>
            <a:ext cx="7772400" cy="1500187"/>
          </a:xfrm>
        </p:spPr>
        <p:txBody>
          <a:bodyPr anchor="b"/>
          <a:lstStyle>
            <a:lvl1pPr marL="0" indent="0">
              <a:buNone/>
              <a:defRPr sz="1500">
                <a:solidFill>
                  <a:schemeClr val="tx1">
                    <a:tint val="75000"/>
                  </a:schemeClr>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362E849-225B-4469-B30B-3AE583DB3C24}" type="datetimeFigureOut">
              <a:rPr lang="en-GB" smtClean="0"/>
              <a:t>13/06/2022</a:t>
            </a:fld>
            <a:endParaRPr lang="en-GB"/>
          </a:p>
        </p:txBody>
      </p:sp>
      <p:sp>
        <p:nvSpPr>
          <p:cNvPr id="6" name="Slide Number Placeholder 5"/>
          <p:cNvSpPr>
            <a:spLocks noGrp="1"/>
          </p:cNvSpPr>
          <p:nvPr>
            <p:ph type="sldNum" sz="quarter" idx="12"/>
          </p:nvPr>
        </p:nvSpPr>
        <p:spPr/>
        <p:txBody>
          <a:bodyPr/>
          <a:lstStyle/>
          <a:p>
            <a:fld id="{070C8BF7-86D3-4E92-B92C-831E4EA6026C}" type="slidenum">
              <a:rPr lang="en-GB" smtClean="0"/>
              <a:t>‹#›</a:t>
            </a:fld>
            <a:endParaRPr lang="en-GB"/>
          </a:p>
        </p:txBody>
      </p:sp>
    </p:spTree>
    <p:extLst>
      <p:ext uri="{BB962C8B-B14F-4D97-AF65-F5344CB8AC3E}">
        <p14:creationId xmlns:p14="http://schemas.microsoft.com/office/powerpoint/2010/main" val="378364681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6362E849-225B-4469-B30B-3AE583DB3C24}" type="datetimeFigureOut">
              <a:rPr lang="en-GB" smtClean="0"/>
              <a:t>13/06/2022</a:t>
            </a:fld>
            <a:endParaRPr lang="en-GB"/>
          </a:p>
        </p:txBody>
      </p:sp>
      <p:sp>
        <p:nvSpPr>
          <p:cNvPr id="7" name="Slide Number Placeholder 6"/>
          <p:cNvSpPr>
            <a:spLocks noGrp="1"/>
          </p:cNvSpPr>
          <p:nvPr>
            <p:ph type="sldNum" sz="quarter" idx="12"/>
          </p:nvPr>
        </p:nvSpPr>
        <p:spPr/>
        <p:txBody>
          <a:bodyPr/>
          <a:lstStyle/>
          <a:p>
            <a:fld id="{070C8BF7-86D3-4E92-B92C-831E4EA6026C}" type="slidenum">
              <a:rPr lang="en-GB" smtClean="0"/>
              <a:t>‹#›</a:t>
            </a:fld>
            <a:endParaRPr lang="en-GB"/>
          </a:p>
        </p:txBody>
      </p:sp>
    </p:spTree>
    <p:extLst>
      <p:ext uri="{BB962C8B-B14F-4D97-AF65-F5344CB8AC3E}">
        <p14:creationId xmlns:p14="http://schemas.microsoft.com/office/powerpoint/2010/main" val="171150225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457200" y="2174877"/>
            <a:ext cx="4040188" cy="3414365"/>
          </a:xfrm>
        </p:spPr>
        <p:txBody>
          <a:bodyPr/>
          <a:lstStyle>
            <a:lvl1pPr>
              <a:defRPr sz="180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6" y="1535113"/>
            <a:ext cx="4041775" cy="63976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4645026" y="2174877"/>
            <a:ext cx="4041775" cy="3414365"/>
          </a:xfrm>
        </p:spPr>
        <p:txBody>
          <a:bodyPr/>
          <a:lstStyle>
            <a:lvl1pPr>
              <a:defRPr sz="180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6362E849-225B-4469-B30B-3AE583DB3C24}" type="datetimeFigureOut">
              <a:rPr lang="en-GB" smtClean="0"/>
              <a:t>13/06/2022</a:t>
            </a:fld>
            <a:endParaRPr lang="en-GB"/>
          </a:p>
        </p:txBody>
      </p:sp>
      <p:sp>
        <p:nvSpPr>
          <p:cNvPr id="9" name="Slide Number Placeholder 8"/>
          <p:cNvSpPr>
            <a:spLocks noGrp="1"/>
          </p:cNvSpPr>
          <p:nvPr>
            <p:ph type="sldNum" sz="quarter" idx="12"/>
          </p:nvPr>
        </p:nvSpPr>
        <p:spPr/>
        <p:txBody>
          <a:bodyPr/>
          <a:lstStyle/>
          <a:p>
            <a:fld id="{070C8BF7-86D3-4E92-B92C-831E4EA6026C}" type="slidenum">
              <a:rPr lang="en-GB" smtClean="0"/>
              <a:t>‹#›</a:t>
            </a:fld>
            <a:endParaRPr lang="en-GB"/>
          </a:p>
        </p:txBody>
      </p:sp>
    </p:spTree>
    <p:extLst>
      <p:ext uri="{BB962C8B-B14F-4D97-AF65-F5344CB8AC3E}">
        <p14:creationId xmlns:p14="http://schemas.microsoft.com/office/powerpoint/2010/main" val="57428346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6362E849-225B-4469-B30B-3AE583DB3C24}" type="datetimeFigureOut">
              <a:rPr lang="en-GB" smtClean="0"/>
              <a:t>13/06/2022</a:t>
            </a:fld>
            <a:endParaRPr lang="en-GB"/>
          </a:p>
        </p:txBody>
      </p:sp>
      <p:sp>
        <p:nvSpPr>
          <p:cNvPr id="5" name="Slide Number Placeholder 4"/>
          <p:cNvSpPr>
            <a:spLocks noGrp="1"/>
          </p:cNvSpPr>
          <p:nvPr>
            <p:ph type="sldNum" sz="quarter" idx="12"/>
          </p:nvPr>
        </p:nvSpPr>
        <p:spPr/>
        <p:txBody>
          <a:bodyPr/>
          <a:lstStyle/>
          <a:p>
            <a:fld id="{070C8BF7-86D3-4E92-B92C-831E4EA6026C}" type="slidenum">
              <a:rPr lang="en-GB" smtClean="0"/>
              <a:t>‹#›</a:t>
            </a:fld>
            <a:endParaRPr lang="en-GB"/>
          </a:p>
        </p:txBody>
      </p:sp>
    </p:spTree>
    <p:extLst>
      <p:ext uri="{BB962C8B-B14F-4D97-AF65-F5344CB8AC3E}">
        <p14:creationId xmlns:p14="http://schemas.microsoft.com/office/powerpoint/2010/main" val="275817559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362E849-225B-4469-B30B-3AE583DB3C24}" type="datetimeFigureOut">
              <a:rPr lang="en-GB" smtClean="0"/>
              <a:t>13/06/2022</a:t>
            </a:fld>
            <a:endParaRPr lang="en-GB"/>
          </a:p>
        </p:txBody>
      </p:sp>
      <p:sp>
        <p:nvSpPr>
          <p:cNvPr id="4" name="Slide Number Placeholder 3"/>
          <p:cNvSpPr>
            <a:spLocks noGrp="1"/>
          </p:cNvSpPr>
          <p:nvPr>
            <p:ph type="sldNum" sz="quarter" idx="12"/>
          </p:nvPr>
        </p:nvSpPr>
        <p:spPr/>
        <p:txBody>
          <a:bodyPr/>
          <a:lstStyle/>
          <a:p>
            <a:fld id="{070C8BF7-86D3-4E92-B92C-831E4EA6026C}" type="slidenum">
              <a:rPr lang="en-GB" smtClean="0"/>
              <a:t>‹#›</a:t>
            </a:fld>
            <a:endParaRPr lang="en-GB"/>
          </a:p>
        </p:txBody>
      </p:sp>
    </p:spTree>
    <p:extLst>
      <p:ext uri="{BB962C8B-B14F-4D97-AF65-F5344CB8AC3E}">
        <p14:creationId xmlns:p14="http://schemas.microsoft.com/office/powerpoint/2010/main" val="256197871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1" y="273050"/>
            <a:ext cx="3008313" cy="1162050"/>
          </a:xfrm>
        </p:spPr>
        <p:txBody>
          <a:bodyPr anchor="b"/>
          <a:lstStyle>
            <a:lvl1pPr algn="l">
              <a:defRPr sz="1500" b="1"/>
            </a:lvl1pPr>
          </a:lstStyle>
          <a:p>
            <a:r>
              <a:rPr lang="en-US"/>
              <a:t>Click to edit Master title style</a:t>
            </a:r>
            <a:endParaRPr lang="en-GB"/>
          </a:p>
        </p:txBody>
      </p:sp>
      <p:sp>
        <p:nvSpPr>
          <p:cNvPr id="3" name="Content Placeholder 2"/>
          <p:cNvSpPr>
            <a:spLocks noGrp="1"/>
          </p:cNvSpPr>
          <p:nvPr>
            <p:ph idx="1"/>
          </p:nvPr>
        </p:nvSpPr>
        <p:spPr>
          <a:xfrm>
            <a:off x="3575050" y="273052"/>
            <a:ext cx="5111750" cy="5172173"/>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1" y="1435102"/>
            <a:ext cx="3008313" cy="4029891"/>
          </a:xfrm>
        </p:spPr>
        <p:txBody>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Click to edit Master text styles</a:t>
            </a:r>
          </a:p>
        </p:txBody>
      </p:sp>
      <p:sp>
        <p:nvSpPr>
          <p:cNvPr id="5" name="Date Placeholder 4"/>
          <p:cNvSpPr>
            <a:spLocks noGrp="1"/>
          </p:cNvSpPr>
          <p:nvPr>
            <p:ph type="dt" sz="half" idx="10"/>
          </p:nvPr>
        </p:nvSpPr>
        <p:spPr/>
        <p:txBody>
          <a:bodyPr/>
          <a:lstStyle/>
          <a:p>
            <a:fld id="{6362E849-225B-4469-B30B-3AE583DB3C24}" type="datetimeFigureOut">
              <a:rPr lang="en-GB" smtClean="0"/>
              <a:t>13/06/2022</a:t>
            </a:fld>
            <a:endParaRPr lang="en-GB"/>
          </a:p>
        </p:txBody>
      </p:sp>
      <p:sp>
        <p:nvSpPr>
          <p:cNvPr id="7" name="Slide Number Placeholder 6"/>
          <p:cNvSpPr>
            <a:spLocks noGrp="1"/>
          </p:cNvSpPr>
          <p:nvPr>
            <p:ph type="sldNum" sz="quarter" idx="12"/>
          </p:nvPr>
        </p:nvSpPr>
        <p:spPr/>
        <p:txBody>
          <a:bodyPr/>
          <a:lstStyle/>
          <a:p>
            <a:fld id="{070C8BF7-86D3-4E92-B92C-831E4EA6026C}" type="slidenum">
              <a:rPr lang="en-GB" smtClean="0"/>
              <a:t>‹#›</a:t>
            </a:fld>
            <a:endParaRPr lang="en-GB"/>
          </a:p>
        </p:txBody>
      </p:sp>
    </p:spTree>
    <p:extLst>
      <p:ext uri="{BB962C8B-B14F-4D97-AF65-F5344CB8AC3E}">
        <p14:creationId xmlns:p14="http://schemas.microsoft.com/office/powerpoint/2010/main" val="15022628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15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7"/>
            <a:ext cx="5486400" cy="3824337"/>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GB"/>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Click to edit Master text styles</a:t>
            </a:r>
          </a:p>
        </p:txBody>
      </p:sp>
      <p:sp>
        <p:nvSpPr>
          <p:cNvPr id="5" name="Date Placeholder 4"/>
          <p:cNvSpPr>
            <a:spLocks noGrp="1"/>
          </p:cNvSpPr>
          <p:nvPr>
            <p:ph type="dt" sz="half" idx="10"/>
          </p:nvPr>
        </p:nvSpPr>
        <p:spPr/>
        <p:txBody>
          <a:bodyPr/>
          <a:lstStyle/>
          <a:p>
            <a:fld id="{6362E849-225B-4469-B30B-3AE583DB3C24}" type="datetimeFigureOut">
              <a:rPr lang="en-GB" smtClean="0"/>
              <a:t>13/06/2022</a:t>
            </a:fld>
            <a:endParaRPr lang="en-GB"/>
          </a:p>
        </p:txBody>
      </p:sp>
      <p:sp>
        <p:nvSpPr>
          <p:cNvPr id="7" name="Slide Number Placeholder 6"/>
          <p:cNvSpPr>
            <a:spLocks noGrp="1"/>
          </p:cNvSpPr>
          <p:nvPr>
            <p:ph type="sldNum" sz="quarter" idx="12"/>
          </p:nvPr>
        </p:nvSpPr>
        <p:spPr/>
        <p:txBody>
          <a:bodyPr/>
          <a:lstStyle/>
          <a:p>
            <a:fld id="{070C8BF7-86D3-4E92-B92C-831E4EA6026C}" type="slidenum">
              <a:rPr lang="en-GB" smtClean="0"/>
              <a:t>‹#›</a:t>
            </a:fld>
            <a:endParaRPr lang="en-GB"/>
          </a:p>
        </p:txBody>
      </p:sp>
    </p:spTree>
    <p:extLst>
      <p:ext uri="{BB962C8B-B14F-4D97-AF65-F5344CB8AC3E}">
        <p14:creationId xmlns:p14="http://schemas.microsoft.com/office/powerpoint/2010/main" val="379466411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362E849-225B-4469-B30B-3AE583DB3C24}" type="datetimeFigureOut">
              <a:rPr lang="en-GB" smtClean="0"/>
              <a:t>13/06/2022</a:t>
            </a:fld>
            <a:endParaRPr lang="en-GB"/>
          </a:p>
        </p:txBody>
      </p:sp>
      <p:sp>
        <p:nvSpPr>
          <p:cNvPr id="6" name="Slide Number Placeholder 5"/>
          <p:cNvSpPr>
            <a:spLocks noGrp="1"/>
          </p:cNvSpPr>
          <p:nvPr>
            <p:ph type="sldNum" sz="quarter" idx="12"/>
          </p:nvPr>
        </p:nvSpPr>
        <p:spPr/>
        <p:txBody>
          <a:bodyPr/>
          <a:lstStyle/>
          <a:p>
            <a:fld id="{070C8BF7-86D3-4E92-B92C-831E4EA6026C}" type="slidenum">
              <a:rPr lang="en-GB" smtClean="0"/>
              <a:t>‹#›</a:t>
            </a:fld>
            <a:endParaRPr lang="en-GB"/>
          </a:p>
        </p:txBody>
      </p:sp>
    </p:spTree>
    <p:extLst>
      <p:ext uri="{BB962C8B-B14F-4D97-AF65-F5344CB8AC3E}">
        <p14:creationId xmlns:p14="http://schemas.microsoft.com/office/powerpoint/2010/main" val="329165597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362E849-225B-4469-B30B-3AE583DB3C24}" type="datetimeFigureOut">
              <a:rPr lang="en-GB" smtClean="0"/>
              <a:t>13/06/2022</a:t>
            </a:fld>
            <a:endParaRPr lang="en-GB"/>
          </a:p>
        </p:txBody>
      </p:sp>
      <p:sp>
        <p:nvSpPr>
          <p:cNvPr id="6" name="Slide Number Placeholder 5"/>
          <p:cNvSpPr>
            <a:spLocks noGrp="1"/>
          </p:cNvSpPr>
          <p:nvPr>
            <p:ph type="sldNum" sz="quarter" idx="12"/>
          </p:nvPr>
        </p:nvSpPr>
        <p:spPr/>
        <p:txBody>
          <a:bodyPr/>
          <a:lstStyle/>
          <a:p>
            <a:fld id="{070C8BF7-86D3-4E92-B92C-831E4EA6026C}" type="slidenum">
              <a:rPr lang="en-GB" smtClean="0"/>
              <a:t>‹#›</a:t>
            </a:fld>
            <a:endParaRPr lang="en-GB"/>
          </a:p>
        </p:txBody>
      </p:sp>
    </p:spTree>
    <p:extLst>
      <p:ext uri="{BB962C8B-B14F-4D97-AF65-F5344CB8AC3E}">
        <p14:creationId xmlns:p14="http://schemas.microsoft.com/office/powerpoint/2010/main" val="42466679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1"/>
            <a:ext cx="8229600" cy="391703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251520" y="6525344"/>
            <a:ext cx="971128" cy="218522"/>
          </a:xfrm>
          <a:prstGeom prst="rect">
            <a:avLst/>
          </a:prstGeom>
        </p:spPr>
        <p:txBody>
          <a:bodyPr vert="horz" lIns="91440" tIns="45720" rIns="91440" bIns="45720" rtlCol="0" anchor="ctr"/>
          <a:lstStyle>
            <a:lvl1pPr algn="ctr">
              <a:defRPr sz="788">
                <a:solidFill>
                  <a:schemeClr val="tx1">
                    <a:tint val="75000"/>
                  </a:schemeClr>
                </a:solidFill>
              </a:defRPr>
            </a:lvl1pPr>
          </a:lstStyle>
          <a:p>
            <a:fld id="{6362E849-225B-4469-B30B-3AE583DB3C24}" type="datetimeFigureOut">
              <a:rPr lang="en-GB" smtClean="0"/>
              <a:t>13/06/2022</a:t>
            </a:fld>
            <a:endParaRPr lang="en-GB"/>
          </a:p>
        </p:txBody>
      </p:sp>
      <p:sp>
        <p:nvSpPr>
          <p:cNvPr id="6" name="Slide Number Placeholder 5"/>
          <p:cNvSpPr>
            <a:spLocks noGrp="1"/>
          </p:cNvSpPr>
          <p:nvPr>
            <p:ph type="sldNum" sz="quarter" idx="4"/>
          </p:nvPr>
        </p:nvSpPr>
        <p:spPr>
          <a:xfrm>
            <a:off x="7956376" y="6380974"/>
            <a:ext cx="730424" cy="340503"/>
          </a:xfrm>
          <a:prstGeom prst="rect">
            <a:avLst/>
          </a:prstGeom>
        </p:spPr>
        <p:txBody>
          <a:bodyPr vert="horz" lIns="91440" tIns="45720" rIns="91440" bIns="45720" rtlCol="0" anchor="ctr"/>
          <a:lstStyle>
            <a:lvl1pPr algn="r">
              <a:defRPr sz="900">
                <a:solidFill>
                  <a:schemeClr val="tx1">
                    <a:tint val="75000"/>
                  </a:schemeClr>
                </a:solidFill>
              </a:defRPr>
            </a:lvl1pPr>
          </a:lstStyle>
          <a:p>
            <a:fld id="{070C8BF7-86D3-4E92-B92C-831E4EA6026C}" type="slidenum">
              <a:rPr lang="en-GB" smtClean="0"/>
              <a:t>‹#›</a:t>
            </a:fld>
            <a:endParaRPr lang="en-GB"/>
          </a:p>
        </p:txBody>
      </p:sp>
    </p:spTree>
    <p:extLst>
      <p:ext uri="{BB962C8B-B14F-4D97-AF65-F5344CB8AC3E}">
        <p14:creationId xmlns:p14="http://schemas.microsoft.com/office/powerpoint/2010/main" val="2523962665"/>
      </p:ext>
    </p:extLst>
  </p:cSld>
  <p:clrMap bg1="lt1" tx1="dk1" bg2="lt2" tx2="dk2" accent1="accent1" accent2="accent2" accent3="accent3" accent4="accent4" accent5="accent5" accent6="accent6" hlink="hlink" folHlink="folHlink"/>
  <p:sldLayoutIdLst>
    <p:sldLayoutId id="2147483674" r:id="rId1"/>
    <p:sldLayoutId id="2147483675" r:id="rId2"/>
    <p:sldLayoutId id="2147483676" r:id="rId3"/>
    <p:sldLayoutId id="2147483677" r:id="rId4"/>
    <p:sldLayoutId id="2147483678" r:id="rId5"/>
    <p:sldLayoutId id="2147483679" r:id="rId6"/>
    <p:sldLayoutId id="2147483680" r:id="rId7"/>
    <p:sldLayoutId id="2147483681" r:id="rId8"/>
    <p:sldLayoutId id="2147483682" r:id="rId9"/>
    <p:sldLayoutId id="2147483683" r:id="rId10"/>
    <p:sldLayoutId id="2147483684" r:id="rId11"/>
  </p:sldLayoutIdLst>
  <p:txStyles>
    <p:titleStyle>
      <a:lvl1pPr algn="ctr" defTabSz="685800" rtl="0" eaLnBrk="1" latinLnBrk="0" hangingPunct="1">
        <a:spcBef>
          <a:spcPct val="0"/>
        </a:spcBef>
        <a:buNone/>
        <a:defRPr sz="3300" kern="1200">
          <a:solidFill>
            <a:schemeClr val="tx1"/>
          </a:solidFill>
          <a:latin typeface="+mj-lt"/>
          <a:ea typeface="+mj-ea"/>
          <a:cs typeface="+mj-cs"/>
        </a:defRPr>
      </a:lvl1pPr>
    </p:titleStyle>
    <p:bodyStyle>
      <a:lvl1pPr marL="257175" indent="-257175" algn="l" defTabSz="685800" rtl="0" eaLnBrk="1" latinLnBrk="0" hangingPunct="1">
        <a:spcBef>
          <a:spcPct val="20000"/>
        </a:spcBef>
        <a:buFont typeface="Arial" pitchFamily="34" charset="0"/>
        <a:buChar char="•"/>
        <a:defRPr sz="2400" kern="1200">
          <a:solidFill>
            <a:schemeClr val="tx1"/>
          </a:solidFill>
          <a:latin typeface="+mn-lt"/>
          <a:ea typeface="+mn-ea"/>
          <a:cs typeface="+mn-cs"/>
        </a:defRPr>
      </a:lvl1pPr>
      <a:lvl2pPr marL="557213" indent="-214313" algn="l" defTabSz="685800" rtl="0" eaLnBrk="1" latinLnBrk="0" hangingPunct="1">
        <a:spcBef>
          <a:spcPct val="20000"/>
        </a:spcBef>
        <a:buFont typeface="Arial" pitchFamily="34" charset="0"/>
        <a:buChar char="–"/>
        <a:defRPr sz="2100" kern="1200">
          <a:solidFill>
            <a:schemeClr val="tx1"/>
          </a:solidFill>
          <a:latin typeface="+mn-lt"/>
          <a:ea typeface="+mn-ea"/>
          <a:cs typeface="+mn-cs"/>
        </a:defRPr>
      </a:lvl2pPr>
      <a:lvl3pPr marL="857250" indent="-171450" algn="l" defTabSz="685800" rtl="0" eaLnBrk="1" latinLnBrk="0" hangingPunct="1">
        <a:spcBef>
          <a:spcPct val="20000"/>
        </a:spcBef>
        <a:buFont typeface="Arial" pitchFamily="34" charset="0"/>
        <a:buChar char="•"/>
        <a:defRPr sz="1800" kern="1200">
          <a:solidFill>
            <a:schemeClr val="tx1"/>
          </a:solidFill>
          <a:latin typeface="+mn-lt"/>
          <a:ea typeface="+mn-ea"/>
          <a:cs typeface="+mn-cs"/>
        </a:defRPr>
      </a:lvl3pPr>
      <a:lvl4pPr marL="12001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4pPr>
      <a:lvl5pPr marL="15430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5pPr>
      <a:lvl6pPr marL="18859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6pPr>
      <a:lvl7pPr marL="22288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7pPr>
      <a:lvl8pPr marL="25717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8pPr>
      <a:lvl9pPr marL="29146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hyperlink" Target="https://greatergood.berkeley.edu/quizzes/take_quiz/empathy"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D411420-8284-4669-A46C-A45D4DBB1DD7}"/>
              </a:ext>
            </a:extLst>
          </p:cNvPr>
          <p:cNvSpPr>
            <a:spLocks noGrp="1"/>
          </p:cNvSpPr>
          <p:nvPr>
            <p:ph type="ctrTitle"/>
          </p:nvPr>
        </p:nvSpPr>
        <p:spPr>
          <a:xfrm>
            <a:off x="755576" y="1484784"/>
            <a:ext cx="7772400" cy="1470025"/>
          </a:xfrm>
        </p:spPr>
        <p:txBody>
          <a:bodyPr>
            <a:normAutofit/>
          </a:bodyPr>
          <a:lstStyle/>
          <a:p>
            <a:r>
              <a:rPr lang="en-GB" dirty="0"/>
              <a:t>Organisational Strategies/Managing Stress/Empathy</a:t>
            </a:r>
          </a:p>
        </p:txBody>
      </p:sp>
      <p:sp>
        <p:nvSpPr>
          <p:cNvPr id="5" name="Subtitle 4">
            <a:extLst>
              <a:ext uri="{FF2B5EF4-FFF2-40B4-BE49-F238E27FC236}">
                <a16:creationId xmlns:a16="http://schemas.microsoft.com/office/drawing/2014/main" id="{D19024FF-810E-4807-A5CB-FAEEE27FA5D8}"/>
              </a:ext>
            </a:extLst>
          </p:cNvPr>
          <p:cNvSpPr>
            <a:spLocks noGrp="1"/>
          </p:cNvSpPr>
          <p:nvPr>
            <p:ph type="subTitle" idx="1"/>
          </p:nvPr>
        </p:nvSpPr>
        <p:spPr>
          <a:xfrm>
            <a:off x="1441376" y="3026892"/>
            <a:ext cx="6400800" cy="1752600"/>
          </a:xfrm>
        </p:spPr>
        <p:txBody>
          <a:bodyPr/>
          <a:lstStyle/>
          <a:p>
            <a:r>
              <a:rPr lang="en-GB" dirty="0"/>
              <a:t>Julie Thomas</a:t>
            </a:r>
          </a:p>
        </p:txBody>
      </p:sp>
    </p:spTree>
    <p:extLst>
      <p:ext uri="{BB962C8B-B14F-4D97-AF65-F5344CB8AC3E}">
        <p14:creationId xmlns:p14="http://schemas.microsoft.com/office/powerpoint/2010/main" val="274629094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F65CC0-1113-49EC-8224-0A53FD83C2F0}"/>
              </a:ext>
            </a:extLst>
          </p:cNvPr>
          <p:cNvSpPr>
            <a:spLocks noGrp="1"/>
          </p:cNvSpPr>
          <p:nvPr>
            <p:ph type="title"/>
          </p:nvPr>
        </p:nvSpPr>
        <p:spPr/>
        <p:txBody>
          <a:bodyPr>
            <a:normAutofit/>
          </a:bodyPr>
          <a:lstStyle/>
          <a:p>
            <a:r>
              <a:rPr lang="en-GB" b="1" dirty="0"/>
              <a:t>Strategies/Techniques to Improve EI and linked concepts</a:t>
            </a:r>
          </a:p>
        </p:txBody>
      </p:sp>
      <p:sp>
        <p:nvSpPr>
          <p:cNvPr id="3" name="Content Placeholder 2">
            <a:extLst>
              <a:ext uri="{FF2B5EF4-FFF2-40B4-BE49-F238E27FC236}">
                <a16:creationId xmlns:a16="http://schemas.microsoft.com/office/drawing/2014/main" id="{D8ECBF20-6173-43F8-AE75-C07AA123B5C3}"/>
              </a:ext>
            </a:extLst>
          </p:cNvPr>
          <p:cNvSpPr>
            <a:spLocks noGrp="1"/>
          </p:cNvSpPr>
          <p:nvPr>
            <p:ph idx="1"/>
          </p:nvPr>
        </p:nvSpPr>
        <p:spPr/>
        <p:txBody>
          <a:bodyPr>
            <a:normAutofit lnSpcReduction="10000"/>
          </a:bodyPr>
          <a:lstStyle/>
          <a:p>
            <a:pPr marL="0" indent="0">
              <a:buNone/>
            </a:pPr>
            <a:r>
              <a:rPr lang="en-GB" dirty="0"/>
              <a:t>An overall strategy should seek to shape the culture of the organisation so that it is supportive of emotional intelligence concepts such as empathy. It should be an integrated approach and reflected in the organisation’s mission and/or values. </a:t>
            </a:r>
          </a:p>
          <a:p>
            <a:pPr marL="0" indent="0">
              <a:buNone/>
            </a:pPr>
            <a:endParaRPr lang="en-GB" dirty="0"/>
          </a:p>
          <a:p>
            <a:pPr marL="0" indent="0">
              <a:buNone/>
            </a:pPr>
            <a:r>
              <a:rPr lang="en-GB" dirty="0"/>
              <a:t>Management and employee training can be part of this strategy. Introducing mechanisms for supportive conversations (like the WAP) is another one. What other strategies could organisations deploy to improve levels of EI/resilience/wellbeing?</a:t>
            </a:r>
          </a:p>
          <a:p>
            <a:pPr marL="0" indent="0">
              <a:buNone/>
            </a:pPr>
            <a:endParaRPr lang="en-GB" dirty="0"/>
          </a:p>
          <a:p>
            <a:pPr marL="0" indent="0">
              <a:buNone/>
            </a:pPr>
            <a:endParaRPr lang="en-GB" dirty="0"/>
          </a:p>
        </p:txBody>
      </p:sp>
    </p:spTree>
    <p:extLst>
      <p:ext uri="{BB962C8B-B14F-4D97-AF65-F5344CB8AC3E}">
        <p14:creationId xmlns:p14="http://schemas.microsoft.com/office/powerpoint/2010/main" val="80415512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44327E-D0E8-4F27-B955-0093412079FF}"/>
              </a:ext>
            </a:extLst>
          </p:cNvPr>
          <p:cNvSpPr>
            <a:spLocks noGrp="1"/>
          </p:cNvSpPr>
          <p:nvPr>
            <p:ph type="title"/>
          </p:nvPr>
        </p:nvSpPr>
        <p:spPr>
          <a:xfrm>
            <a:off x="457200" y="116632"/>
            <a:ext cx="8229600" cy="504056"/>
          </a:xfrm>
        </p:spPr>
        <p:txBody>
          <a:bodyPr>
            <a:noAutofit/>
          </a:bodyPr>
          <a:lstStyle/>
          <a:p>
            <a:r>
              <a:rPr lang="en-GB" sz="3600" b="1" dirty="0"/>
              <a:t>Examples of Strategies</a:t>
            </a:r>
          </a:p>
        </p:txBody>
      </p:sp>
      <p:sp>
        <p:nvSpPr>
          <p:cNvPr id="3" name="Content Placeholder 2">
            <a:extLst>
              <a:ext uri="{FF2B5EF4-FFF2-40B4-BE49-F238E27FC236}">
                <a16:creationId xmlns:a16="http://schemas.microsoft.com/office/drawing/2014/main" id="{21264F23-F67E-4D67-98B2-71F2DDCDE2DA}"/>
              </a:ext>
            </a:extLst>
          </p:cNvPr>
          <p:cNvSpPr>
            <a:spLocks noGrp="1"/>
          </p:cNvSpPr>
          <p:nvPr>
            <p:ph idx="1"/>
          </p:nvPr>
        </p:nvSpPr>
        <p:spPr>
          <a:xfrm>
            <a:off x="457200" y="836712"/>
            <a:ext cx="8229600" cy="5040560"/>
          </a:xfrm>
        </p:spPr>
        <p:txBody>
          <a:bodyPr>
            <a:normAutofit lnSpcReduction="10000"/>
          </a:bodyPr>
          <a:lstStyle/>
          <a:p>
            <a:r>
              <a:rPr lang="en-GB" dirty="0"/>
              <a:t>Change the culture to be supportive of EI- words like compassion, empathy, kindness as organisational values</a:t>
            </a:r>
          </a:p>
          <a:p>
            <a:r>
              <a:rPr lang="en-GB" dirty="0"/>
              <a:t>Policies and processes to support culture – reward desired behaviour (e.g. promote compassionate managers), peer recognition for acts of kindness, Wellness Action Plans, ‘nudges’ like walking meeting plans, give managers time for people management activities</a:t>
            </a:r>
          </a:p>
          <a:p>
            <a:r>
              <a:rPr lang="en-GB" dirty="0"/>
              <a:t>Wellbeing strategy – specific initiatives to improve all aspects. Social events like online comedy nights, employee assistance lines. </a:t>
            </a:r>
          </a:p>
          <a:p>
            <a:r>
              <a:rPr lang="en-GB" dirty="0"/>
              <a:t>Compassionate and authentic leadership, role-modelling of behaviour, giving people support to get their jobs done</a:t>
            </a:r>
          </a:p>
          <a:p>
            <a:pPr marL="0" indent="0">
              <a:buNone/>
            </a:pPr>
            <a:endParaRPr lang="en-GB" dirty="0"/>
          </a:p>
          <a:p>
            <a:pPr marL="514350" indent="-514350">
              <a:buAutoNum type="arabicPeriod"/>
            </a:pPr>
            <a:endParaRPr lang="en-GB" dirty="0"/>
          </a:p>
          <a:p>
            <a:pPr marL="514350" indent="-514350">
              <a:buAutoNum type="arabicPeriod"/>
            </a:pPr>
            <a:endParaRPr lang="en-GB" dirty="0"/>
          </a:p>
        </p:txBody>
      </p:sp>
    </p:spTree>
    <p:extLst>
      <p:ext uri="{BB962C8B-B14F-4D97-AF65-F5344CB8AC3E}">
        <p14:creationId xmlns:p14="http://schemas.microsoft.com/office/powerpoint/2010/main" val="209614604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8C6599-5AB9-F2FA-1286-1ADE07306F1C}"/>
              </a:ext>
            </a:extLst>
          </p:cNvPr>
          <p:cNvSpPr>
            <a:spLocks noGrp="1"/>
          </p:cNvSpPr>
          <p:nvPr>
            <p:ph type="title"/>
          </p:nvPr>
        </p:nvSpPr>
        <p:spPr/>
        <p:txBody>
          <a:bodyPr/>
          <a:lstStyle/>
          <a:p>
            <a:r>
              <a:rPr lang="en-GB" b="1" dirty="0"/>
              <a:t>Strategies Continued</a:t>
            </a:r>
          </a:p>
        </p:txBody>
      </p:sp>
      <p:sp>
        <p:nvSpPr>
          <p:cNvPr id="3" name="Content Placeholder 2">
            <a:extLst>
              <a:ext uri="{FF2B5EF4-FFF2-40B4-BE49-F238E27FC236}">
                <a16:creationId xmlns:a16="http://schemas.microsoft.com/office/drawing/2014/main" id="{B5660171-B618-FB01-3AB5-3D37B6FB7052}"/>
              </a:ext>
            </a:extLst>
          </p:cNvPr>
          <p:cNvSpPr>
            <a:spLocks noGrp="1"/>
          </p:cNvSpPr>
          <p:nvPr>
            <p:ph idx="1"/>
          </p:nvPr>
        </p:nvSpPr>
        <p:spPr>
          <a:xfrm>
            <a:off x="479296" y="1417638"/>
            <a:ext cx="8229600" cy="3917032"/>
          </a:xfrm>
        </p:spPr>
        <p:txBody>
          <a:bodyPr>
            <a:normAutofit fontScale="92500"/>
          </a:bodyPr>
          <a:lstStyle/>
          <a:p>
            <a:r>
              <a:rPr lang="en-GB" dirty="0"/>
              <a:t>Training for managers and employees – EI, mindfulness, resilience, stress management</a:t>
            </a:r>
          </a:p>
          <a:p>
            <a:r>
              <a:rPr lang="en-GB" dirty="0"/>
              <a:t>Psychological safety – build trust so people can speak up, learning culture rather than harsh blame culture</a:t>
            </a:r>
          </a:p>
          <a:p>
            <a:r>
              <a:rPr lang="en-GB" dirty="0"/>
              <a:t>Employee voice mechanisms, good communication</a:t>
            </a:r>
          </a:p>
          <a:p>
            <a:r>
              <a:rPr lang="en-GB" dirty="0"/>
              <a:t>Resources – books, online materials, e-learning.</a:t>
            </a:r>
          </a:p>
          <a:p>
            <a:r>
              <a:rPr lang="en-GB" dirty="0"/>
              <a:t>Diversity and inclusion strategy – everyone feels they belong</a:t>
            </a:r>
          </a:p>
          <a:p>
            <a:r>
              <a:rPr lang="en-GB" dirty="0"/>
              <a:t>Swift and positive conflict resolution – mutual trust and respect</a:t>
            </a:r>
          </a:p>
          <a:p>
            <a:r>
              <a:rPr lang="en-GB" dirty="0"/>
              <a:t>Tailored individual support – such as referring individuals to a wellbeing centre</a:t>
            </a:r>
          </a:p>
          <a:p>
            <a:endParaRPr lang="en-GB" dirty="0"/>
          </a:p>
        </p:txBody>
      </p:sp>
    </p:spTree>
    <p:extLst>
      <p:ext uri="{BB962C8B-B14F-4D97-AF65-F5344CB8AC3E}">
        <p14:creationId xmlns:p14="http://schemas.microsoft.com/office/powerpoint/2010/main" val="193248751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0A0D96-CC10-C560-5321-F946DB05CC79}"/>
              </a:ext>
            </a:extLst>
          </p:cNvPr>
          <p:cNvSpPr>
            <a:spLocks noGrp="1"/>
          </p:cNvSpPr>
          <p:nvPr>
            <p:ph type="title"/>
          </p:nvPr>
        </p:nvSpPr>
        <p:spPr>
          <a:xfrm>
            <a:off x="457200" y="260648"/>
            <a:ext cx="8229600" cy="1008112"/>
          </a:xfrm>
        </p:spPr>
        <p:txBody>
          <a:bodyPr/>
          <a:lstStyle/>
          <a:p>
            <a:r>
              <a:rPr lang="en-GB" b="1" dirty="0"/>
              <a:t>HSE Management Standards</a:t>
            </a:r>
          </a:p>
        </p:txBody>
      </p:sp>
      <p:sp>
        <p:nvSpPr>
          <p:cNvPr id="3" name="Content Placeholder 2">
            <a:extLst>
              <a:ext uri="{FF2B5EF4-FFF2-40B4-BE49-F238E27FC236}">
                <a16:creationId xmlns:a16="http://schemas.microsoft.com/office/drawing/2014/main" id="{1E313921-1343-0421-CE31-625132EDB3CD}"/>
              </a:ext>
            </a:extLst>
          </p:cNvPr>
          <p:cNvSpPr>
            <a:spLocks noGrp="1"/>
          </p:cNvSpPr>
          <p:nvPr>
            <p:ph idx="1"/>
          </p:nvPr>
        </p:nvSpPr>
        <p:spPr>
          <a:xfrm>
            <a:off x="457200" y="1417638"/>
            <a:ext cx="8229600" cy="4099595"/>
          </a:xfrm>
        </p:spPr>
        <p:txBody>
          <a:bodyPr>
            <a:normAutofit fontScale="92500" lnSpcReduction="10000"/>
          </a:bodyPr>
          <a:lstStyle/>
          <a:p>
            <a:pPr marL="0" indent="0">
              <a:buNone/>
            </a:pPr>
            <a:r>
              <a:rPr lang="en-GB" dirty="0"/>
              <a:t>To help with Stress Management.</a:t>
            </a:r>
          </a:p>
          <a:p>
            <a:pPr marL="0" indent="0">
              <a:buNone/>
            </a:pPr>
            <a:r>
              <a:rPr lang="en-GB" dirty="0"/>
              <a:t>Cover 6 key areas of work design that if not properly managed are associated with poor health</a:t>
            </a:r>
            <a:r>
              <a:rPr lang="en-GB"/>
              <a:t>, lower productivity </a:t>
            </a:r>
            <a:r>
              <a:rPr lang="en-GB" dirty="0"/>
              <a:t>and increased accident and sickness rates.</a:t>
            </a:r>
          </a:p>
          <a:p>
            <a:pPr marL="0" indent="0">
              <a:buNone/>
            </a:pPr>
            <a:endParaRPr lang="en-GB" dirty="0"/>
          </a:p>
          <a:p>
            <a:r>
              <a:rPr lang="en-GB" dirty="0"/>
              <a:t>Demands</a:t>
            </a:r>
          </a:p>
          <a:p>
            <a:r>
              <a:rPr lang="en-GB" dirty="0"/>
              <a:t>Control</a:t>
            </a:r>
          </a:p>
          <a:p>
            <a:r>
              <a:rPr lang="en-GB" dirty="0"/>
              <a:t>Support</a:t>
            </a:r>
          </a:p>
          <a:p>
            <a:r>
              <a:rPr lang="en-GB" dirty="0"/>
              <a:t>Relationships</a:t>
            </a:r>
          </a:p>
          <a:p>
            <a:r>
              <a:rPr lang="en-GB" dirty="0"/>
              <a:t>Role</a:t>
            </a:r>
          </a:p>
          <a:p>
            <a:r>
              <a:rPr lang="en-GB" dirty="0"/>
              <a:t>Change</a:t>
            </a:r>
          </a:p>
        </p:txBody>
      </p:sp>
    </p:spTree>
    <p:extLst>
      <p:ext uri="{BB962C8B-B14F-4D97-AF65-F5344CB8AC3E}">
        <p14:creationId xmlns:p14="http://schemas.microsoft.com/office/powerpoint/2010/main" val="79923692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0E6846-E921-416D-8490-9388E90E84BD}"/>
              </a:ext>
            </a:extLst>
          </p:cNvPr>
          <p:cNvSpPr>
            <a:spLocks noGrp="1"/>
          </p:cNvSpPr>
          <p:nvPr>
            <p:ph type="title"/>
          </p:nvPr>
        </p:nvSpPr>
        <p:spPr/>
        <p:txBody>
          <a:bodyPr/>
          <a:lstStyle/>
          <a:p>
            <a:r>
              <a:rPr lang="en-GB" b="1" dirty="0"/>
              <a:t>Development Plan</a:t>
            </a:r>
          </a:p>
        </p:txBody>
      </p:sp>
      <p:sp>
        <p:nvSpPr>
          <p:cNvPr id="3" name="Content Placeholder 2">
            <a:extLst>
              <a:ext uri="{FF2B5EF4-FFF2-40B4-BE49-F238E27FC236}">
                <a16:creationId xmlns:a16="http://schemas.microsoft.com/office/drawing/2014/main" id="{105FD3E9-204A-45ED-AFC8-8B36CA9739DA}"/>
              </a:ext>
            </a:extLst>
          </p:cNvPr>
          <p:cNvSpPr>
            <a:spLocks noGrp="1"/>
          </p:cNvSpPr>
          <p:nvPr>
            <p:ph idx="1"/>
          </p:nvPr>
        </p:nvSpPr>
        <p:spPr/>
        <p:txBody>
          <a:bodyPr/>
          <a:lstStyle/>
          <a:p>
            <a:r>
              <a:rPr lang="en-GB" dirty="0"/>
              <a:t>Use the template on Moodle</a:t>
            </a:r>
          </a:p>
          <a:p>
            <a:r>
              <a:rPr lang="en-GB" dirty="0"/>
              <a:t>Be specific – give detail about which book you will read, what website you will consult, when etc.</a:t>
            </a:r>
          </a:p>
          <a:p>
            <a:r>
              <a:rPr lang="en-GB" dirty="0"/>
              <a:t>List at least 2 detailed entries. </a:t>
            </a:r>
          </a:p>
        </p:txBody>
      </p:sp>
    </p:spTree>
    <p:extLst>
      <p:ext uri="{BB962C8B-B14F-4D97-AF65-F5344CB8AC3E}">
        <p14:creationId xmlns:p14="http://schemas.microsoft.com/office/powerpoint/2010/main" val="316843987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1A0B9ACD-219D-47F5-B43A-AD77D2A7BE60}"/>
              </a:ext>
            </a:extLst>
          </p:cNvPr>
          <p:cNvPicPr>
            <a:picLocks noGrp="1" noChangeAspect="1"/>
          </p:cNvPicPr>
          <p:nvPr>
            <p:ph idx="1"/>
          </p:nvPr>
        </p:nvPicPr>
        <p:blipFill>
          <a:blip r:embed="rId2"/>
          <a:stretch>
            <a:fillRect/>
          </a:stretch>
        </p:blipFill>
        <p:spPr>
          <a:xfrm>
            <a:off x="1620982" y="1241714"/>
            <a:ext cx="5891645" cy="3752959"/>
          </a:xfrm>
          <a:prstGeom prst="rect">
            <a:avLst/>
          </a:prstGeom>
        </p:spPr>
      </p:pic>
      <p:sp>
        <p:nvSpPr>
          <p:cNvPr id="5" name="TextBox 4">
            <a:extLst>
              <a:ext uri="{FF2B5EF4-FFF2-40B4-BE49-F238E27FC236}">
                <a16:creationId xmlns:a16="http://schemas.microsoft.com/office/drawing/2014/main" id="{8CFFCF74-2725-44D2-9323-C5103260AEA2}"/>
              </a:ext>
            </a:extLst>
          </p:cNvPr>
          <p:cNvSpPr txBox="1"/>
          <p:nvPr/>
        </p:nvSpPr>
        <p:spPr>
          <a:xfrm>
            <a:off x="7263246" y="4380688"/>
            <a:ext cx="1381991" cy="507831"/>
          </a:xfrm>
          <a:prstGeom prst="rect">
            <a:avLst/>
          </a:prstGeom>
          <a:noFill/>
        </p:spPr>
        <p:txBody>
          <a:bodyPr wrap="square" rtlCol="0">
            <a:spAutoFit/>
          </a:bodyPr>
          <a:lstStyle/>
          <a:p>
            <a:r>
              <a:rPr lang="en-GB" sz="1350" dirty="0"/>
              <a:t>Image: </a:t>
            </a:r>
            <a:r>
              <a:rPr lang="en-GB" sz="1350" dirty="0" err="1"/>
              <a:t>Riopel</a:t>
            </a:r>
            <a:r>
              <a:rPr lang="en-GB" sz="1350" dirty="0"/>
              <a:t>, (2019)</a:t>
            </a:r>
          </a:p>
        </p:txBody>
      </p:sp>
    </p:spTree>
    <p:extLst>
      <p:ext uri="{BB962C8B-B14F-4D97-AF65-F5344CB8AC3E}">
        <p14:creationId xmlns:p14="http://schemas.microsoft.com/office/powerpoint/2010/main" val="241655643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CCFD1C-4B0D-4299-8246-ED0094FD1EFD}"/>
              </a:ext>
            </a:extLst>
          </p:cNvPr>
          <p:cNvSpPr>
            <a:spLocks noGrp="1"/>
          </p:cNvSpPr>
          <p:nvPr>
            <p:ph type="title"/>
          </p:nvPr>
        </p:nvSpPr>
        <p:spPr/>
        <p:txBody>
          <a:bodyPr/>
          <a:lstStyle/>
          <a:p>
            <a:r>
              <a:rPr lang="en-GB" dirty="0"/>
              <a:t>12 Competencies</a:t>
            </a:r>
          </a:p>
        </p:txBody>
      </p:sp>
      <p:pic>
        <p:nvPicPr>
          <p:cNvPr id="4" name="Content Placeholder 3">
            <a:extLst>
              <a:ext uri="{FF2B5EF4-FFF2-40B4-BE49-F238E27FC236}">
                <a16:creationId xmlns:a16="http://schemas.microsoft.com/office/drawing/2014/main" id="{AE373EF8-99C6-4B3D-B241-F101EE8BF468}"/>
              </a:ext>
            </a:extLst>
          </p:cNvPr>
          <p:cNvPicPr>
            <a:picLocks noGrp="1" noChangeAspect="1"/>
          </p:cNvPicPr>
          <p:nvPr>
            <p:ph idx="1"/>
          </p:nvPr>
        </p:nvPicPr>
        <p:blipFill>
          <a:blip r:embed="rId2"/>
          <a:stretch>
            <a:fillRect/>
          </a:stretch>
        </p:blipFill>
        <p:spPr>
          <a:xfrm>
            <a:off x="2243137" y="2301081"/>
            <a:ext cx="4657725" cy="2514600"/>
          </a:xfrm>
          <a:prstGeom prst="rect">
            <a:avLst/>
          </a:prstGeom>
        </p:spPr>
      </p:pic>
    </p:spTree>
    <p:extLst>
      <p:ext uri="{BB962C8B-B14F-4D97-AF65-F5344CB8AC3E}">
        <p14:creationId xmlns:p14="http://schemas.microsoft.com/office/powerpoint/2010/main" val="114245187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FFE2F9-748C-4DB8-B8E7-43D63F579625}"/>
              </a:ext>
            </a:extLst>
          </p:cNvPr>
          <p:cNvSpPr>
            <a:spLocks noGrp="1"/>
          </p:cNvSpPr>
          <p:nvPr>
            <p:ph type="title"/>
          </p:nvPr>
        </p:nvSpPr>
        <p:spPr>
          <a:xfrm>
            <a:off x="457200" y="260648"/>
            <a:ext cx="8229600" cy="432048"/>
          </a:xfrm>
        </p:spPr>
        <p:txBody>
          <a:bodyPr>
            <a:normAutofit fontScale="90000"/>
          </a:bodyPr>
          <a:lstStyle/>
          <a:p>
            <a:r>
              <a:rPr lang="en-GB" dirty="0"/>
              <a:t>Ways to Develop EI</a:t>
            </a:r>
          </a:p>
        </p:txBody>
      </p:sp>
      <p:sp>
        <p:nvSpPr>
          <p:cNvPr id="3" name="Content Placeholder 2">
            <a:extLst>
              <a:ext uri="{FF2B5EF4-FFF2-40B4-BE49-F238E27FC236}">
                <a16:creationId xmlns:a16="http://schemas.microsoft.com/office/drawing/2014/main" id="{BAD9A54C-F7A2-4C38-8C74-4E6530A297EE}"/>
              </a:ext>
            </a:extLst>
          </p:cNvPr>
          <p:cNvSpPr>
            <a:spLocks noGrp="1"/>
          </p:cNvSpPr>
          <p:nvPr>
            <p:ph idx="1"/>
          </p:nvPr>
        </p:nvSpPr>
        <p:spPr>
          <a:xfrm>
            <a:off x="251520" y="1052736"/>
            <a:ext cx="8640960" cy="4464497"/>
          </a:xfrm>
        </p:spPr>
        <p:txBody>
          <a:bodyPr>
            <a:normAutofit fontScale="85000" lnSpcReduction="20000"/>
          </a:bodyPr>
          <a:lstStyle/>
          <a:p>
            <a:r>
              <a:rPr lang="en-GB" dirty="0"/>
              <a:t>Develop self-awareness – quizzes, ask others for feedback, assess your self against the 12 competencies. </a:t>
            </a:r>
          </a:p>
          <a:p>
            <a:r>
              <a:rPr lang="en-GB" dirty="0"/>
              <a:t>Develop self-regulation - become aware of your emotional triggers. Reframing – make a conscious effort not to take offence. ‘I will use what she said to improve’. </a:t>
            </a:r>
          </a:p>
          <a:p>
            <a:r>
              <a:rPr lang="en-GB" dirty="0"/>
              <a:t>Glass half-full perspective. Get into the habit of seeing the bright side. </a:t>
            </a:r>
          </a:p>
          <a:p>
            <a:r>
              <a:rPr lang="en-GB" dirty="0"/>
              <a:t>Do activities that encourage positive emotions – be kind, be grateful (fill up your reserve so that you are more resilient when negative events occur). Kindness breeds kindness so this will have an effect on others’ behaviour.</a:t>
            </a:r>
          </a:p>
          <a:p>
            <a:r>
              <a:rPr lang="en-GB" dirty="0"/>
              <a:t>Develop empathy for others – show that you care about how they are, their well-being. </a:t>
            </a:r>
          </a:p>
          <a:p>
            <a:r>
              <a:rPr lang="en-GB" dirty="0"/>
              <a:t>Practise your listening and communication skills. </a:t>
            </a:r>
          </a:p>
          <a:p>
            <a:r>
              <a:rPr lang="en-GB" dirty="0"/>
              <a:t>Read a book (e.g. Daniel Goleman), read articles on the Positive Psychology website, complete a free course (‘MOOC’). </a:t>
            </a:r>
          </a:p>
          <a:p>
            <a:endParaRPr lang="en-GB" dirty="0"/>
          </a:p>
        </p:txBody>
      </p:sp>
    </p:spTree>
    <p:extLst>
      <p:ext uri="{BB962C8B-B14F-4D97-AF65-F5344CB8AC3E}">
        <p14:creationId xmlns:p14="http://schemas.microsoft.com/office/powerpoint/2010/main" val="80470145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1A086F-58A2-4F1F-B8C1-E2E2A71FF749}"/>
              </a:ext>
            </a:extLst>
          </p:cNvPr>
          <p:cNvSpPr>
            <a:spLocks noGrp="1"/>
          </p:cNvSpPr>
          <p:nvPr>
            <p:ph type="ctrTitle"/>
          </p:nvPr>
        </p:nvSpPr>
        <p:spPr/>
        <p:txBody>
          <a:bodyPr/>
          <a:lstStyle/>
          <a:p>
            <a:r>
              <a:rPr lang="en-GB" dirty="0"/>
              <a:t>Empathy</a:t>
            </a:r>
          </a:p>
        </p:txBody>
      </p:sp>
      <p:sp>
        <p:nvSpPr>
          <p:cNvPr id="3" name="Subtitle 2">
            <a:extLst>
              <a:ext uri="{FF2B5EF4-FFF2-40B4-BE49-F238E27FC236}">
                <a16:creationId xmlns:a16="http://schemas.microsoft.com/office/drawing/2014/main" id="{3890C77B-C074-41F4-847D-DB790FF9A7B8}"/>
              </a:ext>
            </a:extLst>
          </p:cNvPr>
          <p:cNvSpPr>
            <a:spLocks noGrp="1"/>
          </p:cNvSpPr>
          <p:nvPr>
            <p:ph type="subTitle" idx="1"/>
          </p:nvPr>
        </p:nvSpPr>
        <p:spPr>
          <a:xfrm>
            <a:off x="1369368" y="3429000"/>
            <a:ext cx="6400800" cy="1752600"/>
          </a:xfrm>
        </p:spPr>
        <p:txBody>
          <a:bodyPr/>
          <a:lstStyle/>
          <a:p>
            <a:r>
              <a:rPr lang="en-GB" dirty="0"/>
              <a:t>Julie Thomas</a:t>
            </a:r>
          </a:p>
        </p:txBody>
      </p:sp>
    </p:spTree>
    <p:extLst>
      <p:ext uri="{BB962C8B-B14F-4D97-AF65-F5344CB8AC3E}">
        <p14:creationId xmlns:p14="http://schemas.microsoft.com/office/powerpoint/2010/main" val="213789598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E29C4B-5AD5-43C5-8178-A8A8C7EDF5B2}"/>
              </a:ext>
            </a:extLst>
          </p:cNvPr>
          <p:cNvSpPr>
            <a:spLocks noGrp="1"/>
          </p:cNvSpPr>
          <p:nvPr>
            <p:ph type="title"/>
          </p:nvPr>
        </p:nvSpPr>
        <p:spPr/>
        <p:txBody>
          <a:bodyPr/>
          <a:lstStyle/>
          <a:p>
            <a:r>
              <a:rPr lang="en-GB" dirty="0"/>
              <a:t>Reminder – What is Empathy?</a:t>
            </a:r>
          </a:p>
        </p:txBody>
      </p:sp>
      <p:sp>
        <p:nvSpPr>
          <p:cNvPr id="3" name="Content Placeholder 2">
            <a:extLst>
              <a:ext uri="{FF2B5EF4-FFF2-40B4-BE49-F238E27FC236}">
                <a16:creationId xmlns:a16="http://schemas.microsoft.com/office/drawing/2014/main" id="{B66DDC18-0ED3-4D9A-9C27-BFAEBD506C70}"/>
              </a:ext>
            </a:extLst>
          </p:cNvPr>
          <p:cNvSpPr>
            <a:spLocks noGrp="1"/>
          </p:cNvSpPr>
          <p:nvPr>
            <p:ph idx="1"/>
          </p:nvPr>
        </p:nvSpPr>
        <p:spPr/>
        <p:txBody>
          <a:bodyPr>
            <a:normAutofit fontScale="85000" lnSpcReduction="10000"/>
          </a:bodyPr>
          <a:lstStyle/>
          <a:p>
            <a:pPr marL="0" indent="0">
              <a:buNone/>
            </a:pPr>
            <a:r>
              <a:rPr lang="en-GB" dirty="0"/>
              <a:t>‘The capacity for one person (a perceiver) to share and understand internal states of someone else (a target)’. It is ‘a social bridge that allows us to connect with one another’ (Weisz and </a:t>
            </a:r>
            <a:r>
              <a:rPr lang="en-GB" dirty="0" err="1"/>
              <a:t>Zaki</a:t>
            </a:r>
            <a:r>
              <a:rPr lang="en-GB" dirty="0"/>
              <a:t>, 2017). </a:t>
            </a:r>
          </a:p>
          <a:p>
            <a:pPr marL="0" indent="0">
              <a:buNone/>
            </a:pPr>
            <a:endParaRPr lang="en-GB" dirty="0"/>
          </a:p>
          <a:p>
            <a:pPr marL="0" indent="0">
              <a:buNone/>
            </a:pPr>
            <a:r>
              <a:rPr lang="en-GB" dirty="0"/>
              <a:t>Corporate empathy is about understanding our emotional impact on others and making change as a result (Parmar, 2016). </a:t>
            </a:r>
          </a:p>
          <a:p>
            <a:pPr marL="0" indent="0">
              <a:buNone/>
            </a:pPr>
            <a:endParaRPr lang="en-GB" dirty="0"/>
          </a:p>
          <a:p>
            <a:pPr marL="0" indent="0">
              <a:buNone/>
            </a:pPr>
            <a:r>
              <a:rPr lang="en-GB" dirty="0"/>
              <a:t>‘Empathy is about earnest listening, relating to one another, and putting yourself in someone else’s shoes’ (Ackerman, 2020).</a:t>
            </a:r>
          </a:p>
          <a:p>
            <a:pPr marL="0" indent="0">
              <a:buNone/>
            </a:pPr>
            <a:endParaRPr lang="en-GB" dirty="0"/>
          </a:p>
          <a:p>
            <a:pPr marL="0" indent="0">
              <a:buNone/>
            </a:pPr>
            <a:r>
              <a:rPr lang="en-GB" dirty="0"/>
              <a:t>Empathy is the ‘social awareness’ element of Emotional Intelligence</a:t>
            </a:r>
          </a:p>
        </p:txBody>
      </p:sp>
    </p:spTree>
    <p:extLst>
      <p:ext uri="{BB962C8B-B14F-4D97-AF65-F5344CB8AC3E}">
        <p14:creationId xmlns:p14="http://schemas.microsoft.com/office/powerpoint/2010/main" val="160014086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6AD5D9-FFF7-4AFD-A983-CD911CBF0B72}"/>
              </a:ext>
            </a:extLst>
          </p:cNvPr>
          <p:cNvSpPr>
            <a:spLocks noGrp="1"/>
          </p:cNvSpPr>
          <p:nvPr>
            <p:ph type="title"/>
          </p:nvPr>
        </p:nvSpPr>
        <p:spPr/>
        <p:txBody>
          <a:bodyPr/>
          <a:lstStyle/>
          <a:p>
            <a:r>
              <a:rPr lang="en-GB" dirty="0"/>
              <a:t>Difference between Empathy and Sympathy</a:t>
            </a:r>
          </a:p>
        </p:txBody>
      </p:sp>
      <p:pic>
        <p:nvPicPr>
          <p:cNvPr id="5" name="Content Placeholder 4" descr="A close up of a logo&#10;&#10;Description automatically generated">
            <a:extLst>
              <a:ext uri="{FF2B5EF4-FFF2-40B4-BE49-F238E27FC236}">
                <a16:creationId xmlns:a16="http://schemas.microsoft.com/office/drawing/2014/main" id="{5FC177CD-E2D7-4D71-A875-56D5341E394B}"/>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554256" y="1850961"/>
            <a:ext cx="4058817" cy="3298319"/>
          </a:xfrm>
        </p:spPr>
      </p:pic>
    </p:spTree>
    <p:extLst>
      <p:ext uri="{BB962C8B-B14F-4D97-AF65-F5344CB8AC3E}">
        <p14:creationId xmlns:p14="http://schemas.microsoft.com/office/powerpoint/2010/main" val="337213118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4E910D-5D47-4115-96B9-7716C6EDC72F}"/>
              </a:ext>
            </a:extLst>
          </p:cNvPr>
          <p:cNvSpPr>
            <a:spLocks noGrp="1"/>
          </p:cNvSpPr>
          <p:nvPr>
            <p:ph type="title"/>
          </p:nvPr>
        </p:nvSpPr>
        <p:spPr/>
        <p:txBody>
          <a:bodyPr/>
          <a:lstStyle/>
          <a:p>
            <a:r>
              <a:rPr lang="en-GB" dirty="0"/>
              <a:t>Why is Empathy important?</a:t>
            </a:r>
          </a:p>
        </p:txBody>
      </p:sp>
      <p:sp>
        <p:nvSpPr>
          <p:cNvPr id="3" name="Content Placeholder 2">
            <a:extLst>
              <a:ext uri="{FF2B5EF4-FFF2-40B4-BE49-F238E27FC236}">
                <a16:creationId xmlns:a16="http://schemas.microsoft.com/office/drawing/2014/main" id="{4C17078D-5FBC-4F5E-94BE-B0FE5D750E2B}"/>
              </a:ext>
            </a:extLst>
          </p:cNvPr>
          <p:cNvSpPr>
            <a:spLocks noGrp="1"/>
          </p:cNvSpPr>
          <p:nvPr>
            <p:ph idx="1"/>
          </p:nvPr>
        </p:nvSpPr>
        <p:spPr/>
        <p:txBody>
          <a:bodyPr/>
          <a:lstStyle/>
          <a:p>
            <a:r>
              <a:rPr lang="en-GB" dirty="0"/>
              <a:t>To fully support employees to perform at their best, we need to understand the challenges employees have, as well as their feelings and emotional state</a:t>
            </a:r>
          </a:p>
          <a:p>
            <a:r>
              <a:rPr lang="en-GB" dirty="0"/>
              <a:t>We need to confirm our thoughts about their perspective</a:t>
            </a:r>
          </a:p>
          <a:p>
            <a:r>
              <a:rPr lang="en-GB" dirty="0"/>
              <a:t>Showing you care matters – people need to feel valued and appreciated. This aids motivation, loyalty and retention. </a:t>
            </a:r>
          </a:p>
        </p:txBody>
      </p:sp>
    </p:spTree>
    <p:extLst>
      <p:ext uri="{BB962C8B-B14F-4D97-AF65-F5344CB8AC3E}">
        <p14:creationId xmlns:p14="http://schemas.microsoft.com/office/powerpoint/2010/main" val="48205369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9D4172-70E1-4926-8590-08ED8C532798}"/>
              </a:ext>
            </a:extLst>
          </p:cNvPr>
          <p:cNvSpPr>
            <a:spLocks noGrp="1"/>
          </p:cNvSpPr>
          <p:nvPr>
            <p:ph type="title"/>
          </p:nvPr>
        </p:nvSpPr>
        <p:spPr>
          <a:xfrm>
            <a:off x="457200" y="949718"/>
            <a:ext cx="8229600" cy="454631"/>
          </a:xfrm>
        </p:spPr>
        <p:txBody>
          <a:bodyPr>
            <a:normAutofit fontScale="90000"/>
          </a:bodyPr>
          <a:lstStyle/>
          <a:p>
            <a:r>
              <a:rPr lang="en-GB" dirty="0"/>
              <a:t>Activity (10 minutes)</a:t>
            </a:r>
          </a:p>
        </p:txBody>
      </p:sp>
      <p:sp>
        <p:nvSpPr>
          <p:cNvPr id="3" name="Content Placeholder 2">
            <a:extLst>
              <a:ext uri="{FF2B5EF4-FFF2-40B4-BE49-F238E27FC236}">
                <a16:creationId xmlns:a16="http://schemas.microsoft.com/office/drawing/2014/main" id="{5DCC430F-F33B-4FF3-ADD8-B6C12FBE332F}"/>
              </a:ext>
            </a:extLst>
          </p:cNvPr>
          <p:cNvSpPr>
            <a:spLocks noGrp="1"/>
          </p:cNvSpPr>
          <p:nvPr>
            <p:ph idx="1"/>
          </p:nvPr>
        </p:nvSpPr>
        <p:spPr>
          <a:xfrm>
            <a:off x="457200" y="1558462"/>
            <a:ext cx="8229600" cy="3559995"/>
          </a:xfrm>
        </p:spPr>
        <p:txBody>
          <a:bodyPr>
            <a:normAutofit fontScale="62500" lnSpcReduction="20000"/>
          </a:bodyPr>
          <a:lstStyle/>
          <a:p>
            <a:pPr marL="0" indent="0">
              <a:buNone/>
            </a:pPr>
            <a:r>
              <a:rPr lang="en-GB" dirty="0"/>
              <a:t>I’m going to read out a statement. Listen to the response and give it one of the following labels. The aim of the exercise is to spot the empathic (and therefore ideal) response! </a:t>
            </a:r>
          </a:p>
          <a:p>
            <a:pPr marL="0" indent="0">
              <a:buNone/>
            </a:pPr>
            <a:endParaRPr lang="en-GB" dirty="0"/>
          </a:p>
          <a:p>
            <a:r>
              <a:rPr lang="en-GB" dirty="0"/>
              <a:t>ADVISING </a:t>
            </a:r>
          </a:p>
          <a:p>
            <a:r>
              <a:rPr lang="en-GB" dirty="0"/>
              <a:t>ONE -UPPING </a:t>
            </a:r>
          </a:p>
          <a:p>
            <a:r>
              <a:rPr lang="en-GB" dirty="0"/>
              <a:t>EDUCATING </a:t>
            </a:r>
          </a:p>
          <a:p>
            <a:r>
              <a:rPr lang="en-GB" dirty="0"/>
              <a:t>CONSOLING </a:t>
            </a:r>
          </a:p>
          <a:p>
            <a:r>
              <a:rPr lang="en-GB" dirty="0"/>
              <a:t>STORY-TELLING </a:t>
            </a:r>
          </a:p>
          <a:p>
            <a:r>
              <a:rPr lang="en-GB" dirty="0"/>
              <a:t>SHUTTING-DOWN</a:t>
            </a:r>
          </a:p>
          <a:p>
            <a:r>
              <a:rPr lang="en-GB" dirty="0"/>
              <a:t>SYMPATHISING</a:t>
            </a:r>
          </a:p>
          <a:p>
            <a:r>
              <a:rPr lang="en-GB" dirty="0"/>
              <a:t>INTERROGATING </a:t>
            </a:r>
          </a:p>
          <a:p>
            <a:r>
              <a:rPr lang="en-GB" dirty="0"/>
              <a:t>EXPLAINING </a:t>
            </a:r>
          </a:p>
          <a:p>
            <a:r>
              <a:rPr lang="en-GB" dirty="0"/>
              <a:t>CORRECTING </a:t>
            </a:r>
          </a:p>
          <a:p>
            <a:r>
              <a:rPr lang="en-GB" dirty="0"/>
              <a:t>FIXING IT </a:t>
            </a:r>
          </a:p>
          <a:p>
            <a:r>
              <a:rPr lang="en-GB" dirty="0"/>
              <a:t>EMPATHISING</a:t>
            </a:r>
          </a:p>
        </p:txBody>
      </p:sp>
    </p:spTree>
    <p:extLst>
      <p:ext uri="{BB962C8B-B14F-4D97-AF65-F5344CB8AC3E}">
        <p14:creationId xmlns:p14="http://schemas.microsoft.com/office/powerpoint/2010/main" val="5779523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69E5A2-51D1-49BD-B656-52205FEEC81E}"/>
              </a:ext>
            </a:extLst>
          </p:cNvPr>
          <p:cNvSpPr>
            <a:spLocks noGrp="1"/>
          </p:cNvSpPr>
          <p:nvPr>
            <p:ph type="title"/>
          </p:nvPr>
        </p:nvSpPr>
        <p:spPr/>
        <p:txBody>
          <a:bodyPr/>
          <a:lstStyle/>
          <a:p>
            <a:r>
              <a:rPr lang="en-GB" dirty="0"/>
              <a:t>What type of response is it?</a:t>
            </a:r>
          </a:p>
        </p:txBody>
      </p:sp>
      <p:sp>
        <p:nvSpPr>
          <p:cNvPr id="3" name="Content Placeholder 2">
            <a:extLst>
              <a:ext uri="{FF2B5EF4-FFF2-40B4-BE49-F238E27FC236}">
                <a16:creationId xmlns:a16="http://schemas.microsoft.com/office/drawing/2014/main" id="{CA54E440-F5E2-4A41-A21F-33A7067723A6}"/>
              </a:ext>
            </a:extLst>
          </p:cNvPr>
          <p:cNvSpPr>
            <a:spLocks noGrp="1"/>
          </p:cNvSpPr>
          <p:nvPr>
            <p:ph sz="half" idx="1"/>
          </p:nvPr>
        </p:nvSpPr>
        <p:spPr/>
        <p:txBody>
          <a:bodyPr>
            <a:normAutofit fontScale="92500" lnSpcReduction="10000"/>
          </a:bodyPr>
          <a:lstStyle/>
          <a:p>
            <a:pPr marL="0" indent="0">
              <a:buNone/>
            </a:pPr>
            <a:r>
              <a:rPr lang="en-GB" dirty="0"/>
              <a:t>A I’m worried about having enough money to pay my bills this month. </a:t>
            </a:r>
          </a:p>
          <a:p>
            <a:pPr marL="0" indent="0">
              <a:buNone/>
            </a:pPr>
            <a:r>
              <a:rPr lang="en-GB" dirty="0"/>
              <a:t>B I’ll loan you the money.</a:t>
            </a:r>
          </a:p>
        </p:txBody>
      </p:sp>
      <p:sp>
        <p:nvSpPr>
          <p:cNvPr id="4" name="Content Placeholder 3">
            <a:extLst>
              <a:ext uri="{FF2B5EF4-FFF2-40B4-BE49-F238E27FC236}">
                <a16:creationId xmlns:a16="http://schemas.microsoft.com/office/drawing/2014/main" id="{574B8342-49DD-4FAA-8980-FDAA144CD68B}"/>
              </a:ext>
            </a:extLst>
          </p:cNvPr>
          <p:cNvSpPr>
            <a:spLocks noGrp="1"/>
          </p:cNvSpPr>
          <p:nvPr>
            <p:ph sz="half" idx="2"/>
          </p:nvPr>
        </p:nvSpPr>
        <p:spPr/>
        <p:txBody>
          <a:bodyPr>
            <a:normAutofit fontScale="92500" lnSpcReduction="10000"/>
          </a:bodyPr>
          <a:lstStyle/>
          <a:p>
            <a:r>
              <a:rPr lang="en-GB" dirty="0"/>
              <a:t>ADVISING </a:t>
            </a:r>
          </a:p>
          <a:p>
            <a:r>
              <a:rPr lang="en-GB" dirty="0"/>
              <a:t>ONE -UPPING </a:t>
            </a:r>
          </a:p>
          <a:p>
            <a:r>
              <a:rPr lang="en-GB" dirty="0"/>
              <a:t>EDUCATING </a:t>
            </a:r>
          </a:p>
          <a:p>
            <a:r>
              <a:rPr lang="en-GB" dirty="0"/>
              <a:t>CONSOLING </a:t>
            </a:r>
          </a:p>
          <a:p>
            <a:r>
              <a:rPr lang="en-GB" dirty="0"/>
              <a:t>STORY-TELLING </a:t>
            </a:r>
          </a:p>
          <a:p>
            <a:r>
              <a:rPr lang="en-GB" dirty="0"/>
              <a:t>SHUTTING-DOWN</a:t>
            </a:r>
          </a:p>
          <a:p>
            <a:r>
              <a:rPr lang="en-GB" dirty="0"/>
              <a:t>SYMPATHISING</a:t>
            </a:r>
          </a:p>
          <a:p>
            <a:r>
              <a:rPr lang="en-GB" dirty="0"/>
              <a:t>INTERROGATING </a:t>
            </a:r>
          </a:p>
          <a:p>
            <a:r>
              <a:rPr lang="en-GB" dirty="0"/>
              <a:t>EXPLAINING </a:t>
            </a:r>
          </a:p>
          <a:p>
            <a:r>
              <a:rPr lang="en-GB" dirty="0"/>
              <a:t>CORRECTING </a:t>
            </a:r>
          </a:p>
          <a:p>
            <a:r>
              <a:rPr lang="en-GB" dirty="0"/>
              <a:t>FIXING IT </a:t>
            </a:r>
          </a:p>
          <a:p>
            <a:r>
              <a:rPr lang="en-GB" dirty="0"/>
              <a:t>EMPATHISING</a:t>
            </a:r>
          </a:p>
        </p:txBody>
      </p:sp>
    </p:spTree>
    <p:extLst>
      <p:ext uri="{BB962C8B-B14F-4D97-AF65-F5344CB8AC3E}">
        <p14:creationId xmlns:p14="http://schemas.microsoft.com/office/powerpoint/2010/main" val="258546650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F29369-0B37-4504-9C87-22193654C31E}"/>
              </a:ext>
            </a:extLst>
          </p:cNvPr>
          <p:cNvSpPr>
            <a:spLocks noGrp="1"/>
          </p:cNvSpPr>
          <p:nvPr>
            <p:ph type="title"/>
          </p:nvPr>
        </p:nvSpPr>
        <p:spPr/>
        <p:txBody>
          <a:bodyPr/>
          <a:lstStyle/>
          <a:p>
            <a:r>
              <a:rPr lang="en-GB" dirty="0"/>
              <a:t>What type of response is it?</a:t>
            </a:r>
          </a:p>
        </p:txBody>
      </p:sp>
      <p:sp>
        <p:nvSpPr>
          <p:cNvPr id="3" name="Content Placeholder 2">
            <a:extLst>
              <a:ext uri="{FF2B5EF4-FFF2-40B4-BE49-F238E27FC236}">
                <a16:creationId xmlns:a16="http://schemas.microsoft.com/office/drawing/2014/main" id="{383DC1FA-42BC-4370-A69B-25CEE226CCC5}"/>
              </a:ext>
            </a:extLst>
          </p:cNvPr>
          <p:cNvSpPr>
            <a:spLocks noGrp="1"/>
          </p:cNvSpPr>
          <p:nvPr>
            <p:ph sz="half" idx="1"/>
          </p:nvPr>
        </p:nvSpPr>
        <p:spPr/>
        <p:txBody>
          <a:bodyPr>
            <a:normAutofit fontScale="92500" lnSpcReduction="10000"/>
          </a:bodyPr>
          <a:lstStyle/>
          <a:p>
            <a:pPr marL="0" indent="0">
              <a:buNone/>
            </a:pPr>
            <a:r>
              <a:rPr lang="en-GB" dirty="0"/>
              <a:t>A Look at my scar from the cycling accident. </a:t>
            </a:r>
          </a:p>
          <a:p>
            <a:pPr marL="0" indent="0">
              <a:buNone/>
            </a:pPr>
            <a:r>
              <a:rPr lang="en-GB" dirty="0"/>
              <a:t>B That’s nothing, you should see the one I have on my knee</a:t>
            </a:r>
          </a:p>
        </p:txBody>
      </p:sp>
      <p:sp>
        <p:nvSpPr>
          <p:cNvPr id="4" name="Content Placeholder 3">
            <a:extLst>
              <a:ext uri="{FF2B5EF4-FFF2-40B4-BE49-F238E27FC236}">
                <a16:creationId xmlns:a16="http://schemas.microsoft.com/office/drawing/2014/main" id="{22BD4C2D-16D8-4478-80F0-57AD9ED19200}"/>
              </a:ext>
            </a:extLst>
          </p:cNvPr>
          <p:cNvSpPr>
            <a:spLocks noGrp="1"/>
          </p:cNvSpPr>
          <p:nvPr>
            <p:ph sz="half" idx="2"/>
          </p:nvPr>
        </p:nvSpPr>
        <p:spPr/>
        <p:txBody>
          <a:bodyPr>
            <a:normAutofit fontScale="92500" lnSpcReduction="10000"/>
          </a:bodyPr>
          <a:lstStyle/>
          <a:p>
            <a:r>
              <a:rPr lang="en-GB" dirty="0"/>
              <a:t>ADVISING </a:t>
            </a:r>
          </a:p>
          <a:p>
            <a:r>
              <a:rPr lang="en-GB" dirty="0"/>
              <a:t>ONE -UPPING </a:t>
            </a:r>
          </a:p>
          <a:p>
            <a:r>
              <a:rPr lang="en-GB" dirty="0"/>
              <a:t>EDUCATING </a:t>
            </a:r>
          </a:p>
          <a:p>
            <a:r>
              <a:rPr lang="en-GB" dirty="0"/>
              <a:t>CONSOLING </a:t>
            </a:r>
          </a:p>
          <a:p>
            <a:r>
              <a:rPr lang="en-GB" dirty="0"/>
              <a:t>STORY-TELLING </a:t>
            </a:r>
          </a:p>
          <a:p>
            <a:r>
              <a:rPr lang="en-GB" dirty="0"/>
              <a:t>SHUTTING-DOWN</a:t>
            </a:r>
          </a:p>
          <a:p>
            <a:r>
              <a:rPr lang="en-GB" dirty="0"/>
              <a:t>SYMPATHISING</a:t>
            </a:r>
          </a:p>
          <a:p>
            <a:r>
              <a:rPr lang="en-GB" dirty="0"/>
              <a:t>INTERROGATING </a:t>
            </a:r>
          </a:p>
          <a:p>
            <a:r>
              <a:rPr lang="en-GB" dirty="0"/>
              <a:t>EXPLAINING </a:t>
            </a:r>
          </a:p>
          <a:p>
            <a:r>
              <a:rPr lang="en-GB" dirty="0"/>
              <a:t>CORRECTING </a:t>
            </a:r>
          </a:p>
          <a:p>
            <a:r>
              <a:rPr lang="en-GB" dirty="0"/>
              <a:t>FIXING IT </a:t>
            </a:r>
          </a:p>
          <a:p>
            <a:r>
              <a:rPr lang="en-GB" dirty="0"/>
              <a:t>EMPATHISING</a:t>
            </a:r>
          </a:p>
        </p:txBody>
      </p:sp>
    </p:spTree>
    <p:extLst>
      <p:ext uri="{BB962C8B-B14F-4D97-AF65-F5344CB8AC3E}">
        <p14:creationId xmlns:p14="http://schemas.microsoft.com/office/powerpoint/2010/main" val="183911456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E5BD97-0A8A-410A-AA60-ED9099793829}"/>
              </a:ext>
            </a:extLst>
          </p:cNvPr>
          <p:cNvSpPr>
            <a:spLocks noGrp="1"/>
          </p:cNvSpPr>
          <p:nvPr>
            <p:ph type="title"/>
          </p:nvPr>
        </p:nvSpPr>
        <p:spPr/>
        <p:txBody>
          <a:bodyPr/>
          <a:lstStyle/>
          <a:p>
            <a:r>
              <a:rPr lang="en-GB" dirty="0"/>
              <a:t>What type of response is it?</a:t>
            </a:r>
          </a:p>
        </p:txBody>
      </p:sp>
      <p:sp>
        <p:nvSpPr>
          <p:cNvPr id="3" name="Content Placeholder 2">
            <a:extLst>
              <a:ext uri="{FF2B5EF4-FFF2-40B4-BE49-F238E27FC236}">
                <a16:creationId xmlns:a16="http://schemas.microsoft.com/office/drawing/2014/main" id="{CCA5671E-AE9F-4B7F-BBEA-00CD6DEB02D2}"/>
              </a:ext>
            </a:extLst>
          </p:cNvPr>
          <p:cNvSpPr>
            <a:spLocks noGrp="1"/>
          </p:cNvSpPr>
          <p:nvPr>
            <p:ph sz="half" idx="1"/>
          </p:nvPr>
        </p:nvSpPr>
        <p:spPr/>
        <p:txBody>
          <a:bodyPr>
            <a:normAutofit fontScale="92500" lnSpcReduction="10000"/>
          </a:bodyPr>
          <a:lstStyle/>
          <a:p>
            <a:pPr marL="0" indent="0">
              <a:buNone/>
            </a:pPr>
            <a:r>
              <a:rPr lang="en-GB" dirty="0"/>
              <a:t>A I got caught in traffic for 2 hours in 100 degree </a:t>
            </a:r>
            <a:r>
              <a:rPr lang="en-GB" dirty="0" err="1"/>
              <a:t>fahrenheit</a:t>
            </a:r>
            <a:r>
              <a:rPr lang="en-GB" dirty="0"/>
              <a:t> weather and no air conditioning. </a:t>
            </a:r>
          </a:p>
          <a:p>
            <a:pPr marL="0" indent="0">
              <a:buNone/>
            </a:pPr>
            <a:r>
              <a:rPr lang="en-GB" dirty="0"/>
              <a:t>B That reminds me of the time....</a:t>
            </a:r>
          </a:p>
        </p:txBody>
      </p:sp>
      <p:sp>
        <p:nvSpPr>
          <p:cNvPr id="4" name="Content Placeholder 3">
            <a:extLst>
              <a:ext uri="{FF2B5EF4-FFF2-40B4-BE49-F238E27FC236}">
                <a16:creationId xmlns:a16="http://schemas.microsoft.com/office/drawing/2014/main" id="{60B8BCC6-7205-46F6-BC66-2F52D302C16B}"/>
              </a:ext>
            </a:extLst>
          </p:cNvPr>
          <p:cNvSpPr>
            <a:spLocks noGrp="1"/>
          </p:cNvSpPr>
          <p:nvPr>
            <p:ph sz="half" idx="2"/>
          </p:nvPr>
        </p:nvSpPr>
        <p:spPr/>
        <p:txBody>
          <a:bodyPr>
            <a:normAutofit fontScale="92500" lnSpcReduction="10000"/>
          </a:bodyPr>
          <a:lstStyle/>
          <a:p>
            <a:r>
              <a:rPr lang="en-GB" dirty="0"/>
              <a:t>ADVISING </a:t>
            </a:r>
          </a:p>
          <a:p>
            <a:r>
              <a:rPr lang="en-GB" dirty="0"/>
              <a:t>ONE -UPPING </a:t>
            </a:r>
          </a:p>
          <a:p>
            <a:r>
              <a:rPr lang="en-GB" dirty="0"/>
              <a:t>EDUCATING </a:t>
            </a:r>
          </a:p>
          <a:p>
            <a:r>
              <a:rPr lang="en-GB" dirty="0"/>
              <a:t>CONSOLING </a:t>
            </a:r>
          </a:p>
          <a:p>
            <a:r>
              <a:rPr lang="en-GB" dirty="0"/>
              <a:t>STORY-TELLING </a:t>
            </a:r>
          </a:p>
          <a:p>
            <a:r>
              <a:rPr lang="en-GB" dirty="0"/>
              <a:t>SHUTTING-DOWN</a:t>
            </a:r>
          </a:p>
          <a:p>
            <a:r>
              <a:rPr lang="en-GB" dirty="0"/>
              <a:t>SYMPATHISING</a:t>
            </a:r>
          </a:p>
          <a:p>
            <a:r>
              <a:rPr lang="en-GB" dirty="0"/>
              <a:t>INTERROGATING </a:t>
            </a:r>
          </a:p>
          <a:p>
            <a:r>
              <a:rPr lang="en-GB" dirty="0"/>
              <a:t>EXPLAINING </a:t>
            </a:r>
          </a:p>
          <a:p>
            <a:r>
              <a:rPr lang="en-GB" dirty="0"/>
              <a:t>CORRECTING </a:t>
            </a:r>
          </a:p>
          <a:p>
            <a:r>
              <a:rPr lang="en-GB" dirty="0"/>
              <a:t>FIXING IT </a:t>
            </a:r>
          </a:p>
          <a:p>
            <a:r>
              <a:rPr lang="en-GB" dirty="0"/>
              <a:t>EMPATHISING</a:t>
            </a:r>
          </a:p>
          <a:p>
            <a:endParaRPr lang="en-GB" dirty="0"/>
          </a:p>
        </p:txBody>
      </p:sp>
    </p:spTree>
    <p:extLst>
      <p:ext uri="{BB962C8B-B14F-4D97-AF65-F5344CB8AC3E}">
        <p14:creationId xmlns:p14="http://schemas.microsoft.com/office/powerpoint/2010/main" val="205526015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AA94EF-F6CB-435B-B277-87C3C7703742}"/>
              </a:ext>
            </a:extLst>
          </p:cNvPr>
          <p:cNvSpPr>
            <a:spLocks noGrp="1"/>
          </p:cNvSpPr>
          <p:nvPr>
            <p:ph type="title"/>
          </p:nvPr>
        </p:nvSpPr>
        <p:spPr/>
        <p:txBody>
          <a:bodyPr/>
          <a:lstStyle/>
          <a:p>
            <a:r>
              <a:rPr lang="en-GB" dirty="0"/>
              <a:t>What type of response is it?</a:t>
            </a:r>
          </a:p>
        </p:txBody>
      </p:sp>
      <p:sp>
        <p:nvSpPr>
          <p:cNvPr id="3" name="Content Placeholder 2">
            <a:extLst>
              <a:ext uri="{FF2B5EF4-FFF2-40B4-BE49-F238E27FC236}">
                <a16:creationId xmlns:a16="http://schemas.microsoft.com/office/drawing/2014/main" id="{CA69AC6E-6DCC-4E5C-9B06-2BB914EA18BD}"/>
              </a:ext>
            </a:extLst>
          </p:cNvPr>
          <p:cNvSpPr>
            <a:spLocks noGrp="1"/>
          </p:cNvSpPr>
          <p:nvPr>
            <p:ph sz="half" idx="1"/>
          </p:nvPr>
        </p:nvSpPr>
        <p:spPr/>
        <p:txBody>
          <a:bodyPr>
            <a:normAutofit fontScale="92500" lnSpcReduction="10000"/>
          </a:bodyPr>
          <a:lstStyle/>
          <a:p>
            <a:pPr marL="0" indent="0">
              <a:buNone/>
            </a:pPr>
            <a:r>
              <a:rPr lang="en-GB" dirty="0"/>
              <a:t>A I feel so sad that my son was court ordered to a rehab centre. </a:t>
            </a:r>
          </a:p>
          <a:p>
            <a:pPr marL="0" indent="0">
              <a:buNone/>
            </a:pPr>
            <a:r>
              <a:rPr lang="en-GB" dirty="0"/>
              <a:t>B It’s not your fault, you are a good parent. You did the best you could.</a:t>
            </a:r>
          </a:p>
        </p:txBody>
      </p:sp>
      <p:sp>
        <p:nvSpPr>
          <p:cNvPr id="4" name="Content Placeholder 3">
            <a:extLst>
              <a:ext uri="{FF2B5EF4-FFF2-40B4-BE49-F238E27FC236}">
                <a16:creationId xmlns:a16="http://schemas.microsoft.com/office/drawing/2014/main" id="{F3145AC5-156F-46B8-B248-F10657C9BF80}"/>
              </a:ext>
            </a:extLst>
          </p:cNvPr>
          <p:cNvSpPr>
            <a:spLocks noGrp="1"/>
          </p:cNvSpPr>
          <p:nvPr>
            <p:ph sz="half" idx="2"/>
          </p:nvPr>
        </p:nvSpPr>
        <p:spPr/>
        <p:txBody>
          <a:bodyPr>
            <a:normAutofit fontScale="92500" lnSpcReduction="10000"/>
          </a:bodyPr>
          <a:lstStyle/>
          <a:p>
            <a:r>
              <a:rPr lang="en-GB" dirty="0"/>
              <a:t>ADVISING </a:t>
            </a:r>
          </a:p>
          <a:p>
            <a:r>
              <a:rPr lang="en-GB" dirty="0"/>
              <a:t>ONE -UPPING </a:t>
            </a:r>
          </a:p>
          <a:p>
            <a:r>
              <a:rPr lang="en-GB" dirty="0"/>
              <a:t>EDUCATING </a:t>
            </a:r>
          </a:p>
          <a:p>
            <a:r>
              <a:rPr lang="en-GB" dirty="0"/>
              <a:t>CONSOLING </a:t>
            </a:r>
          </a:p>
          <a:p>
            <a:r>
              <a:rPr lang="en-GB" dirty="0"/>
              <a:t>STORY-TELLING </a:t>
            </a:r>
          </a:p>
          <a:p>
            <a:r>
              <a:rPr lang="en-GB" dirty="0"/>
              <a:t>SHUTTING-DOWN</a:t>
            </a:r>
          </a:p>
          <a:p>
            <a:r>
              <a:rPr lang="en-GB" dirty="0"/>
              <a:t>SYMPATHISING</a:t>
            </a:r>
          </a:p>
          <a:p>
            <a:r>
              <a:rPr lang="en-GB" dirty="0"/>
              <a:t>INTERROGATING </a:t>
            </a:r>
          </a:p>
          <a:p>
            <a:r>
              <a:rPr lang="en-GB" dirty="0"/>
              <a:t>EXPLAINING </a:t>
            </a:r>
          </a:p>
          <a:p>
            <a:r>
              <a:rPr lang="en-GB" dirty="0"/>
              <a:t>CORRECTING </a:t>
            </a:r>
          </a:p>
          <a:p>
            <a:r>
              <a:rPr lang="en-GB" dirty="0"/>
              <a:t>FIXING IT </a:t>
            </a:r>
          </a:p>
          <a:p>
            <a:r>
              <a:rPr lang="en-GB" dirty="0"/>
              <a:t>EMPATHISING</a:t>
            </a:r>
          </a:p>
          <a:p>
            <a:endParaRPr lang="en-GB" dirty="0"/>
          </a:p>
        </p:txBody>
      </p:sp>
    </p:spTree>
    <p:extLst>
      <p:ext uri="{BB962C8B-B14F-4D97-AF65-F5344CB8AC3E}">
        <p14:creationId xmlns:p14="http://schemas.microsoft.com/office/powerpoint/2010/main" val="213913613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0A1D0F-2A69-4BB5-A876-A9E98D1642F7}"/>
              </a:ext>
            </a:extLst>
          </p:cNvPr>
          <p:cNvSpPr>
            <a:spLocks noGrp="1"/>
          </p:cNvSpPr>
          <p:nvPr>
            <p:ph type="title"/>
          </p:nvPr>
        </p:nvSpPr>
        <p:spPr/>
        <p:txBody>
          <a:bodyPr/>
          <a:lstStyle/>
          <a:p>
            <a:r>
              <a:rPr lang="en-GB" dirty="0"/>
              <a:t>What type of response is it?</a:t>
            </a:r>
          </a:p>
        </p:txBody>
      </p:sp>
      <p:sp>
        <p:nvSpPr>
          <p:cNvPr id="3" name="Content Placeholder 2">
            <a:extLst>
              <a:ext uri="{FF2B5EF4-FFF2-40B4-BE49-F238E27FC236}">
                <a16:creationId xmlns:a16="http://schemas.microsoft.com/office/drawing/2014/main" id="{8C8671C9-B3E3-4DC9-890D-2F3F9B9FAB60}"/>
              </a:ext>
            </a:extLst>
          </p:cNvPr>
          <p:cNvSpPr>
            <a:spLocks noGrp="1"/>
          </p:cNvSpPr>
          <p:nvPr>
            <p:ph sz="half" idx="1"/>
          </p:nvPr>
        </p:nvSpPr>
        <p:spPr/>
        <p:txBody>
          <a:bodyPr>
            <a:normAutofit fontScale="92500" lnSpcReduction="10000"/>
          </a:bodyPr>
          <a:lstStyle/>
          <a:p>
            <a:pPr marL="0" indent="0">
              <a:buNone/>
            </a:pPr>
            <a:r>
              <a:rPr lang="en-GB" dirty="0"/>
              <a:t>A I just got the lab report back and it was what I most feared. </a:t>
            </a:r>
          </a:p>
          <a:p>
            <a:pPr marL="0" indent="0">
              <a:buNone/>
            </a:pPr>
            <a:r>
              <a:rPr lang="en-GB" dirty="0"/>
              <a:t>B Oh you poor thing.</a:t>
            </a:r>
          </a:p>
        </p:txBody>
      </p:sp>
      <p:sp>
        <p:nvSpPr>
          <p:cNvPr id="4" name="Content Placeholder 3">
            <a:extLst>
              <a:ext uri="{FF2B5EF4-FFF2-40B4-BE49-F238E27FC236}">
                <a16:creationId xmlns:a16="http://schemas.microsoft.com/office/drawing/2014/main" id="{24BADF9D-B2BA-4B45-81A4-8AD6F8CD3682}"/>
              </a:ext>
            </a:extLst>
          </p:cNvPr>
          <p:cNvSpPr>
            <a:spLocks noGrp="1"/>
          </p:cNvSpPr>
          <p:nvPr>
            <p:ph sz="half" idx="2"/>
          </p:nvPr>
        </p:nvSpPr>
        <p:spPr/>
        <p:txBody>
          <a:bodyPr>
            <a:normAutofit fontScale="92500" lnSpcReduction="10000"/>
          </a:bodyPr>
          <a:lstStyle/>
          <a:p>
            <a:r>
              <a:rPr lang="en-GB" dirty="0"/>
              <a:t>ADVISING </a:t>
            </a:r>
          </a:p>
          <a:p>
            <a:r>
              <a:rPr lang="en-GB" dirty="0"/>
              <a:t>ONE -UPPING </a:t>
            </a:r>
          </a:p>
          <a:p>
            <a:r>
              <a:rPr lang="en-GB" dirty="0"/>
              <a:t>EDUCATING </a:t>
            </a:r>
          </a:p>
          <a:p>
            <a:r>
              <a:rPr lang="en-GB" dirty="0"/>
              <a:t>CONSOLING </a:t>
            </a:r>
          </a:p>
          <a:p>
            <a:r>
              <a:rPr lang="en-GB" dirty="0"/>
              <a:t>STORY-TELLING </a:t>
            </a:r>
          </a:p>
          <a:p>
            <a:r>
              <a:rPr lang="en-GB" dirty="0"/>
              <a:t>SHUTTING-DOWN</a:t>
            </a:r>
          </a:p>
          <a:p>
            <a:r>
              <a:rPr lang="en-GB" dirty="0"/>
              <a:t>SYMPATHISING</a:t>
            </a:r>
          </a:p>
          <a:p>
            <a:r>
              <a:rPr lang="en-GB" dirty="0"/>
              <a:t>INTERROGATING </a:t>
            </a:r>
          </a:p>
          <a:p>
            <a:r>
              <a:rPr lang="en-GB" dirty="0"/>
              <a:t>EXPLAINING </a:t>
            </a:r>
          </a:p>
          <a:p>
            <a:r>
              <a:rPr lang="en-GB" dirty="0"/>
              <a:t>CORRECTING </a:t>
            </a:r>
          </a:p>
          <a:p>
            <a:r>
              <a:rPr lang="en-GB" dirty="0"/>
              <a:t>FIXING IT </a:t>
            </a:r>
          </a:p>
          <a:p>
            <a:r>
              <a:rPr lang="en-GB" dirty="0"/>
              <a:t>EMPATHISING</a:t>
            </a:r>
          </a:p>
          <a:p>
            <a:endParaRPr lang="en-GB" dirty="0"/>
          </a:p>
        </p:txBody>
      </p:sp>
    </p:spTree>
    <p:extLst>
      <p:ext uri="{BB962C8B-B14F-4D97-AF65-F5344CB8AC3E}">
        <p14:creationId xmlns:p14="http://schemas.microsoft.com/office/powerpoint/2010/main" val="164631277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54A63F-E02E-4FFF-81D8-1D1664D4D0FF}"/>
              </a:ext>
            </a:extLst>
          </p:cNvPr>
          <p:cNvSpPr>
            <a:spLocks noGrp="1"/>
          </p:cNvSpPr>
          <p:nvPr>
            <p:ph type="title"/>
          </p:nvPr>
        </p:nvSpPr>
        <p:spPr/>
        <p:txBody>
          <a:bodyPr/>
          <a:lstStyle/>
          <a:p>
            <a:r>
              <a:rPr lang="en-GB" dirty="0"/>
              <a:t>What type of response is it?</a:t>
            </a:r>
          </a:p>
        </p:txBody>
      </p:sp>
      <p:sp>
        <p:nvSpPr>
          <p:cNvPr id="4" name="Content Placeholder 3">
            <a:extLst>
              <a:ext uri="{FF2B5EF4-FFF2-40B4-BE49-F238E27FC236}">
                <a16:creationId xmlns:a16="http://schemas.microsoft.com/office/drawing/2014/main" id="{7763879F-4311-4E07-9154-60742D400544}"/>
              </a:ext>
            </a:extLst>
          </p:cNvPr>
          <p:cNvSpPr>
            <a:spLocks noGrp="1"/>
          </p:cNvSpPr>
          <p:nvPr>
            <p:ph sz="half" idx="1"/>
          </p:nvPr>
        </p:nvSpPr>
        <p:spPr/>
        <p:txBody>
          <a:bodyPr>
            <a:normAutofit fontScale="92500" lnSpcReduction="10000"/>
          </a:bodyPr>
          <a:lstStyle/>
          <a:p>
            <a:pPr marL="0" indent="0">
              <a:buNone/>
            </a:pPr>
            <a:r>
              <a:rPr lang="en-GB" dirty="0"/>
              <a:t>A I have so much to do today. </a:t>
            </a:r>
          </a:p>
          <a:p>
            <a:pPr marL="0" indent="0">
              <a:buNone/>
            </a:pPr>
            <a:r>
              <a:rPr lang="en-GB" dirty="0"/>
              <a:t>B Are you feeling overwhelmed and wanting support?</a:t>
            </a:r>
          </a:p>
        </p:txBody>
      </p:sp>
      <p:sp>
        <p:nvSpPr>
          <p:cNvPr id="5" name="Content Placeholder 4">
            <a:extLst>
              <a:ext uri="{FF2B5EF4-FFF2-40B4-BE49-F238E27FC236}">
                <a16:creationId xmlns:a16="http://schemas.microsoft.com/office/drawing/2014/main" id="{D4A737F8-ED21-4389-BE25-601A8BDA6042}"/>
              </a:ext>
            </a:extLst>
          </p:cNvPr>
          <p:cNvSpPr>
            <a:spLocks noGrp="1"/>
          </p:cNvSpPr>
          <p:nvPr>
            <p:ph sz="half" idx="2"/>
          </p:nvPr>
        </p:nvSpPr>
        <p:spPr/>
        <p:txBody>
          <a:bodyPr>
            <a:normAutofit fontScale="92500" lnSpcReduction="10000"/>
          </a:bodyPr>
          <a:lstStyle/>
          <a:p>
            <a:r>
              <a:rPr lang="en-GB" dirty="0"/>
              <a:t>ADVISING </a:t>
            </a:r>
          </a:p>
          <a:p>
            <a:r>
              <a:rPr lang="en-GB" dirty="0"/>
              <a:t>ONE -UPPING </a:t>
            </a:r>
          </a:p>
          <a:p>
            <a:r>
              <a:rPr lang="en-GB" dirty="0"/>
              <a:t>EDUCATING </a:t>
            </a:r>
          </a:p>
          <a:p>
            <a:r>
              <a:rPr lang="en-GB" dirty="0"/>
              <a:t>CONSOLING </a:t>
            </a:r>
          </a:p>
          <a:p>
            <a:r>
              <a:rPr lang="en-GB" dirty="0"/>
              <a:t>STORY-TELLING </a:t>
            </a:r>
          </a:p>
          <a:p>
            <a:r>
              <a:rPr lang="en-GB" dirty="0"/>
              <a:t>SHUTTING-DOWN</a:t>
            </a:r>
          </a:p>
          <a:p>
            <a:r>
              <a:rPr lang="en-GB" dirty="0"/>
              <a:t>SYMPATHISING</a:t>
            </a:r>
          </a:p>
          <a:p>
            <a:r>
              <a:rPr lang="en-GB" dirty="0"/>
              <a:t>INTERROGATING </a:t>
            </a:r>
          </a:p>
          <a:p>
            <a:r>
              <a:rPr lang="en-GB" dirty="0"/>
              <a:t>EXPLAINING </a:t>
            </a:r>
          </a:p>
          <a:p>
            <a:r>
              <a:rPr lang="en-GB" dirty="0"/>
              <a:t>CORRECTING </a:t>
            </a:r>
          </a:p>
          <a:p>
            <a:r>
              <a:rPr lang="en-GB" dirty="0"/>
              <a:t>FIXING IT </a:t>
            </a:r>
          </a:p>
          <a:p>
            <a:r>
              <a:rPr lang="en-GB" dirty="0"/>
              <a:t>EMPATHISING</a:t>
            </a:r>
          </a:p>
          <a:p>
            <a:endParaRPr lang="en-GB" dirty="0"/>
          </a:p>
        </p:txBody>
      </p:sp>
    </p:spTree>
    <p:extLst>
      <p:ext uri="{BB962C8B-B14F-4D97-AF65-F5344CB8AC3E}">
        <p14:creationId xmlns:p14="http://schemas.microsoft.com/office/powerpoint/2010/main" val="255054988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000651-E245-4539-98F4-ABFFB9F5E606}"/>
              </a:ext>
            </a:extLst>
          </p:cNvPr>
          <p:cNvSpPr>
            <a:spLocks noGrp="1"/>
          </p:cNvSpPr>
          <p:nvPr>
            <p:ph type="title"/>
          </p:nvPr>
        </p:nvSpPr>
        <p:spPr/>
        <p:txBody>
          <a:bodyPr/>
          <a:lstStyle/>
          <a:p>
            <a:r>
              <a:rPr lang="en-GB" dirty="0"/>
              <a:t>What type of response is it?</a:t>
            </a:r>
          </a:p>
        </p:txBody>
      </p:sp>
      <p:sp>
        <p:nvSpPr>
          <p:cNvPr id="3" name="Content Placeholder 2">
            <a:extLst>
              <a:ext uri="{FF2B5EF4-FFF2-40B4-BE49-F238E27FC236}">
                <a16:creationId xmlns:a16="http://schemas.microsoft.com/office/drawing/2014/main" id="{E54A2CB4-E21C-4C1A-BB38-42B6AA6AD88F}"/>
              </a:ext>
            </a:extLst>
          </p:cNvPr>
          <p:cNvSpPr>
            <a:spLocks noGrp="1"/>
          </p:cNvSpPr>
          <p:nvPr>
            <p:ph sz="half" idx="1"/>
          </p:nvPr>
        </p:nvSpPr>
        <p:spPr/>
        <p:txBody>
          <a:bodyPr>
            <a:normAutofit fontScale="92500" lnSpcReduction="10000"/>
          </a:bodyPr>
          <a:lstStyle/>
          <a:p>
            <a:pPr marL="0" indent="0">
              <a:buNone/>
            </a:pPr>
            <a:r>
              <a:rPr lang="en-GB" dirty="0"/>
              <a:t>A I lost my job.</a:t>
            </a:r>
          </a:p>
          <a:p>
            <a:pPr marL="0" indent="0">
              <a:buNone/>
            </a:pPr>
            <a:r>
              <a:rPr lang="en-GB" dirty="0"/>
              <a:t>B Cheer up, let’s go eat</a:t>
            </a:r>
          </a:p>
        </p:txBody>
      </p:sp>
      <p:sp>
        <p:nvSpPr>
          <p:cNvPr id="4" name="Content Placeholder 3">
            <a:extLst>
              <a:ext uri="{FF2B5EF4-FFF2-40B4-BE49-F238E27FC236}">
                <a16:creationId xmlns:a16="http://schemas.microsoft.com/office/drawing/2014/main" id="{B643DA00-8C39-451B-AEE0-3235ABE227FC}"/>
              </a:ext>
            </a:extLst>
          </p:cNvPr>
          <p:cNvSpPr>
            <a:spLocks noGrp="1"/>
          </p:cNvSpPr>
          <p:nvPr>
            <p:ph sz="half" idx="2"/>
          </p:nvPr>
        </p:nvSpPr>
        <p:spPr/>
        <p:txBody>
          <a:bodyPr>
            <a:normAutofit fontScale="92500" lnSpcReduction="10000"/>
          </a:bodyPr>
          <a:lstStyle/>
          <a:p>
            <a:r>
              <a:rPr lang="en-GB" dirty="0"/>
              <a:t>ADVISING </a:t>
            </a:r>
          </a:p>
          <a:p>
            <a:r>
              <a:rPr lang="en-GB" dirty="0"/>
              <a:t>ONE -UPPING </a:t>
            </a:r>
          </a:p>
          <a:p>
            <a:r>
              <a:rPr lang="en-GB" dirty="0"/>
              <a:t>EDUCATING </a:t>
            </a:r>
          </a:p>
          <a:p>
            <a:r>
              <a:rPr lang="en-GB" dirty="0"/>
              <a:t>CONSOLING </a:t>
            </a:r>
          </a:p>
          <a:p>
            <a:r>
              <a:rPr lang="en-GB" dirty="0"/>
              <a:t>STORY-TELLING </a:t>
            </a:r>
          </a:p>
          <a:p>
            <a:r>
              <a:rPr lang="en-GB" dirty="0"/>
              <a:t>SHUTTING-DOWN</a:t>
            </a:r>
          </a:p>
          <a:p>
            <a:r>
              <a:rPr lang="en-GB" dirty="0"/>
              <a:t>SYMPATHISING</a:t>
            </a:r>
          </a:p>
          <a:p>
            <a:r>
              <a:rPr lang="en-GB" dirty="0"/>
              <a:t>INTERROGATING </a:t>
            </a:r>
          </a:p>
          <a:p>
            <a:r>
              <a:rPr lang="en-GB" dirty="0"/>
              <a:t>EXPLAINING </a:t>
            </a:r>
          </a:p>
          <a:p>
            <a:r>
              <a:rPr lang="en-GB" dirty="0"/>
              <a:t>CORRECTING </a:t>
            </a:r>
          </a:p>
          <a:p>
            <a:r>
              <a:rPr lang="en-GB" dirty="0"/>
              <a:t>FIXING IT </a:t>
            </a:r>
          </a:p>
          <a:p>
            <a:r>
              <a:rPr lang="en-GB" dirty="0"/>
              <a:t>EMPATHISING</a:t>
            </a:r>
          </a:p>
          <a:p>
            <a:pPr marL="0" indent="0">
              <a:buNone/>
            </a:pPr>
            <a:endParaRPr lang="en-GB" dirty="0"/>
          </a:p>
        </p:txBody>
      </p:sp>
    </p:spTree>
    <p:extLst>
      <p:ext uri="{BB962C8B-B14F-4D97-AF65-F5344CB8AC3E}">
        <p14:creationId xmlns:p14="http://schemas.microsoft.com/office/powerpoint/2010/main" val="313457072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167C5F-732B-41FD-A27C-75377C917C43}"/>
              </a:ext>
            </a:extLst>
          </p:cNvPr>
          <p:cNvSpPr>
            <a:spLocks noGrp="1"/>
          </p:cNvSpPr>
          <p:nvPr>
            <p:ph type="title"/>
          </p:nvPr>
        </p:nvSpPr>
        <p:spPr/>
        <p:txBody>
          <a:bodyPr/>
          <a:lstStyle/>
          <a:p>
            <a:r>
              <a:rPr lang="en-GB" dirty="0"/>
              <a:t>Activity (10 minutes)</a:t>
            </a:r>
          </a:p>
        </p:txBody>
      </p:sp>
      <p:sp>
        <p:nvSpPr>
          <p:cNvPr id="3" name="Content Placeholder 2">
            <a:extLst>
              <a:ext uri="{FF2B5EF4-FFF2-40B4-BE49-F238E27FC236}">
                <a16:creationId xmlns:a16="http://schemas.microsoft.com/office/drawing/2014/main" id="{E22A65D5-B777-4081-8C64-14123FA41CC7}"/>
              </a:ext>
            </a:extLst>
          </p:cNvPr>
          <p:cNvSpPr>
            <a:spLocks noGrp="1"/>
          </p:cNvSpPr>
          <p:nvPr>
            <p:ph idx="1"/>
          </p:nvPr>
        </p:nvSpPr>
        <p:spPr/>
        <p:txBody>
          <a:bodyPr>
            <a:normAutofit/>
          </a:bodyPr>
          <a:lstStyle/>
          <a:p>
            <a:r>
              <a:rPr lang="en-GB" dirty="0"/>
              <a:t>Describe a time when you’ve felt empathy towards someone else, meaning that you felt sad or happy because you could sense what they were feeling.</a:t>
            </a:r>
          </a:p>
          <a:p>
            <a:r>
              <a:rPr lang="en-GB" dirty="0"/>
              <a:t>How did you respond? Could your response have been better?</a:t>
            </a:r>
          </a:p>
          <a:p>
            <a:r>
              <a:rPr lang="en-GB" dirty="0"/>
              <a:t>Empathy is just like any other skill: the more we practise it, the stronger it gets. How might you increase your empathy by showing care and concern for others?</a:t>
            </a:r>
          </a:p>
          <a:p>
            <a:endParaRPr lang="en-GB" dirty="0"/>
          </a:p>
        </p:txBody>
      </p:sp>
    </p:spTree>
    <p:extLst>
      <p:ext uri="{BB962C8B-B14F-4D97-AF65-F5344CB8AC3E}">
        <p14:creationId xmlns:p14="http://schemas.microsoft.com/office/powerpoint/2010/main" val="214891378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291A61-BA8F-4AC8-96BF-46EC0B6058EE}"/>
              </a:ext>
            </a:extLst>
          </p:cNvPr>
          <p:cNvSpPr>
            <a:spLocks noGrp="1"/>
          </p:cNvSpPr>
          <p:nvPr>
            <p:ph type="title"/>
          </p:nvPr>
        </p:nvSpPr>
        <p:spPr/>
        <p:txBody>
          <a:bodyPr/>
          <a:lstStyle/>
          <a:p>
            <a:r>
              <a:rPr lang="en-GB" dirty="0"/>
              <a:t>Tips to increase your ability to empathise</a:t>
            </a:r>
          </a:p>
        </p:txBody>
      </p:sp>
      <p:sp>
        <p:nvSpPr>
          <p:cNvPr id="3" name="Content Placeholder 2">
            <a:extLst>
              <a:ext uri="{FF2B5EF4-FFF2-40B4-BE49-F238E27FC236}">
                <a16:creationId xmlns:a16="http://schemas.microsoft.com/office/drawing/2014/main" id="{01440497-4B38-4E87-92F0-D42AEB3BDC16}"/>
              </a:ext>
            </a:extLst>
          </p:cNvPr>
          <p:cNvSpPr>
            <a:spLocks noGrp="1"/>
          </p:cNvSpPr>
          <p:nvPr>
            <p:ph idx="1"/>
          </p:nvPr>
        </p:nvSpPr>
        <p:spPr/>
        <p:txBody>
          <a:bodyPr>
            <a:normAutofit fontScale="92500"/>
          </a:bodyPr>
          <a:lstStyle/>
          <a:p>
            <a:r>
              <a:rPr lang="en-GB" dirty="0"/>
              <a:t>Have one conversation a day in which your sole purpose is to understand the other person, not to solve problems or give advice</a:t>
            </a:r>
          </a:p>
          <a:p>
            <a:r>
              <a:rPr lang="en-GB" dirty="0"/>
              <a:t>When listening, stop what you are doing and give that person your full attention. Notice their body language, tone of voice, emotional cues – what are they really saying?</a:t>
            </a:r>
          </a:p>
          <a:p>
            <a:r>
              <a:rPr lang="en-GB" dirty="0"/>
              <a:t>When making a decision that impacts others, think about the personal implications of the decision. Address these issues. </a:t>
            </a:r>
          </a:p>
          <a:p>
            <a:pPr marL="0" indent="0">
              <a:buNone/>
            </a:pPr>
            <a:endParaRPr lang="en-GB" dirty="0"/>
          </a:p>
          <a:p>
            <a:pPr marL="0" indent="0">
              <a:buNone/>
            </a:pPr>
            <a:r>
              <a:rPr lang="en-GB" dirty="0"/>
              <a:t>(Smith, </a:t>
            </a:r>
            <a:r>
              <a:rPr lang="en-GB" dirty="0" err="1"/>
              <a:t>Oosten</a:t>
            </a:r>
            <a:r>
              <a:rPr lang="en-GB" dirty="0"/>
              <a:t> and Boyatzis, 2020)</a:t>
            </a:r>
          </a:p>
          <a:p>
            <a:endParaRPr lang="en-GB" dirty="0"/>
          </a:p>
        </p:txBody>
      </p:sp>
    </p:spTree>
    <p:extLst>
      <p:ext uri="{BB962C8B-B14F-4D97-AF65-F5344CB8AC3E}">
        <p14:creationId xmlns:p14="http://schemas.microsoft.com/office/powerpoint/2010/main" val="261937125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09598F-2E71-448B-A6A6-1D36B1E2E502}"/>
              </a:ext>
            </a:extLst>
          </p:cNvPr>
          <p:cNvSpPr>
            <a:spLocks noGrp="1"/>
          </p:cNvSpPr>
          <p:nvPr>
            <p:ph type="title"/>
          </p:nvPr>
        </p:nvSpPr>
        <p:spPr/>
        <p:txBody>
          <a:bodyPr/>
          <a:lstStyle/>
          <a:p>
            <a:r>
              <a:rPr lang="en-GB" dirty="0"/>
              <a:t>Quiz in own time</a:t>
            </a:r>
          </a:p>
        </p:txBody>
      </p:sp>
      <p:sp>
        <p:nvSpPr>
          <p:cNvPr id="3" name="Content Placeholder 2">
            <a:extLst>
              <a:ext uri="{FF2B5EF4-FFF2-40B4-BE49-F238E27FC236}">
                <a16:creationId xmlns:a16="http://schemas.microsoft.com/office/drawing/2014/main" id="{3D353565-2A39-4586-9CE1-F34B37D2AD7C}"/>
              </a:ext>
            </a:extLst>
          </p:cNvPr>
          <p:cNvSpPr>
            <a:spLocks noGrp="1"/>
          </p:cNvSpPr>
          <p:nvPr>
            <p:ph idx="1"/>
          </p:nvPr>
        </p:nvSpPr>
        <p:spPr/>
        <p:txBody>
          <a:bodyPr/>
          <a:lstStyle/>
          <a:p>
            <a:r>
              <a:rPr lang="en-GB" dirty="0">
                <a:hlinkClick r:id="rId2"/>
              </a:rPr>
              <a:t>Empathy Quiz | Greater Good (berkeley.edu)</a:t>
            </a:r>
            <a:endParaRPr lang="en-GB" dirty="0"/>
          </a:p>
        </p:txBody>
      </p:sp>
    </p:spTree>
    <p:extLst>
      <p:ext uri="{BB962C8B-B14F-4D97-AF65-F5344CB8AC3E}">
        <p14:creationId xmlns:p14="http://schemas.microsoft.com/office/powerpoint/2010/main" val="2326202751"/>
      </p:ext>
    </p:extLst>
  </p:cSld>
  <p:clrMapOvr>
    <a:masterClrMapping/>
  </p:clrMapOvr>
</p:sld>
</file>

<file path=ppt/theme/theme1.xml><?xml version="1.0" encoding="utf-8"?>
<a:theme xmlns:a="http://schemas.openxmlformats.org/drawingml/2006/main" name="1_ThemeUWTSD">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ThemeUWTSD" id="{F21EE35A-C65B-4304-A6CB-CDA628125EC2}" vid="{AD4FE309-27E3-4943-B06C-08E55F433F37}"/>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3822</TotalTime>
  <Words>1442</Words>
  <Application>Microsoft Office PowerPoint</Application>
  <PresentationFormat>On-screen Show (4:3)</PresentationFormat>
  <Paragraphs>208</Paragraphs>
  <Slides>24</Slides>
  <Notes>8</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24</vt:i4>
      </vt:variant>
    </vt:vector>
  </HeadingPairs>
  <TitlesOfParts>
    <vt:vector size="29" baseType="lpstr">
      <vt:lpstr>Arial</vt:lpstr>
      <vt:lpstr>Calibri</vt:lpstr>
      <vt:lpstr>Myriad Pro</vt:lpstr>
      <vt:lpstr>Times New Roman</vt:lpstr>
      <vt:lpstr>1_ThemeUWTSD</vt:lpstr>
      <vt:lpstr>Organisational Strategies/Managing Stress/Empathy</vt:lpstr>
      <vt:lpstr>Strategies/Techniques to Improve EI and linked concepts</vt:lpstr>
      <vt:lpstr>Examples of Strategies</vt:lpstr>
      <vt:lpstr>Strategies Continued</vt:lpstr>
      <vt:lpstr>HSE Management Standards</vt:lpstr>
      <vt:lpstr>Development Plan</vt:lpstr>
      <vt:lpstr>PowerPoint Presentation</vt:lpstr>
      <vt:lpstr>12 Competencies</vt:lpstr>
      <vt:lpstr>Ways to Develop EI</vt:lpstr>
      <vt:lpstr>Empathy</vt:lpstr>
      <vt:lpstr>Reminder – What is Empathy?</vt:lpstr>
      <vt:lpstr>Difference between Empathy and Sympathy</vt:lpstr>
      <vt:lpstr>Why is Empathy important?</vt:lpstr>
      <vt:lpstr>Activity (10 minutes)</vt:lpstr>
      <vt:lpstr>What type of response is it?</vt:lpstr>
      <vt:lpstr>What type of response is it?</vt:lpstr>
      <vt:lpstr>What type of response is it?</vt:lpstr>
      <vt:lpstr>What type of response is it?</vt:lpstr>
      <vt:lpstr>What type of response is it?</vt:lpstr>
      <vt:lpstr>What type of response is it?</vt:lpstr>
      <vt:lpstr>What type of response is it?</vt:lpstr>
      <vt:lpstr>Activity (10 minutes)</vt:lpstr>
      <vt:lpstr>Tips to increase your ability to empathise</vt:lpstr>
      <vt:lpstr>Quiz in own time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HSE Management Standards Approach</dc:title>
  <dc:creator>HSE</dc:creator>
  <cp:keywords>management, standards, tool, presentation</cp:keywords>
  <cp:lastModifiedBy>Julie Thomas</cp:lastModifiedBy>
  <cp:revision>225</cp:revision>
  <dcterms:created xsi:type="dcterms:W3CDTF">2005-01-26T16:59:27Z</dcterms:created>
  <dcterms:modified xsi:type="dcterms:W3CDTF">2022-06-13T15:31:44Z</dcterms:modified>
</cp:coreProperties>
</file>