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sldIdLst>
    <p:sldId id="256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53"/>
    <p:restoredTop sz="95909"/>
  </p:normalViewPr>
  <p:slideViewPr>
    <p:cSldViewPr snapToGrid="0" snapToObjects="1">
      <p:cViewPr>
        <p:scale>
          <a:sx n="85" d="100"/>
          <a:sy n="85" d="100"/>
        </p:scale>
        <p:origin x="392" y="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59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903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562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142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779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431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354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540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572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670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840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5/7/20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086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5" r:id="rId6"/>
    <p:sldLayoutId id="2147483720" r:id="rId7"/>
    <p:sldLayoutId id="2147483721" r:id="rId8"/>
    <p:sldLayoutId id="2147483722" r:id="rId9"/>
    <p:sldLayoutId id="2147483724" r:id="rId10"/>
    <p:sldLayoutId id="214748372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jp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027EB3A-DF05-4A1A-99F5-BE83E7654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drawing, table&#10;&#10;Description automatically generated">
            <a:extLst>
              <a:ext uri="{FF2B5EF4-FFF2-40B4-BE49-F238E27FC236}">
                <a16:creationId xmlns:a16="http://schemas.microsoft.com/office/drawing/2014/main" id="{FC266050-354D-B64D-8E2E-10AE11828B0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60" r="1" b="3923"/>
          <a:stretch/>
        </p:blipFill>
        <p:spPr>
          <a:xfrm>
            <a:off x="623716" y="0"/>
            <a:ext cx="10941520" cy="6858000"/>
          </a:xfrm>
          <a:custGeom>
            <a:avLst/>
            <a:gdLst/>
            <a:ahLst/>
            <a:cxnLst/>
            <a:rect l="l" t="t" r="r" b="b"/>
            <a:pathLst>
              <a:path w="10941520" h="6858000">
                <a:moveTo>
                  <a:pt x="8510032" y="6464315"/>
                </a:moveTo>
                <a:lnTo>
                  <a:pt x="8508022" y="6467080"/>
                </a:lnTo>
                <a:lnTo>
                  <a:pt x="8511541" y="6467080"/>
                </a:lnTo>
                <a:close/>
                <a:moveTo>
                  <a:pt x="1598122" y="0"/>
                </a:moveTo>
                <a:lnTo>
                  <a:pt x="1763667" y="0"/>
                </a:lnTo>
                <a:lnTo>
                  <a:pt x="1587780" y="143783"/>
                </a:lnTo>
                <a:cubicBezTo>
                  <a:pt x="1205033" y="482859"/>
                  <a:pt x="877118" y="882898"/>
                  <a:pt x="610636" y="1350720"/>
                </a:cubicBezTo>
                <a:cubicBezTo>
                  <a:pt x="356503" y="1792611"/>
                  <a:pt x="193167" y="2280779"/>
                  <a:pt x="130237" y="2786631"/>
                </a:cubicBezTo>
                <a:cubicBezTo>
                  <a:pt x="142310" y="2759217"/>
                  <a:pt x="152875" y="2731298"/>
                  <a:pt x="162431" y="2703128"/>
                </a:cubicBezTo>
                <a:cubicBezTo>
                  <a:pt x="336482" y="2191794"/>
                  <a:pt x="553037" y="1700077"/>
                  <a:pt x="837253" y="1239549"/>
                </a:cubicBezTo>
                <a:cubicBezTo>
                  <a:pt x="1093799" y="823288"/>
                  <a:pt x="1394461" y="450355"/>
                  <a:pt x="1746359" y="127320"/>
                </a:cubicBezTo>
                <a:lnTo>
                  <a:pt x="1893724" y="0"/>
                </a:lnTo>
                <a:lnTo>
                  <a:pt x="8848350" y="0"/>
                </a:lnTo>
                <a:lnTo>
                  <a:pt x="9056324" y="144876"/>
                </a:lnTo>
                <a:cubicBezTo>
                  <a:pt x="9483294" y="455963"/>
                  <a:pt x="9863824" y="818761"/>
                  <a:pt x="10176586" y="1256400"/>
                </a:cubicBezTo>
                <a:cubicBezTo>
                  <a:pt x="10512361" y="1725731"/>
                  <a:pt x="10733697" y="2243102"/>
                  <a:pt x="10817449" y="2834418"/>
                </a:cubicBezTo>
                <a:cubicBezTo>
                  <a:pt x="10838678" y="2662129"/>
                  <a:pt x="10840364" y="2487979"/>
                  <a:pt x="10822480" y="2315287"/>
                </a:cubicBezTo>
                <a:cubicBezTo>
                  <a:pt x="10791218" y="1992617"/>
                  <a:pt x="10694231" y="1679754"/>
                  <a:pt x="10537512" y="1395993"/>
                </a:cubicBezTo>
                <a:cubicBezTo>
                  <a:pt x="10298320" y="958605"/>
                  <a:pt x="9956508" y="613523"/>
                  <a:pt x="9560871" y="318241"/>
                </a:cubicBezTo>
                <a:cubicBezTo>
                  <a:pt x="9444104" y="231090"/>
                  <a:pt x="9324272" y="149552"/>
                  <a:pt x="9201772" y="72906"/>
                </a:cubicBezTo>
                <a:lnTo>
                  <a:pt x="9075150" y="0"/>
                </a:lnTo>
                <a:lnTo>
                  <a:pt x="9285407" y="0"/>
                </a:lnTo>
                <a:lnTo>
                  <a:pt x="9397484" y="71361"/>
                </a:lnTo>
                <a:cubicBezTo>
                  <a:pt x="9466827" y="117668"/>
                  <a:pt x="9535310" y="165633"/>
                  <a:pt x="9602874" y="215370"/>
                </a:cubicBezTo>
                <a:cubicBezTo>
                  <a:pt x="10023914" y="525240"/>
                  <a:pt x="10385847" y="889941"/>
                  <a:pt x="10637867" y="1353234"/>
                </a:cubicBezTo>
                <a:cubicBezTo>
                  <a:pt x="10800070" y="1650452"/>
                  <a:pt x="10899948" y="1977650"/>
                  <a:pt x="10931388" y="2314785"/>
                </a:cubicBezTo>
                <a:cubicBezTo>
                  <a:pt x="10955282" y="2563032"/>
                  <a:pt x="10933651" y="2807506"/>
                  <a:pt x="10900451" y="3053742"/>
                </a:cubicBezTo>
                <a:cubicBezTo>
                  <a:pt x="10885435" y="3187448"/>
                  <a:pt x="10884932" y="3322363"/>
                  <a:pt x="10898943" y="3456170"/>
                </a:cubicBezTo>
                <a:cubicBezTo>
                  <a:pt x="10947233" y="3973163"/>
                  <a:pt x="10817200" y="4491137"/>
                  <a:pt x="10530470" y="4924023"/>
                </a:cubicBezTo>
                <a:cubicBezTo>
                  <a:pt x="10288786" y="5294609"/>
                  <a:pt x="9971700" y="5610087"/>
                  <a:pt x="9599856" y="5849858"/>
                </a:cubicBezTo>
                <a:cubicBezTo>
                  <a:pt x="9239936" y="6085530"/>
                  <a:pt x="8898626" y="6347611"/>
                  <a:pt x="8538202" y="6581772"/>
                </a:cubicBezTo>
                <a:cubicBezTo>
                  <a:pt x="8391505" y="6677034"/>
                  <a:pt x="8242088" y="6766009"/>
                  <a:pt x="8089708" y="6848031"/>
                </a:cubicBezTo>
                <a:lnTo>
                  <a:pt x="8070163" y="6858000"/>
                </a:lnTo>
                <a:lnTo>
                  <a:pt x="7820508" y="6858000"/>
                </a:lnTo>
                <a:lnTo>
                  <a:pt x="7828138" y="6854555"/>
                </a:lnTo>
                <a:cubicBezTo>
                  <a:pt x="8053199" y="6743844"/>
                  <a:pt x="8273670" y="6617740"/>
                  <a:pt x="8490666" y="6479908"/>
                </a:cubicBezTo>
                <a:cubicBezTo>
                  <a:pt x="8262100" y="6578755"/>
                  <a:pt x="8030908" y="6668688"/>
                  <a:pt x="7797512" y="6751240"/>
                </a:cubicBezTo>
                <a:lnTo>
                  <a:pt x="7480620" y="6858000"/>
                </a:lnTo>
                <a:lnTo>
                  <a:pt x="3015004" y="6858000"/>
                </a:lnTo>
                <a:lnTo>
                  <a:pt x="2781763" y="6750793"/>
                </a:lnTo>
                <a:cubicBezTo>
                  <a:pt x="2466140" y="6597870"/>
                  <a:pt x="2163376" y="6418916"/>
                  <a:pt x="1876018" y="6208522"/>
                </a:cubicBezTo>
                <a:cubicBezTo>
                  <a:pt x="1280928" y="5772643"/>
                  <a:pt x="784936" y="5247977"/>
                  <a:pt x="442370" y="4589004"/>
                </a:cubicBezTo>
                <a:cubicBezTo>
                  <a:pt x="256073" y="4234615"/>
                  <a:pt x="132829" y="3850522"/>
                  <a:pt x="78174" y="3453907"/>
                </a:cubicBezTo>
                <a:cubicBezTo>
                  <a:pt x="68264" y="3386374"/>
                  <a:pt x="52872" y="3319746"/>
                  <a:pt x="32147" y="3254704"/>
                </a:cubicBezTo>
                <a:cubicBezTo>
                  <a:pt x="-18158" y="3091722"/>
                  <a:pt x="-48" y="2927731"/>
                  <a:pt x="23343" y="2765252"/>
                </a:cubicBezTo>
                <a:cubicBezTo>
                  <a:pt x="165073" y="1773582"/>
                  <a:pt x="613178" y="955032"/>
                  <a:pt x="1299417" y="274384"/>
                </a:cubicBezTo>
                <a:close/>
              </a:path>
            </a:pathLst>
          </a:cu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A7FEC52-7442-A343-AA08-34D7D8D8CB25}"/>
              </a:ext>
            </a:extLst>
          </p:cNvPr>
          <p:cNvSpPr/>
          <p:nvPr/>
        </p:nvSpPr>
        <p:spPr>
          <a:xfrm>
            <a:off x="3393283" y="1457325"/>
            <a:ext cx="5779291" cy="324326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7AD508-0926-9842-9FCB-6385E6788CCA}"/>
              </a:ext>
            </a:extLst>
          </p:cNvPr>
          <p:cNvSpPr txBox="1"/>
          <p:nvPr/>
        </p:nvSpPr>
        <p:spPr>
          <a:xfrm>
            <a:off x="3393284" y="2151758"/>
            <a:ext cx="57792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u="sng" dirty="0">
                <a:cs typeface="Al Bayan Plain" pitchFamily="2" charset="-78"/>
              </a:rPr>
              <a:t>Summer Cavanagh’s</a:t>
            </a:r>
          </a:p>
          <a:p>
            <a:pPr algn="ctr"/>
            <a:r>
              <a:rPr lang="en-US" sz="4800" b="1" u="sng" dirty="0">
                <a:cs typeface="Al Bayan Plain" pitchFamily="2" charset="-78"/>
              </a:rPr>
              <a:t> Student Speed-dating Network Event </a:t>
            </a:r>
          </a:p>
        </p:txBody>
      </p:sp>
      <p:pic>
        <p:nvPicPr>
          <p:cNvPr id="1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7B27E9D4-5726-D240-8EC5-E3190FCD12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7316" y="12949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8523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2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womans face&#10;&#10;Description automatically generated">
            <a:extLst>
              <a:ext uri="{FF2B5EF4-FFF2-40B4-BE49-F238E27FC236}">
                <a16:creationId xmlns:a16="http://schemas.microsoft.com/office/drawing/2014/main" id="{65508BD0-FC5C-F945-BB5C-3C0670F58F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0262" y="0"/>
            <a:ext cx="9786937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B9CBBDD-FD0C-9140-AB26-834CCB47390B}"/>
              </a:ext>
            </a:extLst>
          </p:cNvPr>
          <p:cNvSpPr/>
          <p:nvPr/>
        </p:nvSpPr>
        <p:spPr>
          <a:xfrm>
            <a:off x="0" y="115371"/>
            <a:ext cx="17565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u="sng" dirty="0" err="1">
                <a:latin typeface="+mj-lt"/>
              </a:rPr>
              <a:t>Moodboard</a:t>
            </a:r>
            <a:r>
              <a:rPr lang="en-US" sz="2400" b="1" u="sng" dirty="0">
                <a:latin typeface="+mj-lt"/>
              </a:rPr>
              <a:t> ideas : </a:t>
            </a:r>
          </a:p>
        </p:txBody>
      </p:sp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DC3C6736-3F87-804F-B875-58D5DBCAA6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601" y="633622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5683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7">
            <a:extLst>
              <a:ext uri="{FF2B5EF4-FFF2-40B4-BE49-F238E27FC236}">
                <a16:creationId xmlns:a16="http://schemas.microsoft.com/office/drawing/2014/main" id="{D912477B-67BD-4F0B-ACAE-1C5BF920FF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womans face&#10;&#10;Description automatically generated">
            <a:extLst>
              <a:ext uri="{FF2B5EF4-FFF2-40B4-BE49-F238E27FC236}">
                <a16:creationId xmlns:a16="http://schemas.microsoft.com/office/drawing/2014/main" id="{826FA168-683B-B543-A3BE-BD6E927763D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805" r="-2" b="7906"/>
          <a:stretch/>
        </p:blipFill>
        <p:spPr>
          <a:xfrm>
            <a:off x="810231" y="683850"/>
            <a:ext cx="10571538" cy="5490300"/>
          </a:xfrm>
          <a:custGeom>
            <a:avLst/>
            <a:gdLst/>
            <a:ahLst/>
            <a:cxnLst/>
            <a:rect l="l" t="t" r="r" b="b"/>
            <a:pathLst>
              <a:path w="12188952" h="6315978">
                <a:moveTo>
                  <a:pt x="6486084" y="6245969"/>
                </a:moveTo>
                <a:lnTo>
                  <a:pt x="6485084" y="6246049"/>
                </a:lnTo>
                <a:lnTo>
                  <a:pt x="6484857" y="6246597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5238584"/>
                </a:lnTo>
                <a:lnTo>
                  <a:pt x="12150377" y="5251521"/>
                </a:lnTo>
                <a:cubicBezTo>
                  <a:pt x="11896790" y="5332759"/>
                  <a:pt x="11641002" y="5407122"/>
                  <a:pt x="11383290" y="5474518"/>
                </a:cubicBezTo>
                <a:cubicBezTo>
                  <a:pt x="10968422" y="5584862"/>
                  <a:pt x="10550113" y="5680933"/>
                  <a:pt x="10129257" y="5765538"/>
                </a:cubicBezTo>
                <a:cubicBezTo>
                  <a:pt x="9796024" y="5832470"/>
                  <a:pt x="9461557" y="5892407"/>
                  <a:pt x="9125853" y="5945322"/>
                </a:cubicBezTo>
                <a:cubicBezTo>
                  <a:pt x="8804164" y="5996289"/>
                  <a:pt x="8481635" y="6042032"/>
                  <a:pt x="8158253" y="6082550"/>
                </a:cubicBezTo>
                <a:cubicBezTo>
                  <a:pt x="7910683" y="6113512"/>
                  <a:pt x="7662604" y="6139760"/>
                  <a:pt x="7414269" y="6164607"/>
                </a:cubicBezTo>
                <a:lnTo>
                  <a:pt x="6648435" y="6232122"/>
                </a:lnTo>
                <a:lnTo>
                  <a:pt x="6632990" y="6234248"/>
                </a:lnTo>
                <a:lnTo>
                  <a:pt x="6486833" y="6245909"/>
                </a:lnTo>
                <a:lnTo>
                  <a:pt x="6496346" y="6247777"/>
                </a:lnTo>
                <a:cubicBezTo>
                  <a:pt x="6508052" y="6248255"/>
                  <a:pt x="6520188" y="6246025"/>
                  <a:pt x="6531910" y="6246025"/>
                </a:cubicBezTo>
                <a:cubicBezTo>
                  <a:pt x="6548092" y="6246025"/>
                  <a:pt x="6564274" y="6243349"/>
                  <a:pt x="6580582" y="6242968"/>
                </a:cubicBezTo>
                <a:cubicBezTo>
                  <a:pt x="6812863" y="6237362"/>
                  <a:pt x="7044888" y="6224874"/>
                  <a:pt x="7276786" y="6209583"/>
                </a:cubicBezTo>
                <a:cubicBezTo>
                  <a:pt x="7626289" y="6186522"/>
                  <a:pt x="7975537" y="6157599"/>
                  <a:pt x="8324021" y="6120393"/>
                </a:cubicBezTo>
                <a:cubicBezTo>
                  <a:pt x="8610708" y="6090322"/>
                  <a:pt x="8896668" y="6054773"/>
                  <a:pt x="9181917" y="6013745"/>
                </a:cubicBezTo>
                <a:cubicBezTo>
                  <a:pt x="9567644" y="5957937"/>
                  <a:pt x="9951549" y="5891515"/>
                  <a:pt x="10333632" y="5814466"/>
                </a:cubicBezTo>
                <a:cubicBezTo>
                  <a:pt x="10795390" y="5720942"/>
                  <a:pt x="11253196" y="5610599"/>
                  <a:pt x="11705652" y="5479871"/>
                </a:cubicBezTo>
                <a:cubicBezTo>
                  <a:pt x="11821473" y="5446749"/>
                  <a:pt x="11936790" y="5411956"/>
                  <a:pt x="12051568" y="5375503"/>
                </a:cubicBezTo>
                <a:lnTo>
                  <a:pt x="12188952" y="5329668"/>
                </a:lnTo>
                <a:lnTo>
                  <a:pt x="12188952" y="5386556"/>
                </a:lnTo>
                <a:lnTo>
                  <a:pt x="12076928" y="5424811"/>
                </a:lnTo>
                <a:cubicBezTo>
                  <a:pt x="11897733" y="5481750"/>
                  <a:pt x="11717375" y="5535106"/>
                  <a:pt x="11536062" y="5585626"/>
                </a:cubicBezTo>
                <a:cubicBezTo>
                  <a:pt x="11240964" y="5667426"/>
                  <a:pt x="10943702" y="5740182"/>
                  <a:pt x="10644147" y="5805801"/>
                </a:cubicBezTo>
                <a:cubicBezTo>
                  <a:pt x="10327134" y="5875371"/>
                  <a:pt x="10008594" y="5936951"/>
                  <a:pt x="9688523" y="5990555"/>
                </a:cubicBezTo>
                <a:cubicBezTo>
                  <a:pt x="9422479" y="6035151"/>
                  <a:pt x="9155707" y="6074815"/>
                  <a:pt x="8888222" y="6109562"/>
                </a:cubicBezTo>
                <a:cubicBezTo>
                  <a:pt x="8685119" y="6135810"/>
                  <a:pt x="8482017" y="6160529"/>
                  <a:pt x="8278280" y="6180915"/>
                </a:cubicBezTo>
                <a:cubicBezTo>
                  <a:pt x="8040138" y="6204234"/>
                  <a:pt x="7801742" y="6226276"/>
                  <a:pt x="7562964" y="6243987"/>
                </a:cubicBezTo>
                <a:cubicBezTo>
                  <a:pt x="7252960" y="6266921"/>
                  <a:pt x="6942828" y="6285270"/>
                  <a:pt x="6632187" y="6296737"/>
                </a:cubicBezTo>
                <a:cubicBezTo>
                  <a:pt x="6479287" y="6302344"/>
                  <a:pt x="6326388" y="6306294"/>
                  <a:pt x="6173488" y="6311007"/>
                </a:cubicBezTo>
                <a:cubicBezTo>
                  <a:pt x="6134854" y="6308868"/>
                  <a:pt x="6096108" y="6310536"/>
                  <a:pt x="6057794" y="6315978"/>
                </a:cubicBezTo>
                <a:lnTo>
                  <a:pt x="5751996" y="6315978"/>
                </a:lnTo>
                <a:lnTo>
                  <a:pt x="5672488" y="6311263"/>
                </a:lnTo>
                <a:cubicBezTo>
                  <a:pt x="5434474" y="6298522"/>
                  <a:pt x="5196460" y="6284379"/>
                  <a:pt x="4958318" y="6274057"/>
                </a:cubicBezTo>
                <a:cubicBezTo>
                  <a:pt x="4650863" y="6261314"/>
                  <a:pt x="4343789" y="6240293"/>
                  <a:pt x="4037608" y="6210349"/>
                </a:cubicBezTo>
                <a:cubicBezTo>
                  <a:pt x="3712313" y="6178622"/>
                  <a:pt x="3387784" y="6143073"/>
                  <a:pt x="3062363" y="6109180"/>
                </a:cubicBezTo>
                <a:cubicBezTo>
                  <a:pt x="2724032" y="6074014"/>
                  <a:pt x="2386379" y="6033329"/>
                  <a:pt x="2049401" y="5987115"/>
                </a:cubicBezTo>
                <a:cubicBezTo>
                  <a:pt x="1671140" y="5935639"/>
                  <a:pt x="1294034" y="5876390"/>
                  <a:pt x="918071" y="5809370"/>
                </a:cubicBezTo>
                <a:cubicBezTo>
                  <a:pt x="656868" y="5762353"/>
                  <a:pt x="396811" y="5710876"/>
                  <a:pt x="138075" y="5653651"/>
                </a:cubicBezTo>
                <a:lnTo>
                  <a:pt x="0" y="5621436"/>
                </a:lnTo>
                <a:lnTo>
                  <a:pt x="0" y="5563063"/>
                </a:lnTo>
                <a:lnTo>
                  <a:pt x="284302" y="5628311"/>
                </a:lnTo>
                <a:cubicBezTo>
                  <a:pt x="672667" y="5711258"/>
                  <a:pt x="1063326" y="5781974"/>
                  <a:pt x="1455514" y="5844025"/>
                </a:cubicBezTo>
                <a:cubicBezTo>
                  <a:pt x="1739014" y="5888750"/>
                  <a:pt x="2022899" y="5929905"/>
                  <a:pt x="2301302" y="5964052"/>
                </a:cubicBezTo>
                <a:cubicBezTo>
                  <a:pt x="2293275" y="5966728"/>
                  <a:pt x="2282320" y="5956407"/>
                  <a:pt x="2268814" y="5953859"/>
                </a:cubicBezTo>
                <a:cubicBezTo>
                  <a:pt x="1773838" y="5859481"/>
                  <a:pt x="1283331" y="5745662"/>
                  <a:pt x="797280" y="5612384"/>
                </a:cubicBezTo>
                <a:cubicBezTo>
                  <a:pt x="564618" y="5548676"/>
                  <a:pt x="333400" y="5480444"/>
                  <a:pt x="103626" y="5407689"/>
                </a:cubicBezTo>
                <a:lnTo>
                  <a:pt x="0" y="5372617"/>
                </a:lnTo>
                <a:close/>
              </a:path>
            </a:pathLst>
          </a:custGeom>
        </p:spPr>
      </p:pic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2412FDA9-488B-9745-9311-C72EC4D3B4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259" y="11450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7229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8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B7A5D06-8EAC-8540-8638-C2D5053FAF0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2167" r="-1" b="14335"/>
          <a:stretch/>
        </p:blipFill>
        <p:spPr>
          <a:xfrm>
            <a:off x="6176433" y="10"/>
            <a:ext cx="6015567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920044"/>
                </a:lnTo>
                <a:lnTo>
                  <a:pt x="2469659" y="3920044"/>
                </a:lnTo>
                <a:lnTo>
                  <a:pt x="2469659" y="3103224"/>
                </a:lnTo>
                <a:lnTo>
                  <a:pt x="0" y="3103224"/>
                </a:lnTo>
                <a:close/>
              </a:path>
            </a:pathLst>
          </a:custGeom>
        </p:spPr>
      </p:pic>
      <p:pic>
        <p:nvPicPr>
          <p:cNvPr id="18" name="Picture 17" descr="A picture containing indoor, table, food, small&#10;&#10;Description automatically generated">
            <a:extLst>
              <a:ext uri="{FF2B5EF4-FFF2-40B4-BE49-F238E27FC236}">
                <a16:creationId xmlns:a16="http://schemas.microsoft.com/office/drawing/2014/main" id="{A9A233AA-D075-EA40-B88A-BBF167817C2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340" r="8120" b="5"/>
          <a:stretch/>
        </p:blipFill>
        <p:spPr>
          <a:xfrm>
            <a:off x="20" y="4069976"/>
            <a:ext cx="3535311" cy="27880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80B609B-EF81-7D4F-B4C4-2ACB944F2A4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7855" r="2" b="31958"/>
          <a:stretch/>
        </p:blipFill>
        <p:spPr>
          <a:xfrm>
            <a:off x="3696199" y="3257176"/>
            <a:ext cx="4789093" cy="3600824"/>
          </a:xfrm>
          <a:prstGeom prst="rect">
            <a:avLst/>
          </a:prstGeom>
        </p:spPr>
      </p:pic>
      <p:pic>
        <p:nvPicPr>
          <p:cNvPr id="7" name="Picture 6" descr="A dining room table&#10;&#10;Description automatically generated">
            <a:extLst>
              <a:ext uri="{FF2B5EF4-FFF2-40B4-BE49-F238E27FC236}">
                <a16:creationId xmlns:a16="http://schemas.microsoft.com/office/drawing/2014/main" id="{B063B154-EC58-C243-8C0F-A4B861FC072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8999" r="1" b="15837"/>
          <a:stretch/>
        </p:blipFill>
        <p:spPr>
          <a:xfrm>
            <a:off x="1" y="10"/>
            <a:ext cx="6015567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103224"/>
                </a:lnTo>
                <a:lnTo>
                  <a:pt x="3545908" y="3103224"/>
                </a:lnTo>
                <a:lnTo>
                  <a:pt x="3545908" y="3920044"/>
                </a:lnTo>
                <a:lnTo>
                  <a:pt x="0" y="3920044"/>
                </a:lnTo>
                <a:close/>
              </a:path>
            </a:pathLst>
          </a:custGeom>
        </p:spPr>
      </p:pic>
      <p:pic>
        <p:nvPicPr>
          <p:cNvPr id="5" name="Picture 4" descr="A shelf in a room&#10;&#10;Description automatically generated">
            <a:extLst>
              <a:ext uri="{FF2B5EF4-FFF2-40B4-BE49-F238E27FC236}">
                <a16:creationId xmlns:a16="http://schemas.microsoft.com/office/drawing/2014/main" id="{5DCD5FAC-5B00-3C4A-B77E-4DD863B2E0A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30607" r="2" b="6492"/>
          <a:stretch/>
        </p:blipFill>
        <p:spPr>
          <a:xfrm>
            <a:off x="8646161" y="4069976"/>
            <a:ext cx="3545840" cy="278802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2252995-C2F9-6F47-B34A-DA5EEBDDAD51}"/>
              </a:ext>
            </a:extLst>
          </p:cNvPr>
          <p:cNvSpPr txBox="1"/>
          <p:nvPr/>
        </p:nvSpPr>
        <p:spPr>
          <a:xfrm>
            <a:off x="5681272" y="5846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12D0A1F-9E59-8C44-811E-9289BE0A2A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259" y="6488658"/>
            <a:ext cx="369332" cy="369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1415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066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1803CD9E-B535-FC4B-9857-AC1A2634F0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8886" y="264680"/>
            <a:ext cx="4314981" cy="63286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1DD560-4D18-0049-9980-D5580AF3F9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7936" y="0"/>
            <a:ext cx="4281299" cy="5448925"/>
          </a:xfrm>
          <a:prstGeom prst="rect">
            <a:avLst/>
          </a:prstGeom>
        </p:spPr>
      </p:pic>
      <p:pic>
        <p:nvPicPr>
          <p:cNvPr id="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10A6BC4-857E-3842-A880-E83950780A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8171" y="2646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6991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68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ketchyVTI">
  <a:themeElements>
    <a:clrScheme name="Office">
      <a:dk1>
        <a:srgbClr val="000000"/>
      </a:dk1>
      <a:lt1>
        <a:srgbClr val="FFFFFF"/>
      </a:lt1>
      <a:dk2>
        <a:srgbClr val="2E3948"/>
      </a:dk2>
      <a:lt2>
        <a:srgbClr val="E7E6E6"/>
      </a:lt2>
      <a:accent1>
        <a:srgbClr val="5A82CB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A9718D"/>
      </a:folHlink>
    </a:clrScheme>
    <a:fontScheme name="Sketchy_SerifHand">
      <a:majorFont>
        <a:latin typeface="The Serif Hand Black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10</Words>
  <Application>Microsoft Macintosh PowerPoint</Application>
  <PresentationFormat>Widescreen</PresentationFormat>
  <Paragraphs>3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The Hand</vt:lpstr>
      <vt:lpstr>The Serif Hand Black</vt:lpstr>
      <vt:lpstr>SketchyVTI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Summer Cavanagh (1904996)</dc:creator>
  <cp:lastModifiedBy>Summer Cavanagh (1904996)</cp:lastModifiedBy>
  <cp:revision>3</cp:revision>
  <dcterms:created xsi:type="dcterms:W3CDTF">2020-05-07T13:37:48Z</dcterms:created>
  <dcterms:modified xsi:type="dcterms:W3CDTF">2020-05-07T14:02:34Z</dcterms:modified>
</cp:coreProperties>
</file>