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notesSlides/notesSlide3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62"/>
  </p:notesMasterIdLst>
  <p:sldIdLst>
    <p:sldId id="719" r:id="rId7"/>
    <p:sldId id="770" r:id="rId8"/>
    <p:sldId id="823" r:id="rId9"/>
    <p:sldId id="851" r:id="rId10"/>
    <p:sldId id="858" r:id="rId11"/>
    <p:sldId id="264" r:id="rId12"/>
    <p:sldId id="262" r:id="rId13"/>
    <p:sldId id="263" r:id="rId14"/>
    <p:sldId id="866" r:id="rId15"/>
    <p:sldId id="853" r:id="rId16"/>
    <p:sldId id="824" r:id="rId17"/>
    <p:sldId id="826" r:id="rId18"/>
    <p:sldId id="827" r:id="rId19"/>
    <p:sldId id="829" r:id="rId20"/>
    <p:sldId id="831" r:id="rId21"/>
    <p:sldId id="833" r:id="rId22"/>
    <p:sldId id="868" r:id="rId23"/>
    <p:sldId id="834" r:id="rId24"/>
    <p:sldId id="869" r:id="rId25"/>
    <p:sldId id="835" r:id="rId26"/>
    <p:sldId id="836" r:id="rId27"/>
    <p:sldId id="837" r:id="rId28"/>
    <p:sldId id="870" r:id="rId29"/>
    <p:sldId id="922" r:id="rId30"/>
    <p:sldId id="838" r:id="rId31"/>
    <p:sldId id="265" r:id="rId32"/>
    <p:sldId id="267" r:id="rId33"/>
    <p:sldId id="268" r:id="rId34"/>
    <p:sldId id="270" r:id="rId35"/>
    <p:sldId id="283" r:id="rId36"/>
    <p:sldId id="284" r:id="rId37"/>
    <p:sldId id="271" r:id="rId38"/>
    <p:sldId id="274" r:id="rId39"/>
    <p:sldId id="867" r:id="rId40"/>
    <p:sldId id="275" r:id="rId41"/>
    <p:sldId id="276" r:id="rId42"/>
    <p:sldId id="277" r:id="rId43"/>
    <p:sldId id="278" r:id="rId44"/>
    <p:sldId id="279" r:id="rId45"/>
    <p:sldId id="280" r:id="rId46"/>
    <p:sldId id="281" r:id="rId47"/>
    <p:sldId id="282" r:id="rId48"/>
    <p:sldId id="841" r:id="rId49"/>
    <p:sldId id="842" r:id="rId50"/>
    <p:sldId id="843" r:id="rId51"/>
    <p:sldId id="844" r:id="rId52"/>
    <p:sldId id="845" r:id="rId53"/>
    <p:sldId id="846" r:id="rId54"/>
    <p:sldId id="847" r:id="rId55"/>
    <p:sldId id="848" r:id="rId56"/>
    <p:sldId id="849" r:id="rId57"/>
    <p:sldId id="850" r:id="rId58"/>
    <p:sldId id="921" r:id="rId59"/>
    <p:sldId id="920" r:id="rId60"/>
    <p:sldId id="732" r:id="rId61"/>
  </p:sldIdLst>
  <p:sldSz cx="12192000" cy="6858000"/>
  <p:notesSz cx="6858000" cy="9144000"/>
  <p:custDataLst>
    <p:tags r:id="rId6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C8AB47-8001-483E-812D-55B2E49EB4F9}" v="2" dt="2026-07-06T09:03:26.8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3709" autoAdjust="0"/>
  </p:normalViewPr>
  <p:slideViewPr>
    <p:cSldViewPr snapToGrid="0">
      <p:cViewPr varScale="1">
        <p:scale>
          <a:sx n="78" d="100"/>
          <a:sy n="78" d="100"/>
        </p:scale>
        <p:origin x="113" y="3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tags" Target="tags/tag1.xml"/><Relationship Id="rId68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5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presProps" Target="presProps.xml"/><Relationship Id="rId69" Type="http://schemas.microsoft.com/office/2015/10/relationships/revisionInfo" Target="revisionInfo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tableStyles" Target="tableStyle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custSel addSld modSld">
      <pc:chgData name="Stalin Jacob Wilson Packia Dhas" userId="050d7d71-3621-4503-95e8-1c9a9d962492" providerId="ADAL" clId="{3FBC77E1-FE42-4F9E-B4B2-3759F3328945}" dt="2026-07-06T09:03:31.964" v="1679" actId="1076"/>
      <pc:docMkLst>
        <pc:docMk/>
      </pc:docMkLst>
      <pc:sldChg chg="addSp delSp modSp add mod">
        <pc:chgData name="Stalin Jacob Wilson Packia Dhas" userId="050d7d71-3621-4503-95e8-1c9a9d962492" providerId="ADAL" clId="{3FBC77E1-FE42-4F9E-B4B2-3759F3328945}" dt="2026-07-06T09:03:31.964" v="1679" actId="1076"/>
        <pc:sldMkLst>
          <pc:docMk/>
          <pc:sldMk cId="305578336" sldId="922"/>
        </pc:sldMkLst>
        <pc:graphicFrameChg chg="del">
          <ac:chgData name="Stalin Jacob Wilson Packia Dhas" userId="050d7d71-3621-4503-95e8-1c9a9d962492" providerId="ADAL" clId="{3FBC77E1-FE42-4F9E-B4B2-3759F3328945}" dt="2026-07-06T09:02:42.008" v="1677" actId="478"/>
          <ac:graphicFrameMkLst>
            <pc:docMk/>
            <pc:sldMk cId="305578336" sldId="922"/>
            <ac:graphicFrameMk id="2" creationId="{BC294DB0-9354-F486-8EC3-31DC7A091C6C}"/>
          </ac:graphicFrameMkLst>
        </pc:graphicFrameChg>
        <pc:graphicFrameChg chg="add mod">
          <ac:chgData name="Stalin Jacob Wilson Packia Dhas" userId="050d7d71-3621-4503-95e8-1c9a9d962492" providerId="ADAL" clId="{3FBC77E1-FE42-4F9E-B4B2-3759F3328945}" dt="2026-07-06T09:03:31.964" v="1679" actId="1076"/>
          <ac:graphicFrameMkLst>
            <pc:docMk/>
            <pc:sldMk cId="305578336" sldId="922"/>
            <ac:graphicFrameMk id="3" creationId="{8CF02129-0B58-E5EA-78AA-9994304C8632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6429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146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8229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7608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2029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6396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3314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3988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2664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3761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1699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840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4212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1312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18C5BF0-76DB-4F0C-A5DD-994AEA7CEE38}" type="slidenum">
              <a:rPr lang="en-GB"/>
              <a:pPr/>
              <a:t>26</a:t>
            </a:fld>
            <a:endParaRPr lang="en-GB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20519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B23CEAF-CA8A-4A38-8721-5AF3F02136A0}" type="slidenum">
              <a:rPr lang="en-GB"/>
              <a:pPr/>
              <a:t>27</a:t>
            </a:fld>
            <a:endParaRPr lang="en-GB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3285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A1DF802-D378-493F-BD41-0FDFD6885D61}" type="slidenum">
              <a:rPr lang="en-GB"/>
              <a:pPr/>
              <a:t>28</a:t>
            </a:fld>
            <a:endParaRPr lang="en-GB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3062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F771F51-966B-481C-8470-EF9ECADCEB90}" type="slidenum">
              <a:rPr lang="en-GB"/>
              <a:pPr/>
              <a:t>29</a:t>
            </a:fld>
            <a:endParaRPr lang="en-GB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3152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5F9E3B-D1FF-4267-974F-F08C93D3A422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0289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60D38D8-EED7-4B9A-BFC8-581D8DBE9F63}" type="slidenum">
              <a:rPr lang="en-GB"/>
              <a:pPr/>
              <a:t>31</a:t>
            </a:fld>
            <a:endParaRPr lang="en-GB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5059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B2EEF9-E1BF-4E12-9F40-40EC390B0CA6}" type="slidenum">
              <a:rPr lang="en-GB"/>
              <a:pPr/>
              <a:t>32</a:t>
            </a:fld>
            <a:endParaRPr lang="en-GB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9415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FAF0C2-97B7-4B27-B027-96C5ED572303}" type="slidenum">
              <a:rPr lang="en-GB"/>
              <a:pPr/>
              <a:t>33</a:t>
            </a:fld>
            <a:endParaRPr lang="en-GB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14665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3B4037-5A2C-2E14-0B7D-D16EB2498D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753C0F04-ABEC-2CAE-97FB-00562CC9B43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FAF0C2-97B7-4B27-B027-96C5ED572303}" type="slidenum">
              <a:rPr lang="en-GB"/>
              <a:pPr/>
              <a:t>34</a:t>
            </a:fld>
            <a:endParaRPr lang="en-GB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5B2B56C4-A419-5B1E-64CB-4DD00618F0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1E925754-84FE-7C2F-9B70-9105BED70A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68041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E287FE-4219-4094-B3C4-099B9A7411D2}" type="slidenum">
              <a:rPr lang="en-GB"/>
              <a:pPr/>
              <a:t>35</a:t>
            </a:fld>
            <a:endParaRPr lang="en-GB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339901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7BA051F-39B7-45A2-AF4A-9637F997E215}" type="slidenum">
              <a:rPr lang="en-GB"/>
              <a:pPr/>
              <a:t>36</a:t>
            </a:fld>
            <a:endParaRPr lang="en-GB"/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25559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3E64A18-C17D-4428-B101-83C731245915}" type="slidenum">
              <a:rPr lang="en-GB"/>
              <a:pPr/>
              <a:t>37</a:t>
            </a:fld>
            <a:endParaRPr lang="en-GB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213928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E578603-90AF-4E08-83C4-7E8B1FB7AFF7}" type="slidenum">
              <a:rPr lang="en-GB"/>
              <a:pPr/>
              <a:t>38</a:t>
            </a:fld>
            <a:endParaRPr lang="en-GB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466876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AD802E-E19F-4B8B-A047-3C935D728EAB}" type="slidenum">
              <a:rPr lang="en-GB"/>
              <a:pPr/>
              <a:t>40</a:t>
            </a:fld>
            <a:endParaRPr lang="en-GB"/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686859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C48D626-FB3A-431B-B03B-B493EA1B9B5D}" type="slidenum">
              <a:rPr lang="en-GB"/>
              <a:pPr/>
              <a:t>41</a:t>
            </a:fld>
            <a:endParaRPr lang="en-GB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58091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6BE0FF8-0C0E-4FD0-AB73-99CE2D07CA6C}" type="slidenum">
              <a:rPr lang="en-GB"/>
              <a:pPr/>
              <a:t>42</a:t>
            </a:fld>
            <a:endParaRPr lang="en-GB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279165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28965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72302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82949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4700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324C2A-22BA-C6E2-1BB7-1673F3D4B8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83B2B7-685F-7B44-6401-5E71ABAD09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7FBD54-943B-0575-7541-B6E1D5C803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CD94D1-AAC0-D725-74FA-DBFC1137D3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8748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C356910-E845-72AA-96C5-814817ACE66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118C601-EFA1-BC6E-6113-A0DAA14FB39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FD5B5A-7290-34B1-44AB-7304A405699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CE4EC2-B8D6-478A-8E18-25149649F6C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44245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07/06/2026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470680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  <p:sldLayoutId id="2147483794" r:id="rId5"/>
    <p:sldLayoutId id="2147483795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3.xml.rels><?xml version="1.0" encoding="UTF-8" standalone="yes"?>
<Relationships xmlns="http://schemas.openxmlformats.org/package/2006/relationships"><Relationship Id="rId117" Type="http://schemas.openxmlformats.org/officeDocument/2006/relationships/tags" Target="../tags/tag118.xml"/><Relationship Id="rId671" Type="http://schemas.openxmlformats.org/officeDocument/2006/relationships/tags" Target="../tags/tag672.xml"/><Relationship Id="rId769" Type="http://schemas.openxmlformats.org/officeDocument/2006/relationships/tags" Target="../tags/tag770.xml"/><Relationship Id="rId21" Type="http://schemas.openxmlformats.org/officeDocument/2006/relationships/tags" Target="../tags/tag22.xml"/><Relationship Id="rId324" Type="http://schemas.openxmlformats.org/officeDocument/2006/relationships/tags" Target="../tags/tag325.xml"/><Relationship Id="rId531" Type="http://schemas.openxmlformats.org/officeDocument/2006/relationships/tags" Target="../tags/tag532.xml"/><Relationship Id="rId629" Type="http://schemas.openxmlformats.org/officeDocument/2006/relationships/tags" Target="../tags/tag630.xml"/><Relationship Id="rId170" Type="http://schemas.openxmlformats.org/officeDocument/2006/relationships/tags" Target="../tags/tag171.xml"/><Relationship Id="rId836" Type="http://schemas.openxmlformats.org/officeDocument/2006/relationships/tags" Target="../tags/tag837.xml"/><Relationship Id="rId268" Type="http://schemas.openxmlformats.org/officeDocument/2006/relationships/tags" Target="../tags/tag269.xml"/><Relationship Id="rId475" Type="http://schemas.openxmlformats.org/officeDocument/2006/relationships/tags" Target="../tags/tag476.xml"/><Relationship Id="rId682" Type="http://schemas.openxmlformats.org/officeDocument/2006/relationships/tags" Target="../tags/tag683.xml"/><Relationship Id="rId32" Type="http://schemas.openxmlformats.org/officeDocument/2006/relationships/tags" Target="../tags/tag33.xml"/><Relationship Id="rId128" Type="http://schemas.openxmlformats.org/officeDocument/2006/relationships/tags" Target="../tags/tag129.xml"/><Relationship Id="rId335" Type="http://schemas.openxmlformats.org/officeDocument/2006/relationships/tags" Target="../tags/tag336.xml"/><Relationship Id="rId542" Type="http://schemas.openxmlformats.org/officeDocument/2006/relationships/tags" Target="../tags/tag543.xml"/><Relationship Id="rId181" Type="http://schemas.openxmlformats.org/officeDocument/2006/relationships/tags" Target="../tags/tag182.xml"/><Relationship Id="rId402" Type="http://schemas.openxmlformats.org/officeDocument/2006/relationships/tags" Target="../tags/tag403.xml"/><Relationship Id="rId279" Type="http://schemas.openxmlformats.org/officeDocument/2006/relationships/tags" Target="../tags/tag280.xml"/><Relationship Id="rId486" Type="http://schemas.openxmlformats.org/officeDocument/2006/relationships/tags" Target="../tags/tag487.xml"/><Relationship Id="rId693" Type="http://schemas.openxmlformats.org/officeDocument/2006/relationships/tags" Target="../tags/tag694.xml"/><Relationship Id="rId707" Type="http://schemas.openxmlformats.org/officeDocument/2006/relationships/tags" Target="../tags/tag708.xml"/><Relationship Id="rId43" Type="http://schemas.openxmlformats.org/officeDocument/2006/relationships/tags" Target="../tags/tag44.xml"/><Relationship Id="rId139" Type="http://schemas.openxmlformats.org/officeDocument/2006/relationships/tags" Target="../tags/tag140.xml"/><Relationship Id="rId346" Type="http://schemas.openxmlformats.org/officeDocument/2006/relationships/tags" Target="../tags/tag347.xml"/><Relationship Id="rId553" Type="http://schemas.openxmlformats.org/officeDocument/2006/relationships/tags" Target="../tags/tag554.xml"/><Relationship Id="rId760" Type="http://schemas.openxmlformats.org/officeDocument/2006/relationships/tags" Target="../tags/tag761.xml"/><Relationship Id="rId192" Type="http://schemas.openxmlformats.org/officeDocument/2006/relationships/tags" Target="../tags/tag193.xml"/><Relationship Id="rId206" Type="http://schemas.openxmlformats.org/officeDocument/2006/relationships/tags" Target="../tags/tag207.xml"/><Relationship Id="rId413" Type="http://schemas.openxmlformats.org/officeDocument/2006/relationships/tags" Target="../tags/tag414.xml"/><Relationship Id="rId497" Type="http://schemas.openxmlformats.org/officeDocument/2006/relationships/tags" Target="../tags/tag498.xml"/><Relationship Id="rId620" Type="http://schemas.openxmlformats.org/officeDocument/2006/relationships/tags" Target="../tags/tag621.xml"/><Relationship Id="rId718" Type="http://schemas.openxmlformats.org/officeDocument/2006/relationships/tags" Target="../tags/tag719.xml"/><Relationship Id="rId357" Type="http://schemas.openxmlformats.org/officeDocument/2006/relationships/tags" Target="../tags/tag358.xml"/><Relationship Id="rId54" Type="http://schemas.openxmlformats.org/officeDocument/2006/relationships/tags" Target="../tags/tag55.xml"/><Relationship Id="rId217" Type="http://schemas.openxmlformats.org/officeDocument/2006/relationships/tags" Target="../tags/tag218.xml"/><Relationship Id="rId564" Type="http://schemas.openxmlformats.org/officeDocument/2006/relationships/tags" Target="../tags/tag565.xml"/><Relationship Id="rId771" Type="http://schemas.openxmlformats.org/officeDocument/2006/relationships/tags" Target="../tags/tag772.xml"/><Relationship Id="rId424" Type="http://schemas.openxmlformats.org/officeDocument/2006/relationships/tags" Target="../tags/tag425.xml"/><Relationship Id="rId631" Type="http://schemas.openxmlformats.org/officeDocument/2006/relationships/tags" Target="../tags/tag632.xml"/><Relationship Id="rId729" Type="http://schemas.openxmlformats.org/officeDocument/2006/relationships/tags" Target="../tags/tag730.xml"/><Relationship Id="rId270" Type="http://schemas.openxmlformats.org/officeDocument/2006/relationships/tags" Target="../tags/tag271.xml"/><Relationship Id="rId65" Type="http://schemas.openxmlformats.org/officeDocument/2006/relationships/tags" Target="../tags/tag66.xml"/><Relationship Id="rId130" Type="http://schemas.openxmlformats.org/officeDocument/2006/relationships/tags" Target="../tags/tag131.xml"/><Relationship Id="rId368" Type="http://schemas.openxmlformats.org/officeDocument/2006/relationships/tags" Target="../tags/tag369.xml"/><Relationship Id="rId575" Type="http://schemas.openxmlformats.org/officeDocument/2006/relationships/tags" Target="../tags/tag576.xml"/><Relationship Id="rId782" Type="http://schemas.openxmlformats.org/officeDocument/2006/relationships/tags" Target="../tags/tag783.xml"/><Relationship Id="rId228" Type="http://schemas.openxmlformats.org/officeDocument/2006/relationships/tags" Target="../tags/tag229.xml"/><Relationship Id="rId435" Type="http://schemas.openxmlformats.org/officeDocument/2006/relationships/tags" Target="../tags/tag436.xml"/><Relationship Id="rId642" Type="http://schemas.openxmlformats.org/officeDocument/2006/relationships/tags" Target="../tags/tag643.xml"/><Relationship Id="rId281" Type="http://schemas.openxmlformats.org/officeDocument/2006/relationships/tags" Target="../tags/tag282.xml"/><Relationship Id="rId502" Type="http://schemas.openxmlformats.org/officeDocument/2006/relationships/tags" Target="../tags/tag503.xml"/><Relationship Id="rId76" Type="http://schemas.openxmlformats.org/officeDocument/2006/relationships/tags" Target="../tags/tag77.xml"/><Relationship Id="rId141" Type="http://schemas.openxmlformats.org/officeDocument/2006/relationships/tags" Target="../tags/tag142.xml"/><Relationship Id="rId379" Type="http://schemas.openxmlformats.org/officeDocument/2006/relationships/tags" Target="../tags/tag380.xml"/><Relationship Id="rId586" Type="http://schemas.openxmlformats.org/officeDocument/2006/relationships/tags" Target="../tags/tag587.xml"/><Relationship Id="rId793" Type="http://schemas.openxmlformats.org/officeDocument/2006/relationships/tags" Target="../tags/tag794.xml"/><Relationship Id="rId807" Type="http://schemas.openxmlformats.org/officeDocument/2006/relationships/tags" Target="../tags/tag808.xml"/><Relationship Id="rId7" Type="http://schemas.openxmlformats.org/officeDocument/2006/relationships/tags" Target="../tags/tag8.xml"/><Relationship Id="rId239" Type="http://schemas.openxmlformats.org/officeDocument/2006/relationships/tags" Target="../tags/tag240.xml"/><Relationship Id="rId446" Type="http://schemas.openxmlformats.org/officeDocument/2006/relationships/tags" Target="../tags/tag447.xml"/><Relationship Id="rId653" Type="http://schemas.openxmlformats.org/officeDocument/2006/relationships/tags" Target="../tags/tag654.xml"/><Relationship Id="rId292" Type="http://schemas.openxmlformats.org/officeDocument/2006/relationships/tags" Target="../tags/tag293.xml"/><Relationship Id="rId306" Type="http://schemas.openxmlformats.org/officeDocument/2006/relationships/tags" Target="../tags/tag307.xml"/><Relationship Id="rId87" Type="http://schemas.openxmlformats.org/officeDocument/2006/relationships/tags" Target="../tags/tag88.xml"/><Relationship Id="rId513" Type="http://schemas.openxmlformats.org/officeDocument/2006/relationships/tags" Target="../tags/tag514.xml"/><Relationship Id="rId597" Type="http://schemas.openxmlformats.org/officeDocument/2006/relationships/tags" Target="../tags/tag598.xml"/><Relationship Id="rId720" Type="http://schemas.openxmlformats.org/officeDocument/2006/relationships/tags" Target="../tags/tag721.xml"/><Relationship Id="rId818" Type="http://schemas.openxmlformats.org/officeDocument/2006/relationships/tags" Target="../tags/tag819.xml"/><Relationship Id="rId152" Type="http://schemas.openxmlformats.org/officeDocument/2006/relationships/tags" Target="../tags/tag153.xml"/><Relationship Id="rId457" Type="http://schemas.openxmlformats.org/officeDocument/2006/relationships/tags" Target="../tags/tag458.xml"/><Relationship Id="rId664" Type="http://schemas.openxmlformats.org/officeDocument/2006/relationships/tags" Target="../tags/tag665.xml"/><Relationship Id="rId14" Type="http://schemas.openxmlformats.org/officeDocument/2006/relationships/tags" Target="../tags/tag15.xml"/><Relationship Id="rId317" Type="http://schemas.openxmlformats.org/officeDocument/2006/relationships/tags" Target="../tags/tag318.xml"/><Relationship Id="rId524" Type="http://schemas.openxmlformats.org/officeDocument/2006/relationships/tags" Target="../tags/tag525.xml"/><Relationship Id="rId731" Type="http://schemas.openxmlformats.org/officeDocument/2006/relationships/tags" Target="../tags/tag732.xml"/><Relationship Id="rId98" Type="http://schemas.openxmlformats.org/officeDocument/2006/relationships/tags" Target="../tags/tag99.xml"/><Relationship Id="rId163" Type="http://schemas.openxmlformats.org/officeDocument/2006/relationships/tags" Target="../tags/tag164.xml"/><Relationship Id="rId370" Type="http://schemas.openxmlformats.org/officeDocument/2006/relationships/tags" Target="../tags/tag371.xml"/><Relationship Id="rId829" Type="http://schemas.openxmlformats.org/officeDocument/2006/relationships/tags" Target="../tags/tag830.xml"/><Relationship Id="rId230" Type="http://schemas.openxmlformats.org/officeDocument/2006/relationships/tags" Target="../tags/tag231.xml"/><Relationship Id="rId468" Type="http://schemas.openxmlformats.org/officeDocument/2006/relationships/tags" Target="../tags/tag469.xml"/><Relationship Id="rId675" Type="http://schemas.openxmlformats.org/officeDocument/2006/relationships/tags" Target="../tags/tag676.xml"/><Relationship Id="rId25" Type="http://schemas.openxmlformats.org/officeDocument/2006/relationships/tags" Target="../tags/tag26.xml"/><Relationship Id="rId328" Type="http://schemas.openxmlformats.org/officeDocument/2006/relationships/tags" Target="../tags/tag329.xml"/><Relationship Id="rId535" Type="http://schemas.openxmlformats.org/officeDocument/2006/relationships/tags" Target="../tags/tag536.xml"/><Relationship Id="rId742" Type="http://schemas.openxmlformats.org/officeDocument/2006/relationships/tags" Target="../tags/tag743.xml"/><Relationship Id="rId174" Type="http://schemas.openxmlformats.org/officeDocument/2006/relationships/tags" Target="../tags/tag175.xml"/><Relationship Id="rId381" Type="http://schemas.openxmlformats.org/officeDocument/2006/relationships/tags" Target="../tags/tag382.xml"/><Relationship Id="rId602" Type="http://schemas.openxmlformats.org/officeDocument/2006/relationships/tags" Target="../tags/tag603.xml"/><Relationship Id="rId241" Type="http://schemas.openxmlformats.org/officeDocument/2006/relationships/tags" Target="../tags/tag242.xml"/><Relationship Id="rId479" Type="http://schemas.openxmlformats.org/officeDocument/2006/relationships/tags" Target="../tags/tag480.xml"/><Relationship Id="rId686" Type="http://schemas.openxmlformats.org/officeDocument/2006/relationships/tags" Target="../tags/tag687.xml"/><Relationship Id="rId36" Type="http://schemas.openxmlformats.org/officeDocument/2006/relationships/tags" Target="../tags/tag37.xml"/><Relationship Id="rId339" Type="http://schemas.openxmlformats.org/officeDocument/2006/relationships/tags" Target="../tags/tag340.xml"/><Relationship Id="rId546" Type="http://schemas.openxmlformats.org/officeDocument/2006/relationships/tags" Target="../tags/tag547.xml"/><Relationship Id="rId753" Type="http://schemas.openxmlformats.org/officeDocument/2006/relationships/tags" Target="../tags/tag754.xml"/><Relationship Id="rId101" Type="http://schemas.openxmlformats.org/officeDocument/2006/relationships/tags" Target="../tags/tag102.xml"/><Relationship Id="rId185" Type="http://schemas.openxmlformats.org/officeDocument/2006/relationships/tags" Target="../tags/tag186.xml"/><Relationship Id="rId406" Type="http://schemas.openxmlformats.org/officeDocument/2006/relationships/tags" Target="../tags/tag407.xml"/><Relationship Id="rId392" Type="http://schemas.openxmlformats.org/officeDocument/2006/relationships/tags" Target="../tags/tag393.xml"/><Relationship Id="rId613" Type="http://schemas.openxmlformats.org/officeDocument/2006/relationships/tags" Target="../tags/tag614.xml"/><Relationship Id="rId697" Type="http://schemas.openxmlformats.org/officeDocument/2006/relationships/tags" Target="../tags/tag698.xml"/><Relationship Id="rId820" Type="http://schemas.openxmlformats.org/officeDocument/2006/relationships/tags" Target="../tags/tag821.xml"/><Relationship Id="rId252" Type="http://schemas.openxmlformats.org/officeDocument/2006/relationships/tags" Target="../tags/tag253.xml"/><Relationship Id="rId47" Type="http://schemas.openxmlformats.org/officeDocument/2006/relationships/tags" Target="../tags/tag48.xml"/><Relationship Id="rId112" Type="http://schemas.openxmlformats.org/officeDocument/2006/relationships/tags" Target="../tags/tag113.xml"/><Relationship Id="rId557" Type="http://schemas.openxmlformats.org/officeDocument/2006/relationships/tags" Target="../tags/tag558.xml"/><Relationship Id="rId764" Type="http://schemas.openxmlformats.org/officeDocument/2006/relationships/tags" Target="../tags/tag765.xml"/><Relationship Id="rId196" Type="http://schemas.openxmlformats.org/officeDocument/2006/relationships/tags" Target="../tags/tag197.xml"/><Relationship Id="rId417" Type="http://schemas.openxmlformats.org/officeDocument/2006/relationships/tags" Target="../tags/tag418.xml"/><Relationship Id="rId624" Type="http://schemas.openxmlformats.org/officeDocument/2006/relationships/tags" Target="../tags/tag625.xml"/><Relationship Id="rId831" Type="http://schemas.openxmlformats.org/officeDocument/2006/relationships/tags" Target="../tags/tag832.xml"/><Relationship Id="rId263" Type="http://schemas.openxmlformats.org/officeDocument/2006/relationships/tags" Target="../tags/tag264.xml"/><Relationship Id="rId470" Type="http://schemas.openxmlformats.org/officeDocument/2006/relationships/tags" Target="../tags/tag471.xml"/><Relationship Id="rId58" Type="http://schemas.openxmlformats.org/officeDocument/2006/relationships/tags" Target="../tags/tag59.xml"/><Relationship Id="rId123" Type="http://schemas.openxmlformats.org/officeDocument/2006/relationships/tags" Target="../tags/tag124.xml"/><Relationship Id="rId330" Type="http://schemas.openxmlformats.org/officeDocument/2006/relationships/tags" Target="../tags/tag331.xml"/><Relationship Id="rId568" Type="http://schemas.openxmlformats.org/officeDocument/2006/relationships/tags" Target="../tags/tag569.xml"/><Relationship Id="rId775" Type="http://schemas.openxmlformats.org/officeDocument/2006/relationships/tags" Target="../tags/tag776.xml"/><Relationship Id="rId428" Type="http://schemas.openxmlformats.org/officeDocument/2006/relationships/tags" Target="../tags/tag429.xml"/><Relationship Id="rId635" Type="http://schemas.openxmlformats.org/officeDocument/2006/relationships/tags" Target="../tags/tag636.xml"/><Relationship Id="rId274" Type="http://schemas.openxmlformats.org/officeDocument/2006/relationships/tags" Target="../tags/tag275.xml"/><Relationship Id="rId481" Type="http://schemas.openxmlformats.org/officeDocument/2006/relationships/tags" Target="../tags/tag482.xml"/><Relationship Id="rId702" Type="http://schemas.openxmlformats.org/officeDocument/2006/relationships/tags" Target="../tags/tag703.xml"/><Relationship Id="rId69" Type="http://schemas.openxmlformats.org/officeDocument/2006/relationships/tags" Target="../tags/tag70.xml"/><Relationship Id="rId134" Type="http://schemas.openxmlformats.org/officeDocument/2006/relationships/tags" Target="../tags/tag135.xml"/><Relationship Id="rId579" Type="http://schemas.openxmlformats.org/officeDocument/2006/relationships/tags" Target="../tags/tag580.xml"/><Relationship Id="rId786" Type="http://schemas.openxmlformats.org/officeDocument/2006/relationships/tags" Target="../tags/tag787.xml"/><Relationship Id="rId341" Type="http://schemas.openxmlformats.org/officeDocument/2006/relationships/tags" Target="../tags/tag342.xml"/><Relationship Id="rId439" Type="http://schemas.openxmlformats.org/officeDocument/2006/relationships/tags" Target="../tags/tag440.xml"/><Relationship Id="rId646" Type="http://schemas.openxmlformats.org/officeDocument/2006/relationships/tags" Target="../tags/tag647.xml"/><Relationship Id="rId201" Type="http://schemas.openxmlformats.org/officeDocument/2006/relationships/tags" Target="../tags/tag202.xml"/><Relationship Id="rId285" Type="http://schemas.openxmlformats.org/officeDocument/2006/relationships/tags" Target="../tags/tag286.xml"/><Relationship Id="rId506" Type="http://schemas.openxmlformats.org/officeDocument/2006/relationships/tags" Target="../tags/tag507.xml"/><Relationship Id="rId492" Type="http://schemas.openxmlformats.org/officeDocument/2006/relationships/tags" Target="../tags/tag493.xml"/><Relationship Id="rId713" Type="http://schemas.openxmlformats.org/officeDocument/2006/relationships/tags" Target="../tags/tag714.xml"/><Relationship Id="rId797" Type="http://schemas.openxmlformats.org/officeDocument/2006/relationships/tags" Target="../tags/tag798.xml"/><Relationship Id="rId145" Type="http://schemas.openxmlformats.org/officeDocument/2006/relationships/tags" Target="../tags/tag146.xml"/><Relationship Id="rId352" Type="http://schemas.openxmlformats.org/officeDocument/2006/relationships/tags" Target="../tags/tag353.xml"/><Relationship Id="rId212" Type="http://schemas.openxmlformats.org/officeDocument/2006/relationships/tags" Target="../tags/tag213.xml"/><Relationship Id="rId657" Type="http://schemas.openxmlformats.org/officeDocument/2006/relationships/tags" Target="../tags/tag658.xml"/><Relationship Id="rId296" Type="http://schemas.openxmlformats.org/officeDocument/2006/relationships/tags" Target="../tags/tag297.xml"/><Relationship Id="rId517" Type="http://schemas.openxmlformats.org/officeDocument/2006/relationships/tags" Target="../tags/tag518.xml"/><Relationship Id="rId724" Type="http://schemas.openxmlformats.org/officeDocument/2006/relationships/tags" Target="../tags/tag725.xml"/><Relationship Id="rId60" Type="http://schemas.openxmlformats.org/officeDocument/2006/relationships/tags" Target="../tags/tag61.xml"/><Relationship Id="rId156" Type="http://schemas.openxmlformats.org/officeDocument/2006/relationships/tags" Target="../tags/tag157.xml"/><Relationship Id="rId363" Type="http://schemas.openxmlformats.org/officeDocument/2006/relationships/tags" Target="../tags/tag364.xml"/><Relationship Id="rId570" Type="http://schemas.openxmlformats.org/officeDocument/2006/relationships/tags" Target="../tags/tag571.xml"/><Relationship Id="rId223" Type="http://schemas.openxmlformats.org/officeDocument/2006/relationships/tags" Target="../tags/tag224.xml"/><Relationship Id="rId430" Type="http://schemas.openxmlformats.org/officeDocument/2006/relationships/tags" Target="../tags/tag431.xml"/><Relationship Id="rId668" Type="http://schemas.openxmlformats.org/officeDocument/2006/relationships/tags" Target="../tags/tag669.xml"/><Relationship Id="rId18" Type="http://schemas.openxmlformats.org/officeDocument/2006/relationships/tags" Target="../tags/tag19.xml"/><Relationship Id="rId528" Type="http://schemas.openxmlformats.org/officeDocument/2006/relationships/tags" Target="../tags/tag529.xml"/><Relationship Id="rId735" Type="http://schemas.openxmlformats.org/officeDocument/2006/relationships/tags" Target="../tags/tag736.xml"/><Relationship Id="rId167" Type="http://schemas.openxmlformats.org/officeDocument/2006/relationships/tags" Target="../tags/tag168.xml"/><Relationship Id="rId374" Type="http://schemas.openxmlformats.org/officeDocument/2006/relationships/tags" Target="../tags/tag375.xml"/><Relationship Id="rId581" Type="http://schemas.openxmlformats.org/officeDocument/2006/relationships/tags" Target="../tags/tag582.xml"/><Relationship Id="rId71" Type="http://schemas.openxmlformats.org/officeDocument/2006/relationships/tags" Target="../tags/tag72.xml"/><Relationship Id="rId234" Type="http://schemas.openxmlformats.org/officeDocument/2006/relationships/tags" Target="../tags/tag235.xml"/><Relationship Id="rId679" Type="http://schemas.openxmlformats.org/officeDocument/2006/relationships/tags" Target="../tags/tag680.xml"/><Relationship Id="rId802" Type="http://schemas.openxmlformats.org/officeDocument/2006/relationships/tags" Target="../tags/tag803.xml"/><Relationship Id="rId2" Type="http://schemas.openxmlformats.org/officeDocument/2006/relationships/tags" Target="../tags/tag3.xml"/><Relationship Id="rId29" Type="http://schemas.openxmlformats.org/officeDocument/2006/relationships/tags" Target="../tags/tag30.xml"/><Relationship Id="rId441" Type="http://schemas.openxmlformats.org/officeDocument/2006/relationships/tags" Target="../tags/tag442.xml"/><Relationship Id="rId539" Type="http://schemas.openxmlformats.org/officeDocument/2006/relationships/tags" Target="../tags/tag540.xml"/><Relationship Id="rId746" Type="http://schemas.openxmlformats.org/officeDocument/2006/relationships/tags" Target="../tags/tag747.xml"/><Relationship Id="rId178" Type="http://schemas.openxmlformats.org/officeDocument/2006/relationships/tags" Target="../tags/tag179.xml"/><Relationship Id="rId301" Type="http://schemas.openxmlformats.org/officeDocument/2006/relationships/tags" Target="../tags/tag302.xml"/><Relationship Id="rId82" Type="http://schemas.openxmlformats.org/officeDocument/2006/relationships/tags" Target="../tags/tag83.xml"/><Relationship Id="rId385" Type="http://schemas.openxmlformats.org/officeDocument/2006/relationships/tags" Target="../tags/tag386.xml"/><Relationship Id="rId592" Type="http://schemas.openxmlformats.org/officeDocument/2006/relationships/tags" Target="../tags/tag593.xml"/><Relationship Id="rId606" Type="http://schemas.openxmlformats.org/officeDocument/2006/relationships/tags" Target="../tags/tag607.xml"/><Relationship Id="rId813" Type="http://schemas.openxmlformats.org/officeDocument/2006/relationships/tags" Target="../tags/tag814.xml"/><Relationship Id="rId245" Type="http://schemas.openxmlformats.org/officeDocument/2006/relationships/tags" Target="../tags/tag246.xml"/><Relationship Id="rId452" Type="http://schemas.openxmlformats.org/officeDocument/2006/relationships/tags" Target="../tags/tag453.xml"/><Relationship Id="rId105" Type="http://schemas.openxmlformats.org/officeDocument/2006/relationships/tags" Target="../tags/tag106.xml"/><Relationship Id="rId312" Type="http://schemas.openxmlformats.org/officeDocument/2006/relationships/tags" Target="../tags/tag313.xml"/><Relationship Id="rId757" Type="http://schemas.openxmlformats.org/officeDocument/2006/relationships/tags" Target="../tags/tag758.xml"/><Relationship Id="rId93" Type="http://schemas.openxmlformats.org/officeDocument/2006/relationships/tags" Target="../tags/tag94.xml"/><Relationship Id="rId189" Type="http://schemas.openxmlformats.org/officeDocument/2006/relationships/tags" Target="../tags/tag190.xml"/><Relationship Id="rId396" Type="http://schemas.openxmlformats.org/officeDocument/2006/relationships/tags" Target="../tags/tag397.xml"/><Relationship Id="rId617" Type="http://schemas.openxmlformats.org/officeDocument/2006/relationships/tags" Target="../tags/tag618.xml"/><Relationship Id="rId824" Type="http://schemas.openxmlformats.org/officeDocument/2006/relationships/tags" Target="../tags/tag825.xml"/><Relationship Id="rId256" Type="http://schemas.openxmlformats.org/officeDocument/2006/relationships/tags" Target="../tags/tag257.xml"/><Relationship Id="rId463" Type="http://schemas.openxmlformats.org/officeDocument/2006/relationships/tags" Target="../tags/tag464.xml"/><Relationship Id="rId670" Type="http://schemas.openxmlformats.org/officeDocument/2006/relationships/tags" Target="../tags/tag671.xml"/><Relationship Id="rId116" Type="http://schemas.openxmlformats.org/officeDocument/2006/relationships/tags" Target="../tags/tag117.xml"/><Relationship Id="rId323" Type="http://schemas.openxmlformats.org/officeDocument/2006/relationships/tags" Target="../tags/tag324.xml"/><Relationship Id="rId530" Type="http://schemas.openxmlformats.org/officeDocument/2006/relationships/tags" Target="../tags/tag531.xml"/><Relationship Id="rId768" Type="http://schemas.openxmlformats.org/officeDocument/2006/relationships/tags" Target="../tags/tag769.xml"/><Relationship Id="rId20" Type="http://schemas.openxmlformats.org/officeDocument/2006/relationships/tags" Target="../tags/tag21.xml"/><Relationship Id="rId628" Type="http://schemas.openxmlformats.org/officeDocument/2006/relationships/tags" Target="../tags/tag629.xml"/><Relationship Id="rId835" Type="http://schemas.openxmlformats.org/officeDocument/2006/relationships/tags" Target="../tags/tag836.xml"/><Relationship Id="rId267" Type="http://schemas.openxmlformats.org/officeDocument/2006/relationships/tags" Target="../tags/tag268.xml"/><Relationship Id="rId474" Type="http://schemas.openxmlformats.org/officeDocument/2006/relationships/tags" Target="../tags/tag475.xml"/><Relationship Id="rId127" Type="http://schemas.openxmlformats.org/officeDocument/2006/relationships/tags" Target="../tags/tag128.xml"/><Relationship Id="rId681" Type="http://schemas.openxmlformats.org/officeDocument/2006/relationships/tags" Target="../tags/tag682.xml"/><Relationship Id="rId779" Type="http://schemas.openxmlformats.org/officeDocument/2006/relationships/tags" Target="../tags/tag780.xml"/><Relationship Id="rId31" Type="http://schemas.openxmlformats.org/officeDocument/2006/relationships/tags" Target="../tags/tag32.xml"/><Relationship Id="rId334" Type="http://schemas.openxmlformats.org/officeDocument/2006/relationships/tags" Target="../tags/tag335.xml"/><Relationship Id="rId541" Type="http://schemas.openxmlformats.org/officeDocument/2006/relationships/tags" Target="../tags/tag542.xml"/><Relationship Id="rId639" Type="http://schemas.openxmlformats.org/officeDocument/2006/relationships/tags" Target="../tags/tag640.xml"/><Relationship Id="rId180" Type="http://schemas.openxmlformats.org/officeDocument/2006/relationships/tags" Target="../tags/tag181.xml"/><Relationship Id="rId278" Type="http://schemas.openxmlformats.org/officeDocument/2006/relationships/tags" Target="../tags/tag279.xml"/><Relationship Id="rId401" Type="http://schemas.openxmlformats.org/officeDocument/2006/relationships/tags" Target="../tags/tag402.xml"/><Relationship Id="rId485" Type="http://schemas.openxmlformats.org/officeDocument/2006/relationships/tags" Target="../tags/tag486.xml"/><Relationship Id="rId692" Type="http://schemas.openxmlformats.org/officeDocument/2006/relationships/tags" Target="../tags/tag693.xml"/><Relationship Id="rId706" Type="http://schemas.openxmlformats.org/officeDocument/2006/relationships/tags" Target="../tags/tag707.xml"/><Relationship Id="rId42" Type="http://schemas.openxmlformats.org/officeDocument/2006/relationships/tags" Target="../tags/tag43.xml"/><Relationship Id="rId138" Type="http://schemas.openxmlformats.org/officeDocument/2006/relationships/tags" Target="../tags/tag139.xml"/><Relationship Id="rId345" Type="http://schemas.openxmlformats.org/officeDocument/2006/relationships/tags" Target="../tags/tag346.xml"/><Relationship Id="rId552" Type="http://schemas.openxmlformats.org/officeDocument/2006/relationships/tags" Target="../tags/tag553.xml"/><Relationship Id="rId191" Type="http://schemas.openxmlformats.org/officeDocument/2006/relationships/tags" Target="../tags/tag192.xml"/><Relationship Id="rId205" Type="http://schemas.openxmlformats.org/officeDocument/2006/relationships/tags" Target="../tags/tag206.xml"/><Relationship Id="rId412" Type="http://schemas.openxmlformats.org/officeDocument/2006/relationships/tags" Target="../tags/tag413.xml"/><Relationship Id="rId289" Type="http://schemas.openxmlformats.org/officeDocument/2006/relationships/tags" Target="../tags/tag290.xml"/><Relationship Id="rId496" Type="http://schemas.openxmlformats.org/officeDocument/2006/relationships/tags" Target="../tags/tag497.xml"/><Relationship Id="rId717" Type="http://schemas.openxmlformats.org/officeDocument/2006/relationships/tags" Target="../tags/tag718.xml"/><Relationship Id="rId53" Type="http://schemas.openxmlformats.org/officeDocument/2006/relationships/tags" Target="../tags/tag54.xml"/><Relationship Id="rId149" Type="http://schemas.openxmlformats.org/officeDocument/2006/relationships/tags" Target="../tags/tag150.xml"/><Relationship Id="rId356" Type="http://schemas.openxmlformats.org/officeDocument/2006/relationships/tags" Target="../tags/tag357.xml"/><Relationship Id="rId563" Type="http://schemas.openxmlformats.org/officeDocument/2006/relationships/tags" Target="../tags/tag564.xml"/><Relationship Id="rId770" Type="http://schemas.openxmlformats.org/officeDocument/2006/relationships/tags" Target="../tags/tag771.xml"/><Relationship Id="rId216" Type="http://schemas.openxmlformats.org/officeDocument/2006/relationships/tags" Target="../tags/tag217.xml"/><Relationship Id="rId423" Type="http://schemas.openxmlformats.org/officeDocument/2006/relationships/tags" Target="../tags/tag424.xml"/><Relationship Id="rId630" Type="http://schemas.openxmlformats.org/officeDocument/2006/relationships/tags" Target="../tags/tag631.xml"/><Relationship Id="rId728" Type="http://schemas.openxmlformats.org/officeDocument/2006/relationships/tags" Target="../tags/tag729.xml"/><Relationship Id="rId64" Type="http://schemas.openxmlformats.org/officeDocument/2006/relationships/tags" Target="../tags/tag65.xml"/><Relationship Id="rId367" Type="http://schemas.openxmlformats.org/officeDocument/2006/relationships/tags" Target="../tags/tag368.xml"/><Relationship Id="rId574" Type="http://schemas.openxmlformats.org/officeDocument/2006/relationships/tags" Target="../tags/tag575.xml"/><Relationship Id="rId227" Type="http://schemas.openxmlformats.org/officeDocument/2006/relationships/tags" Target="../tags/tag228.xml"/><Relationship Id="rId781" Type="http://schemas.openxmlformats.org/officeDocument/2006/relationships/tags" Target="../tags/tag782.xml"/><Relationship Id="rId434" Type="http://schemas.openxmlformats.org/officeDocument/2006/relationships/tags" Target="../tags/tag435.xml"/><Relationship Id="rId641" Type="http://schemas.openxmlformats.org/officeDocument/2006/relationships/tags" Target="../tags/tag642.xml"/><Relationship Id="rId739" Type="http://schemas.openxmlformats.org/officeDocument/2006/relationships/tags" Target="../tags/tag740.xml"/><Relationship Id="rId280" Type="http://schemas.openxmlformats.org/officeDocument/2006/relationships/tags" Target="../tags/tag281.xml"/><Relationship Id="rId501" Type="http://schemas.openxmlformats.org/officeDocument/2006/relationships/tags" Target="../tags/tag502.xml"/><Relationship Id="rId75" Type="http://schemas.openxmlformats.org/officeDocument/2006/relationships/tags" Target="../tags/tag76.xml"/><Relationship Id="rId140" Type="http://schemas.openxmlformats.org/officeDocument/2006/relationships/tags" Target="../tags/tag141.xml"/><Relationship Id="rId378" Type="http://schemas.openxmlformats.org/officeDocument/2006/relationships/tags" Target="../tags/tag379.xml"/><Relationship Id="rId585" Type="http://schemas.openxmlformats.org/officeDocument/2006/relationships/tags" Target="../tags/tag586.xml"/><Relationship Id="rId792" Type="http://schemas.openxmlformats.org/officeDocument/2006/relationships/tags" Target="../tags/tag793.xml"/><Relationship Id="rId806" Type="http://schemas.openxmlformats.org/officeDocument/2006/relationships/tags" Target="../tags/tag807.xml"/><Relationship Id="rId6" Type="http://schemas.openxmlformats.org/officeDocument/2006/relationships/tags" Target="../tags/tag7.xml"/><Relationship Id="rId238" Type="http://schemas.openxmlformats.org/officeDocument/2006/relationships/tags" Target="../tags/tag239.xml"/><Relationship Id="rId445" Type="http://schemas.openxmlformats.org/officeDocument/2006/relationships/tags" Target="../tags/tag446.xml"/><Relationship Id="rId652" Type="http://schemas.openxmlformats.org/officeDocument/2006/relationships/tags" Target="../tags/tag653.xml"/><Relationship Id="rId291" Type="http://schemas.openxmlformats.org/officeDocument/2006/relationships/tags" Target="../tags/tag292.xml"/><Relationship Id="rId305" Type="http://schemas.openxmlformats.org/officeDocument/2006/relationships/tags" Target="../tags/tag306.xml"/><Relationship Id="rId512" Type="http://schemas.openxmlformats.org/officeDocument/2006/relationships/tags" Target="../tags/tag513.xml"/><Relationship Id="rId86" Type="http://schemas.openxmlformats.org/officeDocument/2006/relationships/tags" Target="../tags/tag87.xml"/><Relationship Id="rId151" Type="http://schemas.openxmlformats.org/officeDocument/2006/relationships/tags" Target="../tags/tag152.xml"/><Relationship Id="rId389" Type="http://schemas.openxmlformats.org/officeDocument/2006/relationships/tags" Target="../tags/tag390.xml"/><Relationship Id="rId596" Type="http://schemas.openxmlformats.org/officeDocument/2006/relationships/tags" Target="../tags/tag597.xml"/><Relationship Id="rId817" Type="http://schemas.openxmlformats.org/officeDocument/2006/relationships/tags" Target="../tags/tag818.xml"/><Relationship Id="rId249" Type="http://schemas.openxmlformats.org/officeDocument/2006/relationships/tags" Target="../tags/tag250.xml"/><Relationship Id="rId456" Type="http://schemas.openxmlformats.org/officeDocument/2006/relationships/tags" Target="../tags/tag457.xml"/><Relationship Id="rId663" Type="http://schemas.openxmlformats.org/officeDocument/2006/relationships/tags" Target="../tags/tag664.xml"/><Relationship Id="rId13" Type="http://schemas.openxmlformats.org/officeDocument/2006/relationships/tags" Target="../tags/tag14.xml"/><Relationship Id="rId109" Type="http://schemas.openxmlformats.org/officeDocument/2006/relationships/tags" Target="../tags/tag110.xml"/><Relationship Id="rId316" Type="http://schemas.openxmlformats.org/officeDocument/2006/relationships/tags" Target="../tags/tag317.xml"/><Relationship Id="rId523" Type="http://schemas.openxmlformats.org/officeDocument/2006/relationships/tags" Target="../tags/tag524.xml"/><Relationship Id="rId97" Type="http://schemas.openxmlformats.org/officeDocument/2006/relationships/tags" Target="../tags/tag98.xml"/><Relationship Id="rId730" Type="http://schemas.openxmlformats.org/officeDocument/2006/relationships/tags" Target="../tags/tag731.xml"/><Relationship Id="rId828" Type="http://schemas.openxmlformats.org/officeDocument/2006/relationships/tags" Target="../tags/tag829.xml"/><Relationship Id="rId162" Type="http://schemas.openxmlformats.org/officeDocument/2006/relationships/tags" Target="../tags/tag163.xml"/><Relationship Id="rId218" Type="http://schemas.openxmlformats.org/officeDocument/2006/relationships/tags" Target="../tags/tag219.xml"/><Relationship Id="rId425" Type="http://schemas.openxmlformats.org/officeDocument/2006/relationships/tags" Target="../tags/tag426.xml"/><Relationship Id="rId467" Type="http://schemas.openxmlformats.org/officeDocument/2006/relationships/tags" Target="../tags/tag468.xml"/><Relationship Id="rId632" Type="http://schemas.openxmlformats.org/officeDocument/2006/relationships/tags" Target="../tags/tag633.xml"/><Relationship Id="rId271" Type="http://schemas.openxmlformats.org/officeDocument/2006/relationships/tags" Target="../tags/tag272.xml"/><Relationship Id="rId674" Type="http://schemas.openxmlformats.org/officeDocument/2006/relationships/tags" Target="../tags/tag675.xml"/><Relationship Id="rId24" Type="http://schemas.openxmlformats.org/officeDocument/2006/relationships/tags" Target="../tags/tag25.xml"/><Relationship Id="rId66" Type="http://schemas.openxmlformats.org/officeDocument/2006/relationships/tags" Target="../tags/tag67.xml"/><Relationship Id="rId131" Type="http://schemas.openxmlformats.org/officeDocument/2006/relationships/tags" Target="../tags/tag132.xml"/><Relationship Id="rId327" Type="http://schemas.openxmlformats.org/officeDocument/2006/relationships/tags" Target="../tags/tag328.xml"/><Relationship Id="rId369" Type="http://schemas.openxmlformats.org/officeDocument/2006/relationships/tags" Target="../tags/tag370.xml"/><Relationship Id="rId534" Type="http://schemas.openxmlformats.org/officeDocument/2006/relationships/tags" Target="../tags/tag535.xml"/><Relationship Id="rId576" Type="http://schemas.openxmlformats.org/officeDocument/2006/relationships/tags" Target="../tags/tag577.xml"/><Relationship Id="rId741" Type="http://schemas.openxmlformats.org/officeDocument/2006/relationships/tags" Target="../tags/tag742.xml"/><Relationship Id="rId783" Type="http://schemas.openxmlformats.org/officeDocument/2006/relationships/tags" Target="../tags/tag784.xml"/><Relationship Id="rId839" Type="http://schemas.openxmlformats.org/officeDocument/2006/relationships/tags" Target="../tags/tag840.xml"/><Relationship Id="rId173" Type="http://schemas.openxmlformats.org/officeDocument/2006/relationships/tags" Target="../tags/tag174.xml"/><Relationship Id="rId229" Type="http://schemas.openxmlformats.org/officeDocument/2006/relationships/tags" Target="../tags/tag230.xml"/><Relationship Id="rId380" Type="http://schemas.openxmlformats.org/officeDocument/2006/relationships/tags" Target="../tags/tag381.xml"/><Relationship Id="rId436" Type="http://schemas.openxmlformats.org/officeDocument/2006/relationships/tags" Target="../tags/tag437.xml"/><Relationship Id="rId601" Type="http://schemas.openxmlformats.org/officeDocument/2006/relationships/tags" Target="../tags/tag602.xml"/><Relationship Id="rId643" Type="http://schemas.openxmlformats.org/officeDocument/2006/relationships/tags" Target="../tags/tag644.xml"/><Relationship Id="rId240" Type="http://schemas.openxmlformats.org/officeDocument/2006/relationships/tags" Target="../tags/tag241.xml"/><Relationship Id="rId478" Type="http://schemas.openxmlformats.org/officeDocument/2006/relationships/tags" Target="../tags/tag479.xml"/><Relationship Id="rId685" Type="http://schemas.openxmlformats.org/officeDocument/2006/relationships/tags" Target="../tags/tag686.xml"/><Relationship Id="rId35" Type="http://schemas.openxmlformats.org/officeDocument/2006/relationships/tags" Target="../tags/tag36.xml"/><Relationship Id="rId77" Type="http://schemas.openxmlformats.org/officeDocument/2006/relationships/tags" Target="../tags/tag78.xml"/><Relationship Id="rId100" Type="http://schemas.openxmlformats.org/officeDocument/2006/relationships/tags" Target="../tags/tag101.xml"/><Relationship Id="rId282" Type="http://schemas.openxmlformats.org/officeDocument/2006/relationships/tags" Target="../tags/tag283.xml"/><Relationship Id="rId338" Type="http://schemas.openxmlformats.org/officeDocument/2006/relationships/tags" Target="../tags/tag339.xml"/><Relationship Id="rId503" Type="http://schemas.openxmlformats.org/officeDocument/2006/relationships/tags" Target="../tags/tag504.xml"/><Relationship Id="rId545" Type="http://schemas.openxmlformats.org/officeDocument/2006/relationships/tags" Target="../tags/tag546.xml"/><Relationship Id="rId587" Type="http://schemas.openxmlformats.org/officeDocument/2006/relationships/tags" Target="../tags/tag588.xml"/><Relationship Id="rId710" Type="http://schemas.openxmlformats.org/officeDocument/2006/relationships/tags" Target="../tags/tag711.xml"/><Relationship Id="rId752" Type="http://schemas.openxmlformats.org/officeDocument/2006/relationships/tags" Target="../tags/tag753.xml"/><Relationship Id="rId808" Type="http://schemas.openxmlformats.org/officeDocument/2006/relationships/tags" Target="../tags/tag809.xml"/><Relationship Id="rId8" Type="http://schemas.openxmlformats.org/officeDocument/2006/relationships/tags" Target="../tags/tag9.xml"/><Relationship Id="rId142" Type="http://schemas.openxmlformats.org/officeDocument/2006/relationships/tags" Target="../tags/tag143.xml"/><Relationship Id="rId184" Type="http://schemas.openxmlformats.org/officeDocument/2006/relationships/tags" Target="../tags/tag185.xml"/><Relationship Id="rId391" Type="http://schemas.openxmlformats.org/officeDocument/2006/relationships/tags" Target="../tags/tag392.xml"/><Relationship Id="rId405" Type="http://schemas.openxmlformats.org/officeDocument/2006/relationships/tags" Target="../tags/tag406.xml"/><Relationship Id="rId447" Type="http://schemas.openxmlformats.org/officeDocument/2006/relationships/tags" Target="../tags/tag448.xml"/><Relationship Id="rId612" Type="http://schemas.openxmlformats.org/officeDocument/2006/relationships/tags" Target="../tags/tag613.xml"/><Relationship Id="rId794" Type="http://schemas.openxmlformats.org/officeDocument/2006/relationships/tags" Target="../tags/tag795.xml"/><Relationship Id="rId251" Type="http://schemas.openxmlformats.org/officeDocument/2006/relationships/tags" Target="../tags/tag252.xml"/><Relationship Id="rId489" Type="http://schemas.openxmlformats.org/officeDocument/2006/relationships/tags" Target="../tags/tag490.xml"/><Relationship Id="rId654" Type="http://schemas.openxmlformats.org/officeDocument/2006/relationships/tags" Target="../tags/tag655.xml"/><Relationship Id="rId696" Type="http://schemas.openxmlformats.org/officeDocument/2006/relationships/tags" Target="../tags/tag697.xml"/><Relationship Id="rId46" Type="http://schemas.openxmlformats.org/officeDocument/2006/relationships/tags" Target="../tags/tag47.xml"/><Relationship Id="rId293" Type="http://schemas.openxmlformats.org/officeDocument/2006/relationships/tags" Target="../tags/tag294.xml"/><Relationship Id="rId307" Type="http://schemas.openxmlformats.org/officeDocument/2006/relationships/tags" Target="../tags/tag308.xml"/><Relationship Id="rId349" Type="http://schemas.openxmlformats.org/officeDocument/2006/relationships/tags" Target="../tags/tag350.xml"/><Relationship Id="rId514" Type="http://schemas.openxmlformats.org/officeDocument/2006/relationships/tags" Target="../tags/tag515.xml"/><Relationship Id="rId556" Type="http://schemas.openxmlformats.org/officeDocument/2006/relationships/tags" Target="../tags/tag557.xml"/><Relationship Id="rId721" Type="http://schemas.openxmlformats.org/officeDocument/2006/relationships/tags" Target="../tags/tag722.xml"/><Relationship Id="rId763" Type="http://schemas.openxmlformats.org/officeDocument/2006/relationships/tags" Target="../tags/tag764.xml"/><Relationship Id="rId88" Type="http://schemas.openxmlformats.org/officeDocument/2006/relationships/tags" Target="../tags/tag89.xml"/><Relationship Id="rId111" Type="http://schemas.openxmlformats.org/officeDocument/2006/relationships/tags" Target="../tags/tag112.xml"/><Relationship Id="rId153" Type="http://schemas.openxmlformats.org/officeDocument/2006/relationships/tags" Target="../tags/tag154.xml"/><Relationship Id="rId195" Type="http://schemas.openxmlformats.org/officeDocument/2006/relationships/tags" Target="../tags/tag196.xml"/><Relationship Id="rId209" Type="http://schemas.openxmlformats.org/officeDocument/2006/relationships/tags" Target="../tags/tag210.xml"/><Relationship Id="rId360" Type="http://schemas.openxmlformats.org/officeDocument/2006/relationships/tags" Target="../tags/tag361.xml"/><Relationship Id="rId416" Type="http://schemas.openxmlformats.org/officeDocument/2006/relationships/tags" Target="../tags/tag417.xml"/><Relationship Id="rId598" Type="http://schemas.openxmlformats.org/officeDocument/2006/relationships/tags" Target="../tags/tag599.xml"/><Relationship Id="rId819" Type="http://schemas.openxmlformats.org/officeDocument/2006/relationships/tags" Target="../tags/tag820.xml"/><Relationship Id="rId220" Type="http://schemas.openxmlformats.org/officeDocument/2006/relationships/tags" Target="../tags/tag221.xml"/><Relationship Id="rId458" Type="http://schemas.openxmlformats.org/officeDocument/2006/relationships/tags" Target="../tags/tag459.xml"/><Relationship Id="rId623" Type="http://schemas.openxmlformats.org/officeDocument/2006/relationships/tags" Target="../tags/tag624.xml"/><Relationship Id="rId665" Type="http://schemas.openxmlformats.org/officeDocument/2006/relationships/tags" Target="../tags/tag666.xml"/><Relationship Id="rId830" Type="http://schemas.openxmlformats.org/officeDocument/2006/relationships/tags" Target="../tags/tag831.xml"/><Relationship Id="rId15" Type="http://schemas.openxmlformats.org/officeDocument/2006/relationships/tags" Target="../tags/tag16.xml"/><Relationship Id="rId57" Type="http://schemas.openxmlformats.org/officeDocument/2006/relationships/tags" Target="../tags/tag58.xml"/><Relationship Id="rId262" Type="http://schemas.openxmlformats.org/officeDocument/2006/relationships/tags" Target="../tags/tag263.xml"/><Relationship Id="rId318" Type="http://schemas.openxmlformats.org/officeDocument/2006/relationships/tags" Target="../tags/tag319.xml"/><Relationship Id="rId525" Type="http://schemas.openxmlformats.org/officeDocument/2006/relationships/tags" Target="../tags/tag526.xml"/><Relationship Id="rId567" Type="http://schemas.openxmlformats.org/officeDocument/2006/relationships/tags" Target="../tags/tag568.xml"/><Relationship Id="rId732" Type="http://schemas.openxmlformats.org/officeDocument/2006/relationships/tags" Target="../tags/tag733.xml"/><Relationship Id="rId99" Type="http://schemas.openxmlformats.org/officeDocument/2006/relationships/tags" Target="../tags/tag100.xml"/><Relationship Id="rId122" Type="http://schemas.openxmlformats.org/officeDocument/2006/relationships/tags" Target="../tags/tag123.xml"/><Relationship Id="rId164" Type="http://schemas.openxmlformats.org/officeDocument/2006/relationships/tags" Target="../tags/tag165.xml"/><Relationship Id="rId371" Type="http://schemas.openxmlformats.org/officeDocument/2006/relationships/tags" Target="../tags/tag372.xml"/><Relationship Id="rId774" Type="http://schemas.openxmlformats.org/officeDocument/2006/relationships/tags" Target="../tags/tag775.xml"/><Relationship Id="rId427" Type="http://schemas.openxmlformats.org/officeDocument/2006/relationships/tags" Target="../tags/tag428.xml"/><Relationship Id="rId469" Type="http://schemas.openxmlformats.org/officeDocument/2006/relationships/tags" Target="../tags/tag470.xml"/><Relationship Id="rId634" Type="http://schemas.openxmlformats.org/officeDocument/2006/relationships/tags" Target="../tags/tag635.xml"/><Relationship Id="rId676" Type="http://schemas.openxmlformats.org/officeDocument/2006/relationships/tags" Target="../tags/tag677.xml"/><Relationship Id="rId26" Type="http://schemas.openxmlformats.org/officeDocument/2006/relationships/tags" Target="../tags/tag27.xml"/><Relationship Id="rId231" Type="http://schemas.openxmlformats.org/officeDocument/2006/relationships/tags" Target="../tags/tag232.xml"/><Relationship Id="rId273" Type="http://schemas.openxmlformats.org/officeDocument/2006/relationships/tags" Target="../tags/tag274.xml"/><Relationship Id="rId329" Type="http://schemas.openxmlformats.org/officeDocument/2006/relationships/tags" Target="../tags/tag330.xml"/><Relationship Id="rId480" Type="http://schemas.openxmlformats.org/officeDocument/2006/relationships/tags" Target="../tags/tag481.xml"/><Relationship Id="rId536" Type="http://schemas.openxmlformats.org/officeDocument/2006/relationships/tags" Target="../tags/tag537.xml"/><Relationship Id="rId701" Type="http://schemas.openxmlformats.org/officeDocument/2006/relationships/tags" Target="../tags/tag702.xml"/><Relationship Id="rId68" Type="http://schemas.openxmlformats.org/officeDocument/2006/relationships/tags" Target="../tags/tag69.xml"/><Relationship Id="rId133" Type="http://schemas.openxmlformats.org/officeDocument/2006/relationships/tags" Target="../tags/tag134.xml"/><Relationship Id="rId175" Type="http://schemas.openxmlformats.org/officeDocument/2006/relationships/tags" Target="../tags/tag176.xml"/><Relationship Id="rId340" Type="http://schemas.openxmlformats.org/officeDocument/2006/relationships/tags" Target="../tags/tag341.xml"/><Relationship Id="rId578" Type="http://schemas.openxmlformats.org/officeDocument/2006/relationships/tags" Target="../tags/tag579.xml"/><Relationship Id="rId743" Type="http://schemas.openxmlformats.org/officeDocument/2006/relationships/tags" Target="../tags/tag744.xml"/><Relationship Id="rId785" Type="http://schemas.openxmlformats.org/officeDocument/2006/relationships/tags" Target="../tags/tag786.xml"/><Relationship Id="rId200" Type="http://schemas.openxmlformats.org/officeDocument/2006/relationships/tags" Target="../tags/tag201.xml"/><Relationship Id="rId382" Type="http://schemas.openxmlformats.org/officeDocument/2006/relationships/tags" Target="../tags/tag383.xml"/><Relationship Id="rId438" Type="http://schemas.openxmlformats.org/officeDocument/2006/relationships/tags" Target="../tags/tag439.xml"/><Relationship Id="rId603" Type="http://schemas.openxmlformats.org/officeDocument/2006/relationships/tags" Target="../tags/tag604.xml"/><Relationship Id="rId645" Type="http://schemas.openxmlformats.org/officeDocument/2006/relationships/tags" Target="../tags/tag646.xml"/><Relationship Id="rId687" Type="http://schemas.openxmlformats.org/officeDocument/2006/relationships/tags" Target="../tags/tag688.xml"/><Relationship Id="rId810" Type="http://schemas.openxmlformats.org/officeDocument/2006/relationships/tags" Target="../tags/tag811.xml"/><Relationship Id="rId242" Type="http://schemas.openxmlformats.org/officeDocument/2006/relationships/tags" Target="../tags/tag243.xml"/><Relationship Id="rId284" Type="http://schemas.openxmlformats.org/officeDocument/2006/relationships/tags" Target="../tags/tag285.xml"/><Relationship Id="rId491" Type="http://schemas.openxmlformats.org/officeDocument/2006/relationships/tags" Target="../tags/tag492.xml"/><Relationship Id="rId505" Type="http://schemas.openxmlformats.org/officeDocument/2006/relationships/tags" Target="../tags/tag506.xml"/><Relationship Id="rId712" Type="http://schemas.openxmlformats.org/officeDocument/2006/relationships/tags" Target="../tags/tag713.xml"/><Relationship Id="rId37" Type="http://schemas.openxmlformats.org/officeDocument/2006/relationships/tags" Target="../tags/tag38.xml"/><Relationship Id="rId79" Type="http://schemas.openxmlformats.org/officeDocument/2006/relationships/tags" Target="../tags/tag80.xml"/><Relationship Id="rId102" Type="http://schemas.openxmlformats.org/officeDocument/2006/relationships/tags" Target="../tags/tag103.xml"/><Relationship Id="rId144" Type="http://schemas.openxmlformats.org/officeDocument/2006/relationships/tags" Target="../tags/tag145.xml"/><Relationship Id="rId547" Type="http://schemas.openxmlformats.org/officeDocument/2006/relationships/tags" Target="../tags/tag548.xml"/><Relationship Id="rId589" Type="http://schemas.openxmlformats.org/officeDocument/2006/relationships/tags" Target="../tags/tag590.xml"/><Relationship Id="rId754" Type="http://schemas.openxmlformats.org/officeDocument/2006/relationships/tags" Target="../tags/tag755.xml"/><Relationship Id="rId796" Type="http://schemas.openxmlformats.org/officeDocument/2006/relationships/tags" Target="../tags/tag797.xml"/><Relationship Id="rId90" Type="http://schemas.openxmlformats.org/officeDocument/2006/relationships/tags" Target="../tags/tag91.xml"/><Relationship Id="rId186" Type="http://schemas.openxmlformats.org/officeDocument/2006/relationships/tags" Target="../tags/tag187.xml"/><Relationship Id="rId351" Type="http://schemas.openxmlformats.org/officeDocument/2006/relationships/tags" Target="../tags/tag352.xml"/><Relationship Id="rId393" Type="http://schemas.openxmlformats.org/officeDocument/2006/relationships/tags" Target="../tags/tag394.xml"/><Relationship Id="rId407" Type="http://schemas.openxmlformats.org/officeDocument/2006/relationships/tags" Target="../tags/tag408.xml"/><Relationship Id="rId449" Type="http://schemas.openxmlformats.org/officeDocument/2006/relationships/tags" Target="../tags/tag450.xml"/><Relationship Id="rId614" Type="http://schemas.openxmlformats.org/officeDocument/2006/relationships/tags" Target="../tags/tag615.xml"/><Relationship Id="rId656" Type="http://schemas.openxmlformats.org/officeDocument/2006/relationships/tags" Target="../tags/tag657.xml"/><Relationship Id="rId821" Type="http://schemas.openxmlformats.org/officeDocument/2006/relationships/tags" Target="../tags/tag822.xml"/><Relationship Id="rId211" Type="http://schemas.openxmlformats.org/officeDocument/2006/relationships/tags" Target="../tags/tag212.xml"/><Relationship Id="rId253" Type="http://schemas.openxmlformats.org/officeDocument/2006/relationships/tags" Target="../tags/tag254.xml"/><Relationship Id="rId295" Type="http://schemas.openxmlformats.org/officeDocument/2006/relationships/tags" Target="../tags/tag296.xml"/><Relationship Id="rId309" Type="http://schemas.openxmlformats.org/officeDocument/2006/relationships/tags" Target="../tags/tag310.xml"/><Relationship Id="rId460" Type="http://schemas.openxmlformats.org/officeDocument/2006/relationships/tags" Target="../tags/tag461.xml"/><Relationship Id="rId516" Type="http://schemas.openxmlformats.org/officeDocument/2006/relationships/tags" Target="../tags/tag517.xml"/><Relationship Id="rId698" Type="http://schemas.openxmlformats.org/officeDocument/2006/relationships/tags" Target="../tags/tag699.xml"/><Relationship Id="rId48" Type="http://schemas.openxmlformats.org/officeDocument/2006/relationships/tags" Target="../tags/tag49.xml"/><Relationship Id="rId113" Type="http://schemas.openxmlformats.org/officeDocument/2006/relationships/tags" Target="../tags/tag114.xml"/><Relationship Id="rId320" Type="http://schemas.openxmlformats.org/officeDocument/2006/relationships/tags" Target="../tags/tag321.xml"/><Relationship Id="rId558" Type="http://schemas.openxmlformats.org/officeDocument/2006/relationships/tags" Target="../tags/tag559.xml"/><Relationship Id="rId723" Type="http://schemas.openxmlformats.org/officeDocument/2006/relationships/tags" Target="../tags/tag724.xml"/><Relationship Id="rId765" Type="http://schemas.openxmlformats.org/officeDocument/2006/relationships/tags" Target="../tags/tag766.xml"/><Relationship Id="rId155" Type="http://schemas.openxmlformats.org/officeDocument/2006/relationships/tags" Target="../tags/tag156.xml"/><Relationship Id="rId197" Type="http://schemas.openxmlformats.org/officeDocument/2006/relationships/tags" Target="../tags/tag198.xml"/><Relationship Id="rId362" Type="http://schemas.openxmlformats.org/officeDocument/2006/relationships/tags" Target="../tags/tag363.xml"/><Relationship Id="rId418" Type="http://schemas.openxmlformats.org/officeDocument/2006/relationships/tags" Target="../tags/tag419.xml"/><Relationship Id="rId625" Type="http://schemas.openxmlformats.org/officeDocument/2006/relationships/tags" Target="../tags/tag626.xml"/><Relationship Id="rId832" Type="http://schemas.openxmlformats.org/officeDocument/2006/relationships/tags" Target="../tags/tag833.xml"/><Relationship Id="rId222" Type="http://schemas.openxmlformats.org/officeDocument/2006/relationships/tags" Target="../tags/tag223.xml"/><Relationship Id="rId264" Type="http://schemas.openxmlformats.org/officeDocument/2006/relationships/tags" Target="../tags/tag265.xml"/><Relationship Id="rId471" Type="http://schemas.openxmlformats.org/officeDocument/2006/relationships/tags" Target="../tags/tag472.xml"/><Relationship Id="rId667" Type="http://schemas.openxmlformats.org/officeDocument/2006/relationships/tags" Target="../tags/tag668.xml"/><Relationship Id="rId17" Type="http://schemas.openxmlformats.org/officeDocument/2006/relationships/tags" Target="../tags/tag18.xml"/><Relationship Id="rId59" Type="http://schemas.openxmlformats.org/officeDocument/2006/relationships/tags" Target="../tags/tag60.xml"/><Relationship Id="rId124" Type="http://schemas.openxmlformats.org/officeDocument/2006/relationships/tags" Target="../tags/tag125.xml"/><Relationship Id="rId527" Type="http://schemas.openxmlformats.org/officeDocument/2006/relationships/tags" Target="../tags/tag528.xml"/><Relationship Id="rId569" Type="http://schemas.openxmlformats.org/officeDocument/2006/relationships/tags" Target="../tags/tag570.xml"/><Relationship Id="rId734" Type="http://schemas.openxmlformats.org/officeDocument/2006/relationships/tags" Target="../tags/tag735.xml"/><Relationship Id="rId776" Type="http://schemas.openxmlformats.org/officeDocument/2006/relationships/tags" Target="../tags/tag777.xml"/><Relationship Id="rId70" Type="http://schemas.openxmlformats.org/officeDocument/2006/relationships/tags" Target="../tags/tag71.xml"/><Relationship Id="rId166" Type="http://schemas.openxmlformats.org/officeDocument/2006/relationships/tags" Target="../tags/tag167.xml"/><Relationship Id="rId331" Type="http://schemas.openxmlformats.org/officeDocument/2006/relationships/tags" Target="../tags/tag332.xml"/><Relationship Id="rId373" Type="http://schemas.openxmlformats.org/officeDocument/2006/relationships/tags" Target="../tags/tag374.xml"/><Relationship Id="rId429" Type="http://schemas.openxmlformats.org/officeDocument/2006/relationships/tags" Target="../tags/tag430.xml"/><Relationship Id="rId580" Type="http://schemas.openxmlformats.org/officeDocument/2006/relationships/tags" Target="../tags/tag581.xml"/><Relationship Id="rId636" Type="http://schemas.openxmlformats.org/officeDocument/2006/relationships/tags" Target="../tags/tag637.xml"/><Relationship Id="rId801" Type="http://schemas.openxmlformats.org/officeDocument/2006/relationships/tags" Target="../tags/tag802.xml"/><Relationship Id="rId1" Type="http://schemas.openxmlformats.org/officeDocument/2006/relationships/tags" Target="../tags/tag2.xml"/><Relationship Id="rId233" Type="http://schemas.openxmlformats.org/officeDocument/2006/relationships/tags" Target="../tags/tag234.xml"/><Relationship Id="rId440" Type="http://schemas.openxmlformats.org/officeDocument/2006/relationships/tags" Target="../tags/tag441.xml"/><Relationship Id="rId678" Type="http://schemas.openxmlformats.org/officeDocument/2006/relationships/tags" Target="../tags/tag679.xml"/><Relationship Id="rId28" Type="http://schemas.openxmlformats.org/officeDocument/2006/relationships/tags" Target="../tags/tag29.xml"/><Relationship Id="rId275" Type="http://schemas.openxmlformats.org/officeDocument/2006/relationships/tags" Target="../tags/tag276.xml"/><Relationship Id="rId300" Type="http://schemas.openxmlformats.org/officeDocument/2006/relationships/tags" Target="../tags/tag301.xml"/><Relationship Id="rId482" Type="http://schemas.openxmlformats.org/officeDocument/2006/relationships/tags" Target="../tags/tag483.xml"/><Relationship Id="rId538" Type="http://schemas.openxmlformats.org/officeDocument/2006/relationships/tags" Target="../tags/tag539.xml"/><Relationship Id="rId703" Type="http://schemas.openxmlformats.org/officeDocument/2006/relationships/tags" Target="../tags/tag704.xml"/><Relationship Id="rId745" Type="http://schemas.openxmlformats.org/officeDocument/2006/relationships/tags" Target="../tags/tag746.xml"/><Relationship Id="rId81" Type="http://schemas.openxmlformats.org/officeDocument/2006/relationships/tags" Target="../tags/tag82.xml"/><Relationship Id="rId135" Type="http://schemas.openxmlformats.org/officeDocument/2006/relationships/tags" Target="../tags/tag136.xml"/><Relationship Id="rId177" Type="http://schemas.openxmlformats.org/officeDocument/2006/relationships/tags" Target="../tags/tag178.xml"/><Relationship Id="rId342" Type="http://schemas.openxmlformats.org/officeDocument/2006/relationships/tags" Target="../tags/tag343.xml"/><Relationship Id="rId384" Type="http://schemas.openxmlformats.org/officeDocument/2006/relationships/tags" Target="../tags/tag385.xml"/><Relationship Id="rId591" Type="http://schemas.openxmlformats.org/officeDocument/2006/relationships/tags" Target="../tags/tag592.xml"/><Relationship Id="rId605" Type="http://schemas.openxmlformats.org/officeDocument/2006/relationships/tags" Target="../tags/tag606.xml"/><Relationship Id="rId787" Type="http://schemas.openxmlformats.org/officeDocument/2006/relationships/tags" Target="../tags/tag788.xml"/><Relationship Id="rId812" Type="http://schemas.openxmlformats.org/officeDocument/2006/relationships/tags" Target="../tags/tag813.xml"/><Relationship Id="rId202" Type="http://schemas.openxmlformats.org/officeDocument/2006/relationships/tags" Target="../tags/tag203.xml"/><Relationship Id="rId244" Type="http://schemas.openxmlformats.org/officeDocument/2006/relationships/tags" Target="../tags/tag245.xml"/><Relationship Id="rId647" Type="http://schemas.openxmlformats.org/officeDocument/2006/relationships/tags" Target="../tags/tag648.xml"/><Relationship Id="rId689" Type="http://schemas.openxmlformats.org/officeDocument/2006/relationships/tags" Target="../tags/tag690.xml"/><Relationship Id="rId39" Type="http://schemas.openxmlformats.org/officeDocument/2006/relationships/tags" Target="../tags/tag40.xml"/><Relationship Id="rId286" Type="http://schemas.openxmlformats.org/officeDocument/2006/relationships/tags" Target="../tags/tag287.xml"/><Relationship Id="rId451" Type="http://schemas.openxmlformats.org/officeDocument/2006/relationships/tags" Target="../tags/tag452.xml"/><Relationship Id="rId493" Type="http://schemas.openxmlformats.org/officeDocument/2006/relationships/tags" Target="../tags/tag494.xml"/><Relationship Id="rId507" Type="http://schemas.openxmlformats.org/officeDocument/2006/relationships/tags" Target="../tags/tag508.xml"/><Relationship Id="rId549" Type="http://schemas.openxmlformats.org/officeDocument/2006/relationships/tags" Target="../tags/tag550.xml"/><Relationship Id="rId714" Type="http://schemas.openxmlformats.org/officeDocument/2006/relationships/tags" Target="../tags/tag715.xml"/><Relationship Id="rId756" Type="http://schemas.openxmlformats.org/officeDocument/2006/relationships/tags" Target="../tags/tag757.xml"/><Relationship Id="rId50" Type="http://schemas.openxmlformats.org/officeDocument/2006/relationships/tags" Target="../tags/tag51.xml"/><Relationship Id="rId104" Type="http://schemas.openxmlformats.org/officeDocument/2006/relationships/tags" Target="../tags/tag105.xml"/><Relationship Id="rId146" Type="http://schemas.openxmlformats.org/officeDocument/2006/relationships/tags" Target="../tags/tag147.xml"/><Relationship Id="rId188" Type="http://schemas.openxmlformats.org/officeDocument/2006/relationships/tags" Target="../tags/tag189.xml"/><Relationship Id="rId311" Type="http://schemas.openxmlformats.org/officeDocument/2006/relationships/tags" Target="../tags/tag312.xml"/><Relationship Id="rId353" Type="http://schemas.openxmlformats.org/officeDocument/2006/relationships/tags" Target="../tags/tag354.xml"/><Relationship Id="rId395" Type="http://schemas.openxmlformats.org/officeDocument/2006/relationships/tags" Target="../tags/tag396.xml"/><Relationship Id="rId409" Type="http://schemas.openxmlformats.org/officeDocument/2006/relationships/tags" Target="../tags/tag410.xml"/><Relationship Id="rId560" Type="http://schemas.openxmlformats.org/officeDocument/2006/relationships/tags" Target="../tags/tag561.xml"/><Relationship Id="rId798" Type="http://schemas.openxmlformats.org/officeDocument/2006/relationships/tags" Target="../tags/tag799.xml"/><Relationship Id="rId92" Type="http://schemas.openxmlformats.org/officeDocument/2006/relationships/tags" Target="../tags/tag93.xml"/><Relationship Id="rId213" Type="http://schemas.openxmlformats.org/officeDocument/2006/relationships/tags" Target="../tags/tag214.xml"/><Relationship Id="rId420" Type="http://schemas.openxmlformats.org/officeDocument/2006/relationships/tags" Target="../tags/tag421.xml"/><Relationship Id="rId616" Type="http://schemas.openxmlformats.org/officeDocument/2006/relationships/tags" Target="../tags/tag617.xml"/><Relationship Id="rId658" Type="http://schemas.openxmlformats.org/officeDocument/2006/relationships/tags" Target="../tags/tag659.xml"/><Relationship Id="rId823" Type="http://schemas.openxmlformats.org/officeDocument/2006/relationships/tags" Target="../tags/tag824.xml"/><Relationship Id="rId255" Type="http://schemas.openxmlformats.org/officeDocument/2006/relationships/tags" Target="../tags/tag256.xml"/><Relationship Id="rId297" Type="http://schemas.openxmlformats.org/officeDocument/2006/relationships/tags" Target="../tags/tag298.xml"/><Relationship Id="rId462" Type="http://schemas.openxmlformats.org/officeDocument/2006/relationships/tags" Target="../tags/tag463.xml"/><Relationship Id="rId518" Type="http://schemas.openxmlformats.org/officeDocument/2006/relationships/tags" Target="../tags/tag519.xml"/><Relationship Id="rId725" Type="http://schemas.openxmlformats.org/officeDocument/2006/relationships/tags" Target="../tags/tag726.xml"/><Relationship Id="rId115" Type="http://schemas.openxmlformats.org/officeDocument/2006/relationships/tags" Target="../tags/tag116.xml"/><Relationship Id="rId157" Type="http://schemas.openxmlformats.org/officeDocument/2006/relationships/tags" Target="../tags/tag158.xml"/><Relationship Id="rId322" Type="http://schemas.openxmlformats.org/officeDocument/2006/relationships/tags" Target="../tags/tag323.xml"/><Relationship Id="rId364" Type="http://schemas.openxmlformats.org/officeDocument/2006/relationships/tags" Target="../tags/tag365.xml"/><Relationship Id="rId767" Type="http://schemas.openxmlformats.org/officeDocument/2006/relationships/tags" Target="../tags/tag768.xml"/><Relationship Id="rId61" Type="http://schemas.openxmlformats.org/officeDocument/2006/relationships/tags" Target="../tags/tag62.xml"/><Relationship Id="rId199" Type="http://schemas.openxmlformats.org/officeDocument/2006/relationships/tags" Target="../tags/tag200.xml"/><Relationship Id="rId571" Type="http://schemas.openxmlformats.org/officeDocument/2006/relationships/tags" Target="../tags/tag572.xml"/><Relationship Id="rId627" Type="http://schemas.openxmlformats.org/officeDocument/2006/relationships/tags" Target="../tags/tag628.xml"/><Relationship Id="rId669" Type="http://schemas.openxmlformats.org/officeDocument/2006/relationships/tags" Target="../tags/tag670.xml"/><Relationship Id="rId834" Type="http://schemas.openxmlformats.org/officeDocument/2006/relationships/tags" Target="../tags/tag835.xml"/><Relationship Id="rId19" Type="http://schemas.openxmlformats.org/officeDocument/2006/relationships/tags" Target="../tags/tag20.xml"/><Relationship Id="rId224" Type="http://schemas.openxmlformats.org/officeDocument/2006/relationships/tags" Target="../tags/tag225.xml"/><Relationship Id="rId266" Type="http://schemas.openxmlformats.org/officeDocument/2006/relationships/tags" Target="../tags/tag267.xml"/><Relationship Id="rId431" Type="http://schemas.openxmlformats.org/officeDocument/2006/relationships/tags" Target="../tags/tag432.xml"/><Relationship Id="rId473" Type="http://schemas.openxmlformats.org/officeDocument/2006/relationships/tags" Target="../tags/tag474.xml"/><Relationship Id="rId529" Type="http://schemas.openxmlformats.org/officeDocument/2006/relationships/tags" Target="../tags/tag530.xml"/><Relationship Id="rId680" Type="http://schemas.openxmlformats.org/officeDocument/2006/relationships/tags" Target="../tags/tag681.xml"/><Relationship Id="rId736" Type="http://schemas.openxmlformats.org/officeDocument/2006/relationships/tags" Target="../tags/tag737.xml"/><Relationship Id="rId30" Type="http://schemas.openxmlformats.org/officeDocument/2006/relationships/tags" Target="../tags/tag31.xml"/><Relationship Id="rId126" Type="http://schemas.openxmlformats.org/officeDocument/2006/relationships/tags" Target="../tags/tag127.xml"/><Relationship Id="rId168" Type="http://schemas.openxmlformats.org/officeDocument/2006/relationships/tags" Target="../tags/tag169.xml"/><Relationship Id="rId333" Type="http://schemas.openxmlformats.org/officeDocument/2006/relationships/tags" Target="../tags/tag334.xml"/><Relationship Id="rId540" Type="http://schemas.openxmlformats.org/officeDocument/2006/relationships/tags" Target="../tags/tag541.xml"/><Relationship Id="rId778" Type="http://schemas.openxmlformats.org/officeDocument/2006/relationships/tags" Target="../tags/tag779.xml"/><Relationship Id="rId72" Type="http://schemas.openxmlformats.org/officeDocument/2006/relationships/tags" Target="../tags/tag73.xml"/><Relationship Id="rId375" Type="http://schemas.openxmlformats.org/officeDocument/2006/relationships/tags" Target="../tags/tag376.xml"/><Relationship Id="rId582" Type="http://schemas.openxmlformats.org/officeDocument/2006/relationships/tags" Target="../tags/tag583.xml"/><Relationship Id="rId638" Type="http://schemas.openxmlformats.org/officeDocument/2006/relationships/tags" Target="../tags/tag639.xml"/><Relationship Id="rId803" Type="http://schemas.openxmlformats.org/officeDocument/2006/relationships/tags" Target="../tags/tag804.xml"/><Relationship Id="rId3" Type="http://schemas.openxmlformats.org/officeDocument/2006/relationships/tags" Target="../tags/tag4.xml"/><Relationship Id="rId235" Type="http://schemas.openxmlformats.org/officeDocument/2006/relationships/tags" Target="../tags/tag236.xml"/><Relationship Id="rId277" Type="http://schemas.openxmlformats.org/officeDocument/2006/relationships/tags" Target="../tags/tag278.xml"/><Relationship Id="rId400" Type="http://schemas.openxmlformats.org/officeDocument/2006/relationships/tags" Target="../tags/tag401.xml"/><Relationship Id="rId442" Type="http://schemas.openxmlformats.org/officeDocument/2006/relationships/tags" Target="../tags/tag443.xml"/><Relationship Id="rId484" Type="http://schemas.openxmlformats.org/officeDocument/2006/relationships/tags" Target="../tags/tag485.xml"/><Relationship Id="rId705" Type="http://schemas.openxmlformats.org/officeDocument/2006/relationships/tags" Target="../tags/tag706.xml"/><Relationship Id="rId137" Type="http://schemas.openxmlformats.org/officeDocument/2006/relationships/tags" Target="../tags/tag138.xml"/><Relationship Id="rId302" Type="http://schemas.openxmlformats.org/officeDocument/2006/relationships/tags" Target="../tags/tag303.xml"/><Relationship Id="rId344" Type="http://schemas.openxmlformats.org/officeDocument/2006/relationships/tags" Target="../tags/tag345.xml"/><Relationship Id="rId691" Type="http://schemas.openxmlformats.org/officeDocument/2006/relationships/tags" Target="../tags/tag692.xml"/><Relationship Id="rId747" Type="http://schemas.openxmlformats.org/officeDocument/2006/relationships/tags" Target="../tags/tag748.xml"/><Relationship Id="rId789" Type="http://schemas.openxmlformats.org/officeDocument/2006/relationships/tags" Target="../tags/tag790.xml"/><Relationship Id="rId41" Type="http://schemas.openxmlformats.org/officeDocument/2006/relationships/tags" Target="../tags/tag42.xml"/><Relationship Id="rId83" Type="http://schemas.openxmlformats.org/officeDocument/2006/relationships/tags" Target="../tags/tag84.xml"/><Relationship Id="rId179" Type="http://schemas.openxmlformats.org/officeDocument/2006/relationships/tags" Target="../tags/tag180.xml"/><Relationship Id="rId386" Type="http://schemas.openxmlformats.org/officeDocument/2006/relationships/tags" Target="../tags/tag387.xml"/><Relationship Id="rId551" Type="http://schemas.openxmlformats.org/officeDocument/2006/relationships/tags" Target="../tags/tag552.xml"/><Relationship Id="rId593" Type="http://schemas.openxmlformats.org/officeDocument/2006/relationships/tags" Target="../tags/tag594.xml"/><Relationship Id="rId607" Type="http://schemas.openxmlformats.org/officeDocument/2006/relationships/tags" Target="../tags/tag608.xml"/><Relationship Id="rId649" Type="http://schemas.openxmlformats.org/officeDocument/2006/relationships/tags" Target="../tags/tag650.xml"/><Relationship Id="rId814" Type="http://schemas.openxmlformats.org/officeDocument/2006/relationships/tags" Target="../tags/tag815.xml"/><Relationship Id="rId190" Type="http://schemas.openxmlformats.org/officeDocument/2006/relationships/tags" Target="../tags/tag191.xml"/><Relationship Id="rId204" Type="http://schemas.openxmlformats.org/officeDocument/2006/relationships/tags" Target="../tags/tag205.xml"/><Relationship Id="rId246" Type="http://schemas.openxmlformats.org/officeDocument/2006/relationships/tags" Target="../tags/tag247.xml"/><Relationship Id="rId288" Type="http://schemas.openxmlformats.org/officeDocument/2006/relationships/tags" Target="../tags/tag289.xml"/><Relationship Id="rId411" Type="http://schemas.openxmlformats.org/officeDocument/2006/relationships/tags" Target="../tags/tag412.xml"/><Relationship Id="rId453" Type="http://schemas.openxmlformats.org/officeDocument/2006/relationships/tags" Target="../tags/tag454.xml"/><Relationship Id="rId509" Type="http://schemas.openxmlformats.org/officeDocument/2006/relationships/tags" Target="../tags/tag510.xml"/><Relationship Id="rId660" Type="http://schemas.openxmlformats.org/officeDocument/2006/relationships/tags" Target="../tags/tag661.xml"/><Relationship Id="rId106" Type="http://schemas.openxmlformats.org/officeDocument/2006/relationships/tags" Target="../tags/tag107.xml"/><Relationship Id="rId313" Type="http://schemas.openxmlformats.org/officeDocument/2006/relationships/tags" Target="../tags/tag314.xml"/><Relationship Id="rId495" Type="http://schemas.openxmlformats.org/officeDocument/2006/relationships/tags" Target="../tags/tag496.xml"/><Relationship Id="rId716" Type="http://schemas.openxmlformats.org/officeDocument/2006/relationships/tags" Target="../tags/tag717.xml"/><Relationship Id="rId758" Type="http://schemas.openxmlformats.org/officeDocument/2006/relationships/tags" Target="../tags/tag759.xml"/><Relationship Id="rId10" Type="http://schemas.openxmlformats.org/officeDocument/2006/relationships/tags" Target="../tags/tag11.xml"/><Relationship Id="rId52" Type="http://schemas.openxmlformats.org/officeDocument/2006/relationships/tags" Target="../tags/tag53.xml"/><Relationship Id="rId94" Type="http://schemas.openxmlformats.org/officeDocument/2006/relationships/tags" Target="../tags/tag95.xml"/><Relationship Id="rId148" Type="http://schemas.openxmlformats.org/officeDocument/2006/relationships/tags" Target="../tags/tag149.xml"/><Relationship Id="rId355" Type="http://schemas.openxmlformats.org/officeDocument/2006/relationships/tags" Target="../tags/tag356.xml"/><Relationship Id="rId397" Type="http://schemas.openxmlformats.org/officeDocument/2006/relationships/tags" Target="../tags/tag398.xml"/><Relationship Id="rId520" Type="http://schemas.openxmlformats.org/officeDocument/2006/relationships/tags" Target="../tags/tag521.xml"/><Relationship Id="rId562" Type="http://schemas.openxmlformats.org/officeDocument/2006/relationships/tags" Target="../tags/tag563.xml"/><Relationship Id="rId618" Type="http://schemas.openxmlformats.org/officeDocument/2006/relationships/tags" Target="../tags/tag619.xml"/><Relationship Id="rId825" Type="http://schemas.openxmlformats.org/officeDocument/2006/relationships/tags" Target="../tags/tag826.xml"/><Relationship Id="rId215" Type="http://schemas.openxmlformats.org/officeDocument/2006/relationships/tags" Target="../tags/tag216.xml"/><Relationship Id="rId257" Type="http://schemas.openxmlformats.org/officeDocument/2006/relationships/tags" Target="../tags/tag258.xml"/><Relationship Id="rId422" Type="http://schemas.openxmlformats.org/officeDocument/2006/relationships/tags" Target="../tags/tag423.xml"/><Relationship Id="rId464" Type="http://schemas.openxmlformats.org/officeDocument/2006/relationships/tags" Target="../tags/tag465.xml"/><Relationship Id="rId299" Type="http://schemas.openxmlformats.org/officeDocument/2006/relationships/tags" Target="../tags/tag300.xml"/><Relationship Id="rId727" Type="http://schemas.openxmlformats.org/officeDocument/2006/relationships/tags" Target="../tags/tag728.xml"/><Relationship Id="rId63" Type="http://schemas.openxmlformats.org/officeDocument/2006/relationships/tags" Target="../tags/tag64.xml"/><Relationship Id="rId159" Type="http://schemas.openxmlformats.org/officeDocument/2006/relationships/tags" Target="../tags/tag160.xml"/><Relationship Id="rId366" Type="http://schemas.openxmlformats.org/officeDocument/2006/relationships/tags" Target="../tags/tag367.xml"/><Relationship Id="rId573" Type="http://schemas.openxmlformats.org/officeDocument/2006/relationships/tags" Target="../tags/tag574.xml"/><Relationship Id="rId780" Type="http://schemas.openxmlformats.org/officeDocument/2006/relationships/tags" Target="../tags/tag781.xml"/><Relationship Id="rId226" Type="http://schemas.openxmlformats.org/officeDocument/2006/relationships/tags" Target="../tags/tag227.xml"/><Relationship Id="rId433" Type="http://schemas.openxmlformats.org/officeDocument/2006/relationships/tags" Target="../tags/tag434.xml"/><Relationship Id="rId640" Type="http://schemas.openxmlformats.org/officeDocument/2006/relationships/tags" Target="../tags/tag641.xml"/><Relationship Id="rId738" Type="http://schemas.openxmlformats.org/officeDocument/2006/relationships/tags" Target="../tags/tag739.xml"/><Relationship Id="rId74" Type="http://schemas.openxmlformats.org/officeDocument/2006/relationships/tags" Target="../tags/tag75.xml"/><Relationship Id="rId377" Type="http://schemas.openxmlformats.org/officeDocument/2006/relationships/tags" Target="../tags/tag378.xml"/><Relationship Id="rId500" Type="http://schemas.openxmlformats.org/officeDocument/2006/relationships/tags" Target="../tags/tag501.xml"/><Relationship Id="rId584" Type="http://schemas.openxmlformats.org/officeDocument/2006/relationships/tags" Target="../tags/tag585.xml"/><Relationship Id="rId805" Type="http://schemas.openxmlformats.org/officeDocument/2006/relationships/tags" Target="../tags/tag806.xml"/><Relationship Id="rId5" Type="http://schemas.openxmlformats.org/officeDocument/2006/relationships/tags" Target="../tags/tag6.xml"/><Relationship Id="rId237" Type="http://schemas.openxmlformats.org/officeDocument/2006/relationships/tags" Target="../tags/tag238.xml"/><Relationship Id="rId791" Type="http://schemas.openxmlformats.org/officeDocument/2006/relationships/tags" Target="../tags/tag792.xml"/><Relationship Id="rId444" Type="http://schemas.openxmlformats.org/officeDocument/2006/relationships/tags" Target="../tags/tag445.xml"/><Relationship Id="rId651" Type="http://schemas.openxmlformats.org/officeDocument/2006/relationships/tags" Target="../tags/tag652.xml"/><Relationship Id="rId749" Type="http://schemas.openxmlformats.org/officeDocument/2006/relationships/tags" Target="../tags/tag750.xml"/><Relationship Id="rId290" Type="http://schemas.openxmlformats.org/officeDocument/2006/relationships/tags" Target="../tags/tag291.xml"/><Relationship Id="rId304" Type="http://schemas.openxmlformats.org/officeDocument/2006/relationships/tags" Target="../tags/tag305.xml"/><Relationship Id="rId388" Type="http://schemas.openxmlformats.org/officeDocument/2006/relationships/tags" Target="../tags/tag389.xml"/><Relationship Id="rId511" Type="http://schemas.openxmlformats.org/officeDocument/2006/relationships/tags" Target="../tags/tag512.xml"/><Relationship Id="rId609" Type="http://schemas.openxmlformats.org/officeDocument/2006/relationships/tags" Target="../tags/tag610.xml"/><Relationship Id="rId85" Type="http://schemas.openxmlformats.org/officeDocument/2006/relationships/tags" Target="../tags/tag86.xml"/><Relationship Id="rId150" Type="http://schemas.openxmlformats.org/officeDocument/2006/relationships/tags" Target="../tags/tag151.xml"/><Relationship Id="rId595" Type="http://schemas.openxmlformats.org/officeDocument/2006/relationships/tags" Target="../tags/tag596.xml"/><Relationship Id="rId816" Type="http://schemas.openxmlformats.org/officeDocument/2006/relationships/tags" Target="../tags/tag817.xml"/><Relationship Id="rId248" Type="http://schemas.openxmlformats.org/officeDocument/2006/relationships/tags" Target="../tags/tag249.xml"/><Relationship Id="rId455" Type="http://schemas.openxmlformats.org/officeDocument/2006/relationships/tags" Target="../tags/tag456.xml"/><Relationship Id="rId662" Type="http://schemas.openxmlformats.org/officeDocument/2006/relationships/tags" Target="../tags/tag663.xml"/><Relationship Id="rId12" Type="http://schemas.openxmlformats.org/officeDocument/2006/relationships/tags" Target="../tags/tag13.xml"/><Relationship Id="rId108" Type="http://schemas.openxmlformats.org/officeDocument/2006/relationships/tags" Target="../tags/tag109.xml"/><Relationship Id="rId315" Type="http://schemas.openxmlformats.org/officeDocument/2006/relationships/tags" Target="../tags/tag316.xml"/><Relationship Id="rId522" Type="http://schemas.openxmlformats.org/officeDocument/2006/relationships/tags" Target="../tags/tag523.xml"/><Relationship Id="rId96" Type="http://schemas.openxmlformats.org/officeDocument/2006/relationships/tags" Target="../tags/tag97.xml"/><Relationship Id="rId161" Type="http://schemas.openxmlformats.org/officeDocument/2006/relationships/tags" Target="../tags/tag162.xml"/><Relationship Id="rId399" Type="http://schemas.openxmlformats.org/officeDocument/2006/relationships/tags" Target="../tags/tag400.xml"/><Relationship Id="rId827" Type="http://schemas.openxmlformats.org/officeDocument/2006/relationships/tags" Target="../tags/tag828.xml"/><Relationship Id="rId259" Type="http://schemas.openxmlformats.org/officeDocument/2006/relationships/tags" Target="../tags/tag260.xml"/><Relationship Id="rId466" Type="http://schemas.openxmlformats.org/officeDocument/2006/relationships/tags" Target="../tags/tag467.xml"/><Relationship Id="rId673" Type="http://schemas.openxmlformats.org/officeDocument/2006/relationships/tags" Target="../tags/tag674.xml"/><Relationship Id="rId23" Type="http://schemas.openxmlformats.org/officeDocument/2006/relationships/tags" Target="../tags/tag24.xml"/><Relationship Id="rId119" Type="http://schemas.openxmlformats.org/officeDocument/2006/relationships/tags" Target="../tags/tag120.xml"/><Relationship Id="rId326" Type="http://schemas.openxmlformats.org/officeDocument/2006/relationships/tags" Target="../tags/tag327.xml"/><Relationship Id="rId533" Type="http://schemas.openxmlformats.org/officeDocument/2006/relationships/tags" Target="../tags/tag534.xml"/><Relationship Id="rId740" Type="http://schemas.openxmlformats.org/officeDocument/2006/relationships/tags" Target="../tags/tag741.xml"/><Relationship Id="rId838" Type="http://schemas.openxmlformats.org/officeDocument/2006/relationships/tags" Target="../tags/tag839.xml"/><Relationship Id="rId172" Type="http://schemas.openxmlformats.org/officeDocument/2006/relationships/tags" Target="../tags/tag173.xml"/><Relationship Id="rId477" Type="http://schemas.openxmlformats.org/officeDocument/2006/relationships/tags" Target="../tags/tag478.xml"/><Relationship Id="rId600" Type="http://schemas.openxmlformats.org/officeDocument/2006/relationships/tags" Target="../tags/tag601.xml"/><Relationship Id="rId684" Type="http://schemas.openxmlformats.org/officeDocument/2006/relationships/tags" Target="../tags/tag685.xml"/><Relationship Id="rId337" Type="http://schemas.openxmlformats.org/officeDocument/2006/relationships/tags" Target="../tags/tag338.xml"/><Relationship Id="rId34" Type="http://schemas.openxmlformats.org/officeDocument/2006/relationships/tags" Target="../tags/tag35.xml"/><Relationship Id="rId544" Type="http://schemas.openxmlformats.org/officeDocument/2006/relationships/tags" Target="../tags/tag545.xml"/><Relationship Id="rId751" Type="http://schemas.openxmlformats.org/officeDocument/2006/relationships/tags" Target="../tags/tag752.xml"/><Relationship Id="rId183" Type="http://schemas.openxmlformats.org/officeDocument/2006/relationships/tags" Target="../tags/tag184.xml"/><Relationship Id="rId390" Type="http://schemas.openxmlformats.org/officeDocument/2006/relationships/tags" Target="../tags/tag391.xml"/><Relationship Id="rId404" Type="http://schemas.openxmlformats.org/officeDocument/2006/relationships/tags" Target="../tags/tag405.xml"/><Relationship Id="rId611" Type="http://schemas.openxmlformats.org/officeDocument/2006/relationships/tags" Target="../tags/tag612.xml"/><Relationship Id="rId250" Type="http://schemas.openxmlformats.org/officeDocument/2006/relationships/tags" Target="../tags/tag251.xml"/><Relationship Id="rId488" Type="http://schemas.openxmlformats.org/officeDocument/2006/relationships/tags" Target="../tags/tag489.xml"/><Relationship Id="rId695" Type="http://schemas.openxmlformats.org/officeDocument/2006/relationships/tags" Target="../tags/tag696.xml"/><Relationship Id="rId709" Type="http://schemas.openxmlformats.org/officeDocument/2006/relationships/tags" Target="../tags/tag710.xml"/><Relationship Id="rId45" Type="http://schemas.openxmlformats.org/officeDocument/2006/relationships/tags" Target="../tags/tag46.xml"/><Relationship Id="rId110" Type="http://schemas.openxmlformats.org/officeDocument/2006/relationships/tags" Target="../tags/tag111.xml"/><Relationship Id="rId348" Type="http://schemas.openxmlformats.org/officeDocument/2006/relationships/tags" Target="../tags/tag349.xml"/><Relationship Id="rId555" Type="http://schemas.openxmlformats.org/officeDocument/2006/relationships/tags" Target="../tags/tag556.xml"/><Relationship Id="rId762" Type="http://schemas.openxmlformats.org/officeDocument/2006/relationships/tags" Target="../tags/tag763.xml"/><Relationship Id="rId194" Type="http://schemas.openxmlformats.org/officeDocument/2006/relationships/tags" Target="../tags/tag195.xml"/><Relationship Id="rId208" Type="http://schemas.openxmlformats.org/officeDocument/2006/relationships/tags" Target="../tags/tag209.xml"/><Relationship Id="rId415" Type="http://schemas.openxmlformats.org/officeDocument/2006/relationships/tags" Target="../tags/tag416.xml"/><Relationship Id="rId622" Type="http://schemas.openxmlformats.org/officeDocument/2006/relationships/tags" Target="../tags/tag623.xml"/><Relationship Id="rId261" Type="http://schemas.openxmlformats.org/officeDocument/2006/relationships/tags" Target="../tags/tag262.xml"/><Relationship Id="rId499" Type="http://schemas.openxmlformats.org/officeDocument/2006/relationships/tags" Target="../tags/tag500.xml"/><Relationship Id="rId56" Type="http://schemas.openxmlformats.org/officeDocument/2006/relationships/tags" Target="../tags/tag57.xml"/><Relationship Id="rId359" Type="http://schemas.openxmlformats.org/officeDocument/2006/relationships/tags" Target="../tags/tag360.xml"/><Relationship Id="rId566" Type="http://schemas.openxmlformats.org/officeDocument/2006/relationships/tags" Target="../tags/tag567.xml"/><Relationship Id="rId773" Type="http://schemas.openxmlformats.org/officeDocument/2006/relationships/tags" Target="../tags/tag774.xml"/><Relationship Id="rId121" Type="http://schemas.openxmlformats.org/officeDocument/2006/relationships/tags" Target="../tags/tag122.xml"/><Relationship Id="rId219" Type="http://schemas.openxmlformats.org/officeDocument/2006/relationships/tags" Target="../tags/tag220.xml"/><Relationship Id="rId426" Type="http://schemas.openxmlformats.org/officeDocument/2006/relationships/tags" Target="../tags/tag427.xml"/><Relationship Id="rId633" Type="http://schemas.openxmlformats.org/officeDocument/2006/relationships/tags" Target="../tags/tag634.xml"/><Relationship Id="rId840" Type="http://schemas.openxmlformats.org/officeDocument/2006/relationships/slideLayout" Target="../slideLayouts/slideLayout9.xml"/><Relationship Id="rId67" Type="http://schemas.openxmlformats.org/officeDocument/2006/relationships/tags" Target="../tags/tag68.xml"/><Relationship Id="rId272" Type="http://schemas.openxmlformats.org/officeDocument/2006/relationships/tags" Target="../tags/tag273.xml"/><Relationship Id="rId577" Type="http://schemas.openxmlformats.org/officeDocument/2006/relationships/tags" Target="../tags/tag578.xml"/><Relationship Id="rId700" Type="http://schemas.openxmlformats.org/officeDocument/2006/relationships/tags" Target="../tags/tag701.xml"/><Relationship Id="rId132" Type="http://schemas.openxmlformats.org/officeDocument/2006/relationships/tags" Target="../tags/tag133.xml"/><Relationship Id="rId784" Type="http://schemas.openxmlformats.org/officeDocument/2006/relationships/tags" Target="../tags/tag785.xml"/><Relationship Id="rId437" Type="http://schemas.openxmlformats.org/officeDocument/2006/relationships/tags" Target="../tags/tag438.xml"/><Relationship Id="rId644" Type="http://schemas.openxmlformats.org/officeDocument/2006/relationships/tags" Target="../tags/tag645.xml"/><Relationship Id="rId283" Type="http://schemas.openxmlformats.org/officeDocument/2006/relationships/tags" Target="../tags/tag284.xml"/><Relationship Id="rId490" Type="http://schemas.openxmlformats.org/officeDocument/2006/relationships/tags" Target="../tags/tag491.xml"/><Relationship Id="rId504" Type="http://schemas.openxmlformats.org/officeDocument/2006/relationships/tags" Target="../tags/tag505.xml"/><Relationship Id="rId711" Type="http://schemas.openxmlformats.org/officeDocument/2006/relationships/tags" Target="../tags/tag712.xml"/><Relationship Id="rId78" Type="http://schemas.openxmlformats.org/officeDocument/2006/relationships/tags" Target="../tags/tag79.xml"/><Relationship Id="rId143" Type="http://schemas.openxmlformats.org/officeDocument/2006/relationships/tags" Target="../tags/tag144.xml"/><Relationship Id="rId350" Type="http://schemas.openxmlformats.org/officeDocument/2006/relationships/tags" Target="../tags/tag351.xml"/><Relationship Id="rId588" Type="http://schemas.openxmlformats.org/officeDocument/2006/relationships/tags" Target="../tags/tag589.xml"/><Relationship Id="rId795" Type="http://schemas.openxmlformats.org/officeDocument/2006/relationships/tags" Target="../tags/tag796.xml"/><Relationship Id="rId809" Type="http://schemas.openxmlformats.org/officeDocument/2006/relationships/tags" Target="../tags/tag810.xml"/><Relationship Id="rId9" Type="http://schemas.openxmlformats.org/officeDocument/2006/relationships/tags" Target="../tags/tag10.xml"/><Relationship Id="rId210" Type="http://schemas.openxmlformats.org/officeDocument/2006/relationships/tags" Target="../tags/tag211.xml"/><Relationship Id="rId448" Type="http://schemas.openxmlformats.org/officeDocument/2006/relationships/tags" Target="../tags/tag449.xml"/><Relationship Id="rId655" Type="http://schemas.openxmlformats.org/officeDocument/2006/relationships/tags" Target="../tags/tag656.xml"/><Relationship Id="rId294" Type="http://schemas.openxmlformats.org/officeDocument/2006/relationships/tags" Target="../tags/tag295.xml"/><Relationship Id="rId308" Type="http://schemas.openxmlformats.org/officeDocument/2006/relationships/tags" Target="../tags/tag309.xml"/><Relationship Id="rId515" Type="http://schemas.openxmlformats.org/officeDocument/2006/relationships/tags" Target="../tags/tag516.xml"/><Relationship Id="rId722" Type="http://schemas.openxmlformats.org/officeDocument/2006/relationships/tags" Target="../tags/tag723.xml"/><Relationship Id="rId89" Type="http://schemas.openxmlformats.org/officeDocument/2006/relationships/tags" Target="../tags/tag90.xml"/><Relationship Id="rId154" Type="http://schemas.openxmlformats.org/officeDocument/2006/relationships/tags" Target="../tags/tag155.xml"/><Relationship Id="rId361" Type="http://schemas.openxmlformats.org/officeDocument/2006/relationships/tags" Target="../tags/tag362.xml"/><Relationship Id="rId599" Type="http://schemas.openxmlformats.org/officeDocument/2006/relationships/tags" Target="../tags/tag600.xml"/><Relationship Id="rId459" Type="http://schemas.openxmlformats.org/officeDocument/2006/relationships/tags" Target="../tags/tag460.xml"/><Relationship Id="rId666" Type="http://schemas.openxmlformats.org/officeDocument/2006/relationships/tags" Target="../tags/tag667.xml"/><Relationship Id="rId16" Type="http://schemas.openxmlformats.org/officeDocument/2006/relationships/tags" Target="../tags/tag17.xml"/><Relationship Id="rId221" Type="http://schemas.openxmlformats.org/officeDocument/2006/relationships/tags" Target="../tags/tag222.xml"/><Relationship Id="rId319" Type="http://schemas.openxmlformats.org/officeDocument/2006/relationships/tags" Target="../tags/tag320.xml"/><Relationship Id="rId526" Type="http://schemas.openxmlformats.org/officeDocument/2006/relationships/tags" Target="../tags/tag527.xml"/><Relationship Id="rId733" Type="http://schemas.openxmlformats.org/officeDocument/2006/relationships/tags" Target="../tags/tag734.xml"/><Relationship Id="rId165" Type="http://schemas.openxmlformats.org/officeDocument/2006/relationships/tags" Target="../tags/tag166.xml"/><Relationship Id="rId372" Type="http://schemas.openxmlformats.org/officeDocument/2006/relationships/tags" Target="../tags/tag373.xml"/><Relationship Id="rId677" Type="http://schemas.openxmlformats.org/officeDocument/2006/relationships/tags" Target="../tags/tag678.xml"/><Relationship Id="rId800" Type="http://schemas.openxmlformats.org/officeDocument/2006/relationships/tags" Target="../tags/tag801.xml"/><Relationship Id="rId232" Type="http://schemas.openxmlformats.org/officeDocument/2006/relationships/tags" Target="../tags/tag233.xml"/><Relationship Id="rId27" Type="http://schemas.openxmlformats.org/officeDocument/2006/relationships/tags" Target="../tags/tag28.xml"/><Relationship Id="rId537" Type="http://schemas.openxmlformats.org/officeDocument/2006/relationships/tags" Target="../tags/tag538.xml"/><Relationship Id="rId744" Type="http://schemas.openxmlformats.org/officeDocument/2006/relationships/tags" Target="../tags/tag745.xml"/><Relationship Id="rId80" Type="http://schemas.openxmlformats.org/officeDocument/2006/relationships/tags" Target="../tags/tag81.xml"/><Relationship Id="rId176" Type="http://schemas.openxmlformats.org/officeDocument/2006/relationships/tags" Target="../tags/tag177.xml"/><Relationship Id="rId383" Type="http://schemas.openxmlformats.org/officeDocument/2006/relationships/tags" Target="../tags/tag384.xml"/><Relationship Id="rId590" Type="http://schemas.openxmlformats.org/officeDocument/2006/relationships/tags" Target="../tags/tag591.xml"/><Relationship Id="rId604" Type="http://schemas.openxmlformats.org/officeDocument/2006/relationships/tags" Target="../tags/tag605.xml"/><Relationship Id="rId811" Type="http://schemas.openxmlformats.org/officeDocument/2006/relationships/tags" Target="../tags/tag812.xml"/><Relationship Id="rId243" Type="http://schemas.openxmlformats.org/officeDocument/2006/relationships/tags" Target="../tags/tag244.xml"/><Relationship Id="rId450" Type="http://schemas.openxmlformats.org/officeDocument/2006/relationships/tags" Target="../tags/tag451.xml"/><Relationship Id="rId688" Type="http://schemas.openxmlformats.org/officeDocument/2006/relationships/tags" Target="../tags/tag689.xml"/><Relationship Id="rId38" Type="http://schemas.openxmlformats.org/officeDocument/2006/relationships/tags" Target="../tags/tag39.xml"/><Relationship Id="rId103" Type="http://schemas.openxmlformats.org/officeDocument/2006/relationships/tags" Target="../tags/tag104.xml"/><Relationship Id="rId310" Type="http://schemas.openxmlformats.org/officeDocument/2006/relationships/tags" Target="../tags/tag311.xml"/><Relationship Id="rId548" Type="http://schemas.openxmlformats.org/officeDocument/2006/relationships/tags" Target="../tags/tag549.xml"/><Relationship Id="rId755" Type="http://schemas.openxmlformats.org/officeDocument/2006/relationships/tags" Target="../tags/tag756.xml"/><Relationship Id="rId91" Type="http://schemas.openxmlformats.org/officeDocument/2006/relationships/tags" Target="../tags/tag92.xml"/><Relationship Id="rId187" Type="http://schemas.openxmlformats.org/officeDocument/2006/relationships/tags" Target="../tags/tag188.xml"/><Relationship Id="rId394" Type="http://schemas.openxmlformats.org/officeDocument/2006/relationships/tags" Target="../tags/tag395.xml"/><Relationship Id="rId408" Type="http://schemas.openxmlformats.org/officeDocument/2006/relationships/tags" Target="../tags/tag409.xml"/><Relationship Id="rId615" Type="http://schemas.openxmlformats.org/officeDocument/2006/relationships/tags" Target="../tags/tag616.xml"/><Relationship Id="rId822" Type="http://schemas.openxmlformats.org/officeDocument/2006/relationships/tags" Target="../tags/tag823.xml"/><Relationship Id="rId254" Type="http://schemas.openxmlformats.org/officeDocument/2006/relationships/tags" Target="../tags/tag255.xml"/><Relationship Id="rId699" Type="http://schemas.openxmlformats.org/officeDocument/2006/relationships/tags" Target="../tags/tag700.xml"/><Relationship Id="rId49" Type="http://schemas.openxmlformats.org/officeDocument/2006/relationships/tags" Target="../tags/tag50.xml"/><Relationship Id="rId114" Type="http://schemas.openxmlformats.org/officeDocument/2006/relationships/tags" Target="../tags/tag115.xml"/><Relationship Id="rId461" Type="http://schemas.openxmlformats.org/officeDocument/2006/relationships/tags" Target="../tags/tag462.xml"/><Relationship Id="rId559" Type="http://schemas.openxmlformats.org/officeDocument/2006/relationships/tags" Target="../tags/tag560.xml"/><Relationship Id="rId766" Type="http://schemas.openxmlformats.org/officeDocument/2006/relationships/tags" Target="../tags/tag767.xml"/><Relationship Id="rId198" Type="http://schemas.openxmlformats.org/officeDocument/2006/relationships/tags" Target="../tags/tag199.xml"/><Relationship Id="rId321" Type="http://schemas.openxmlformats.org/officeDocument/2006/relationships/tags" Target="../tags/tag322.xml"/><Relationship Id="rId419" Type="http://schemas.openxmlformats.org/officeDocument/2006/relationships/tags" Target="../tags/tag420.xml"/><Relationship Id="rId626" Type="http://schemas.openxmlformats.org/officeDocument/2006/relationships/tags" Target="../tags/tag627.xml"/><Relationship Id="rId833" Type="http://schemas.openxmlformats.org/officeDocument/2006/relationships/tags" Target="../tags/tag834.xml"/><Relationship Id="rId265" Type="http://schemas.openxmlformats.org/officeDocument/2006/relationships/tags" Target="../tags/tag266.xml"/><Relationship Id="rId472" Type="http://schemas.openxmlformats.org/officeDocument/2006/relationships/tags" Target="../tags/tag473.xml"/><Relationship Id="rId125" Type="http://schemas.openxmlformats.org/officeDocument/2006/relationships/tags" Target="../tags/tag126.xml"/><Relationship Id="rId332" Type="http://schemas.openxmlformats.org/officeDocument/2006/relationships/tags" Target="../tags/tag333.xml"/><Relationship Id="rId777" Type="http://schemas.openxmlformats.org/officeDocument/2006/relationships/tags" Target="../tags/tag778.xml"/><Relationship Id="rId637" Type="http://schemas.openxmlformats.org/officeDocument/2006/relationships/tags" Target="../tags/tag638.xml"/><Relationship Id="rId276" Type="http://schemas.openxmlformats.org/officeDocument/2006/relationships/tags" Target="../tags/tag277.xml"/><Relationship Id="rId483" Type="http://schemas.openxmlformats.org/officeDocument/2006/relationships/tags" Target="../tags/tag484.xml"/><Relationship Id="rId690" Type="http://schemas.openxmlformats.org/officeDocument/2006/relationships/tags" Target="../tags/tag691.xml"/><Relationship Id="rId704" Type="http://schemas.openxmlformats.org/officeDocument/2006/relationships/tags" Target="../tags/tag705.xml"/><Relationship Id="rId40" Type="http://schemas.openxmlformats.org/officeDocument/2006/relationships/tags" Target="../tags/tag41.xml"/><Relationship Id="rId136" Type="http://schemas.openxmlformats.org/officeDocument/2006/relationships/tags" Target="../tags/tag137.xml"/><Relationship Id="rId343" Type="http://schemas.openxmlformats.org/officeDocument/2006/relationships/tags" Target="../tags/tag344.xml"/><Relationship Id="rId550" Type="http://schemas.openxmlformats.org/officeDocument/2006/relationships/tags" Target="../tags/tag551.xml"/><Relationship Id="rId788" Type="http://schemas.openxmlformats.org/officeDocument/2006/relationships/tags" Target="../tags/tag789.xml"/><Relationship Id="rId203" Type="http://schemas.openxmlformats.org/officeDocument/2006/relationships/tags" Target="../tags/tag204.xml"/><Relationship Id="rId648" Type="http://schemas.openxmlformats.org/officeDocument/2006/relationships/tags" Target="../tags/tag649.xml"/><Relationship Id="rId287" Type="http://schemas.openxmlformats.org/officeDocument/2006/relationships/tags" Target="../tags/tag288.xml"/><Relationship Id="rId410" Type="http://schemas.openxmlformats.org/officeDocument/2006/relationships/tags" Target="../tags/tag411.xml"/><Relationship Id="rId494" Type="http://schemas.openxmlformats.org/officeDocument/2006/relationships/tags" Target="../tags/tag495.xml"/><Relationship Id="rId508" Type="http://schemas.openxmlformats.org/officeDocument/2006/relationships/tags" Target="../tags/tag509.xml"/><Relationship Id="rId715" Type="http://schemas.openxmlformats.org/officeDocument/2006/relationships/tags" Target="../tags/tag716.xml"/><Relationship Id="rId147" Type="http://schemas.openxmlformats.org/officeDocument/2006/relationships/tags" Target="../tags/tag148.xml"/><Relationship Id="rId354" Type="http://schemas.openxmlformats.org/officeDocument/2006/relationships/tags" Target="../tags/tag355.xml"/><Relationship Id="rId799" Type="http://schemas.openxmlformats.org/officeDocument/2006/relationships/tags" Target="../tags/tag800.xml"/><Relationship Id="rId51" Type="http://schemas.openxmlformats.org/officeDocument/2006/relationships/tags" Target="../tags/tag52.xml"/><Relationship Id="rId561" Type="http://schemas.openxmlformats.org/officeDocument/2006/relationships/tags" Target="../tags/tag562.xml"/><Relationship Id="rId659" Type="http://schemas.openxmlformats.org/officeDocument/2006/relationships/tags" Target="../tags/tag660.xml"/><Relationship Id="rId214" Type="http://schemas.openxmlformats.org/officeDocument/2006/relationships/tags" Target="../tags/tag215.xml"/><Relationship Id="rId298" Type="http://schemas.openxmlformats.org/officeDocument/2006/relationships/tags" Target="../tags/tag299.xml"/><Relationship Id="rId421" Type="http://schemas.openxmlformats.org/officeDocument/2006/relationships/tags" Target="../tags/tag422.xml"/><Relationship Id="rId519" Type="http://schemas.openxmlformats.org/officeDocument/2006/relationships/tags" Target="../tags/tag520.xml"/><Relationship Id="rId158" Type="http://schemas.openxmlformats.org/officeDocument/2006/relationships/tags" Target="../tags/tag159.xml"/><Relationship Id="rId726" Type="http://schemas.openxmlformats.org/officeDocument/2006/relationships/tags" Target="../tags/tag727.xml"/><Relationship Id="rId62" Type="http://schemas.openxmlformats.org/officeDocument/2006/relationships/tags" Target="../tags/tag63.xml"/><Relationship Id="rId365" Type="http://schemas.openxmlformats.org/officeDocument/2006/relationships/tags" Target="../tags/tag366.xml"/><Relationship Id="rId572" Type="http://schemas.openxmlformats.org/officeDocument/2006/relationships/tags" Target="../tags/tag573.xml"/><Relationship Id="rId225" Type="http://schemas.openxmlformats.org/officeDocument/2006/relationships/tags" Target="../tags/tag226.xml"/><Relationship Id="rId432" Type="http://schemas.openxmlformats.org/officeDocument/2006/relationships/tags" Target="../tags/tag433.xml"/><Relationship Id="rId737" Type="http://schemas.openxmlformats.org/officeDocument/2006/relationships/tags" Target="../tags/tag738.xml"/><Relationship Id="rId73" Type="http://schemas.openxmlformats.org/officeDocument/2006/relationships/tags" Target="../tags/tag74.xml"/><Relationship Id="rId169" Type="http://schemas.openxmlformats.org/officeDocument/2006/relationships/tags" Target="../tags/tag170.xml"/><Relationship Id="rId376" Type="http://schemas.openxmlformats.org/officeDocument/2006/relationships/tags" Target="../tags/tag377.xml"/><Relationship Id="rId583" Type="http://schemas.openxmlformats.org/officeDocument/2006/relationships/tags" Target="../tags/tag584.xml"/><Relationship Id="rId790" Type="http://schemas.openxmlformats.org/officeDocument/2006/relationships/tags" Target="../tags/tag791.xml"/><Relationship Id="rId804" Type="http://schemas.openxmlformats.org/officeDocument/2006/relationships/tags" Target="../tags/tag805.xml"/><Relationship Id="rId4" Type="http://schemas.openxmlformats.org/officeDocument/2006/relationships/tags" Target="../tags/tag5.xml"/><Relationship Id="rId236" Type="http://schemas.openxmlformats.org/officeDocument/2006/relationships/tags" Target="../tags/tag237.xml"/><Relationship Id="rId443" Type="http://schemas.openxmlformats.org/officeDocument/2006/relationships/tags" Target="../tags/tag444.xml"/><Relationship Id="rId650" Type="http://schemas.openxmlformats.org/officeDocument/2006/relationships/tags" Target="../tags/tag651.xml"/><Relationship Id="rId303" Type="http://schemas.openxmlformats.org/officeDocument/2006/relationships/tags" Target="../tags/tag304.xml"/><Relationship Id="rId748" Type="http://schemas.openxmlformats.org/officeDocument/2006/relationships/tags" Target="../tags/tag749.xml"/><Relationship Id="rId84" Type="http://schemas.openxmlformats.org/officeDocument/2006/relationships/tags" Target="../tags/tag85.xml"/><Relationship Id="rId387" Type="http://schemas.openxmlformats.org/officeDocument/2006/relationships/tags" Target="../tags/tag388.xml"/><Relationship Id="rId510" Type="http://schemas.openxmlformats.org/officeDocument/2006/relationships/tags" Target="../tags/tag511.xml"/><Relationship Id="rId594" Type="http://schemas.openxmlformats.org/officeDocument/2006/relationships/tags" Target="../tags/tag595.xml"/><Relationship Id="rId608" Type="http://schemas.openxmlformats.org/officeDocument/2006/relationships/tags" Target="../tags/tag609.xml"/><Relationship Id="rId815" Type="http://schemas.openxmlformats.org/officeDocument/2006/relationships/tags" Target="../tags/tag816.xml"/><Relationship Id="rId247" Type="http://schemas.openxmlformats.org/officeDocument/2006/relationships/tags" Target="../tags/tag248.xml"/><Relationship Id="rId107" Type="http://schemas.openxmlformats.org/officeDocument/2006/relationships/tags" Target="../tags/tag108.xml"/><Relationship Id="rId454" Type="http://schemas.openxmlformats.org/officeDocument/2006/relationships/tags" Target="../tags/tag455.xml"/><Relationship Id="rId661" Type="http://schemas.openxmlformats.org/officeDocument/2006/relationships/tags" Target="../tags/tag662.xml"/><Relationship Id="rId759" Type="http://schemas.openxmlformats.org/officeDocument/2006/relationships/tags" Target="../tags/tag760.xml"/><Relationship Id="rId11" Type="http://schemas.openxmlformats.org/officeDocument/2006/relationships/tags" Target="../tags/tag12.xml"/><Relationship Id="rId314" Type="http://schemas.openxmlformats.org/officeDocument/2006/relationships/tags" Target="../tags/tag315.xml"/><Relationship Id="rId398" Type="http://schemas.openxmlformats.org/officeDocument/2006/relationships/tags" Target="../tags/tag399.xml"/><Relationship Id="rId521" Type="http://schemas.openxmlformats.org/officeDocument/2006/relationships/tags" Target="../tags/tag522.xml"/><Relationship Id="rId619" Type="http://schemas.openxmlformats.org/officeDocument/2006/relationships/tags" Target="../tags/tag620.xml"/><Relationship Id="rId95" Type="http://schemas.openxmlformats.org/officeDocument/2006/relationships/tags" Target="../tags/tag96.xml"/><Relationship Id="rId160" Type="http://schemas.openxmlformats.org/officeDocument/2006/relationships/tags" Target="../tags/tag161.xml"/><Relationship Id="rId826" Type="http://schemas.openxmlformats.org/officeDocument/2006/relationships/tags" Target="../tags/tag827.xml"/><Relationship Id="rId258" Type="http://schemas.openxmlformats.org/officeDocument/2006/relationships/tags" Target="../tags/tag259.xml"/><Relationship Id="rId465" Type="http://schemas.openxmlformats.org/officeDocument/2006/relationships/tags" Target="../tags/tag466.xml"/><Relationship Id="rId672" Type="http://schemas.openxmlformats.org/officeDocument/2006/relationships/tags" Target="../tags/tag673.xml"/><Relationship Id="rId22" Type="http://schemas.openxmlformats.org/officeDocument/2006/relationships/tags" Target="../tags/tag23.xml"/><Relationship Id="rId118" Type="http://schemas.openxmlformats.org/officeDocument/2006/relationships/tags" Target="../tags/tag119.xml"/><Relationship Id="rId325" Type="http://schemas.openxmlformats.org/officeDocument/2006/relationships/tags" Target="../tags/tag326.xml"/><Relationship Id="rId532" Type="http://schemas.openxmlformats.org/officeDocument/2006/relationships/tags" Target="../tags/tag533.xml"/><Relationship Id="rId171" Type="http://schemas.openxmlformats.org/officeDocument/2006/relationships/tags" Target="../tags/tag172.xml"/><Relationship Id="rId837" Type="http://schemas.openxmlformats.org/officeDocument/2006/relationships/tags" Target="../tags/tag838.xml"/><Relationship Id="rId269" Type="http://schemas.openxmlformats.org/officeDocument/2006/relationships/tags" Target="../tags/tag270.xml"/><Relationship Id="rId476" Type="http://schemas.openxmlformats.org/officeDocument/2006/relationships/tags" Target="../tags/tag477.xml"/><Relationship Id="rId683" Type="http://schemas.openxmlformats.org/officeDocument/2006/relationships/tags" Target="../tags/tag684.xml"/><Relationship Id="rId33" Type="http://schemas.openxmlformats.org/officeDocument/2006/relationships/tags" Target="../tags/tag34.xml"/><Relationship Id="rId129" Type="http://schemas.openxmlformats.org/officeDocument/2006/relationships/tags" Target="../tags/tag130.xml"/><Relationship Id="rId336" Type="http://schemas.openxmlformats.org/officeDocument/2006/relationships/tags" Target="../tags/tag337.xml"/><Relationship Id="rId543" Type="http://schemas.openxmlformats.org/officeDocument/2006/relationships/tags" Target="../tags/tag544.xml"/><Relationship Id="rId182" Type="http://schemas.openxmlformats.org/officeDocument/2006/relationships/tags" Target="../tags/tag183.xml"/><Relationship Id="rId403" Type="http://schemas.openxmlformats.org/officeDocument/2006/relationships/tags" Target="../tags/tag404.xml"/><Relationship Id="rId750" Type="http://schemas.openxmlformats.org/officeDocument/2006/relationships/tags" Target="../tags/tag751.xml"/><Relationship Id="rId487" Type="http://schemas.openxmlformats.org/officeDocument/2006/relationships/tags" Target="../tags/tag488.xml"/><Relationship Id="rId610" Type="http://schemas.openxmlformats.org/officeDocument/2006/relationships/tags" Target="../tags/tag611.xml"/><Relationship Id="rId694" Type="http://schemas.openxmlformats.org/officeDocument/2006/relationships/tags" Target="../tags/tag695.xml"/><Relationship Id="rId708" Type="http://schemas.openxmlformats.org/officeDocument/2006/relationships/tags" Target="../tags/tag709.xml"/><Relationship Id="rId347" Type="http://schemas.openxmlformats.org/officeDocument/2006/relationships/tags" Target="../tags/tag348.xml"/><Relationship Id="rId44" Type="http://schemas.openxmlformats.org/officeDocument/2006/relationships/tags" Target="../tags/tag45.xml"/><Relationship Id="rId554" Type="http://schemas.openxmlformats.org/officeDocument/2006/relationships/tags" Target="../tags/tag555.xml"/><Relationship Id="rId761" Type="http://schemas.openxmlformats.org/officeDocument/2006/relationships/tags" Target="../tags/tag762.xml"/><Relationship Id="rId193" Type="http://schemas.openxmlformats.org/officeDocument/2006/relationships/tags" Target="../tags/tag194.xml"/><Relationship Id="rId207" Type="http://schemas.openxmlformats.org/officeDocument/2006/relationships/tags" Target="../tags/tag208.xml"/><Relationship Id="rId414" Type="http://schemas.openxmlformats.org/officeDocument/2006/relationships/tags" Target="../tags/tag415.xml"/><Relationship Id="rId498" Type="http://schemas.openxmlformats.org/officeDocument/2006/relationships/tags" Target="../tags/tag499.xml"/><Relationship Id="rId621" Type="http://schemas.openxmlformats.org/officeDocument/2006/relationships/tags" Target="../tags/tag622.xml"/><Relationship Id="rId260" Type="http://schemas.openxmlformats.org/officeDocument/2006/relationships/tags" Target="../tags/tag261.xml"/><Relationship Id="rId719" Type="http://schemas.openxmlformats.org/officeDocument/2006/relationships/tags" Target="../tags/tag720.xml"/><Relationship Id="rId55" Type="http://schemas.openxmlformats.org/officeDocument/2006/relationships/tags" Target="../tags/tag56.xml"/><Relationship Id="rId120" Type="http://schemas.openxmlformats.org/officeDocument/2006/relationships/tags" Target="../tags/tag121.xml"/><Relationship Id="rId358" Type="http://schemas.openxmlformats.org/officeDocument/2006/relationships/tags" Target="../tags/tag359.xml"/><Relationship Id="rId565" Type="http://schemas.openxmlformats.org/officeDocument/2006/relationships/tags" Target="../tags/tag566.xml"/><Relationship Id="rId772" Type="http://schemas.openxmlformats.org/officeDocument/2006/relationships/tags" Target="../tags/tag773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577680" y="2912263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dirty="0"/>
              <a:t>Risk Management</a:t>
            </a:r>
            <a:endParaRPr lang="en-GB" sz="44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Risk management</a:t>
            </a:r>
            <a:endParaRPr lang="en-GB" sz="36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36881" y="1476231"/>
            <a:ext cx="11119245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a typeface="Cambria" panose="02040503050406030204" pitchFamily="18" charset="0"/>
                <a:cs typeface="Times New Roman" panose="02020603050405020304" pitchFamily="18" charset="0"/>
              </a:rPr>
              <a:t>At</a:t>
            </a:r>
            <a:r>
              <a:rPr lang="en-GB" sz="24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 the end of this lecture, students will be able to: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Identify, assess, and manage project risks using structured techniques, while evaluating appropriate risk-handling strategies.</a:t>
            </a:r>
            <a:endParaRPr lang="en-GB" sz="2400" dirty="0">
              <a:effectLst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571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15204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Defining Risk</a:t>
            </a:r>
          </a:p>
        </p:txBody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Risk can be defined as the </a:t>
            </a:r>
            <a:r>
              <a:rPr lang="en-GB" b="1" i="1" dirty="0"/>
              <a:t>combination of the probability of an event and its consequences.</a:t>
            </a:r>
          </a:p>
          <a:p>
            <a:r>
              <a:rPr lang="en-GB" dirty="0"/>
              <a:t>It is the chance of exposure to the </a:t>
            </a:r>
            <a:r>
              <a:rPr lang="en-GB" i="1" dirty="0"/>
              <a:t>adverse consequences of future events.</a:t>
            </a:r>
          </a:p>
          <a:p>
            <a:r>
              <a:rPr lang="en-GB" dirty="0"/>
              <a:t>These events can be </a:t>
            </a:r>
            <a:r>
              <a:rPr lang="en-GB" i="1" dirty="0"/>
              <a:t>positive or negative</a:t>
            </a:r>
            <a:r>
              <a:rPr lang="en-GB" dirty="0"/>
              <a:t>, meaning the word “</a:t>
            </a:r>
            <a:r>
              <a:rPr lang="en-GB" b="1" dirty="0"/>
              <a:t>risk” is inherently neutral.</a:t>
            </a:r>
          </a:p>
          <a:p>
            <a:r>
              <a:rPr lang="en-GB" b="1" dirty="0"/>
              <a:t>Project plans </a:t>
            </a:r>
            <a:r>
              <a:rPr lang="en-GB" dirty="0"/>
              <a:t>have to be based on </a:t>
            </a:r>
            <a:r>
              <a:rPr lang="en-GB" b="1" i="1" dirty="0"/>
              <a:t>assumptions. </a:t>
            </a:r>
            <a:r>
              <a:rPr lang="en-GB" i="1" dirty="0"/>
              <a:t>Risk </a:t>
            </a:r>
            <a:r>
              <a:rPr lang="en-GB" dirty="0"/>
              <a:t>is the possibility that an </a:t>
            </a:r>
            <a:r>
              <a:rPr lang="en-GB" i="1" dirty="0"/>
              <a:t>assumption is wrong</a:t>
            </a:r>
          </a:p>
          <a:p>
            <a:r>
              <a:rPr lang="en-GB" dirty="0"/>
              <a:t>When a risk occurs, it becomes a </a:t>
            </a:r>
            <a:r>
              <a:rPr lang="en-GB" i="1" dirty="0"/>
              <a:t>problem</a:t>
            </a:r>
            <a:r>
              <a:rPr lang="en-GB" dirty="0"/>
              <a:t> or an </a:t>
            </a:r>
            <a:r>
              <a:rPr lang="en-GB" i="1" dirty="0"/>
              <a:t>issue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225761F9-401A-B339-8D2B-B7B88C711A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8515" y="99218"/>
            <a:ext cx="11594969" cy="1325563"/>
          </a:xfrm>
        </p:spPr>
        <p:txBody>
          <a:bodyPr/>
          <a:lstStyle/>
          <a:p>
            <a:pPr algn="ctr"/>
            <a:r>
              <a:rPr lang="en-GB" altLang="en-US" dirty="0">
                <a:solidFill>
                  <a:schemeClr val="bg1"/>
                </a:solidFill>
              </a:rPr>
              <a:t>Risk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E5D4F135-2D75-60D9-A6D0-B45E56254C0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80647" y="1595952"/>
            <a:ext cx="9532782" cy="45350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Categories of risk</a:t>
            </a:r>
            <a:endParaRPr lang="en-GB" altLang="en-US" b="1" dirty="0"/>
          </a:p>
          <a:p>
            <a:pPr lvl="1"/>
            <a:r>
              <a:rPr lang="en-GB" altLang="en-US" sz="2800" dirty="0"/>
              <a:t>Environmental risk</a:t>
            </a:r>
          </a:p>
          <a:p>
            <a:pPr lvl="1"/>
            <a:r>
              <a:rPr lang="en-GB" altLang="en-US" sz="2800" dirty="0"/>
              <a:t>Health and safety risk</a:t>
            </a:r>
          </a:p>
          <a:p>
            <a:pPr lvl="1"/>
            <a:r>
              <a:rPr lang="en-GB" altLang="en-US" sz="2800" dirty="0"/>
              <a:t>Data and systems risk</a:t>
            </a:r>
          </a:p>
          <a:p>
            <a:pPr lvl="1"/>
            <a:r>
              <a:rPr lang="en-GB" altLang="en-US" sz="2800" dirty="0"/>
              <a:t>Investment risk</a:t>
            </a:r>
          </a:p>
          <a:p>
            <a:pPr lvl="1"/>
            <a:r>
              <a:rPr lang="en-GB" altLang="en-US" sz="2800" dirty="0"/>
              <a:t>Technical risk</a:t>
            </a:r>
          </a:p>
          <a:p>
            <a:pPr lvl="1"/>
            <a:r>
              <a:rPr lang="en-GB" altLang="en-US" sz="2800" dirty="0"/>
              <a:t>Sales and marketing risk</a:t>
            </a:r>
          </a:p>
          <a:p>
            <a:pPr lvl="1"/>
            <a:r>
              <a:rPr lang="en-GB" altLang="en-US" sz="2800" dirty="0"/>
              <a:t>Banking risk</a:t>
            </a:r>
          </a:p>
          <a:p>
            <a:pPr lvl="1"/>
            <a:r>
              <a:rPr lang="en-GB" altLang="en-US" sz="2800" dirty="0"/>
              <a:t>Insurance risk</a:t>
            </a:r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1378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538F741C-3B07-CBBA-543B-76F47E92F2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9269" y="485043"/>
            <a:ext cx="7772400" cy="914400"/>
          </a:xfrm>
        </p:spPr>
        <p:txBody>
          <a:bodyPr/>
          <a:lstStyle/>
          <a:p>
            <a:pPr algn="ctr"/>
            <a:r>
              <a:rPr lang="en-GB" altLang="en-US" dirty="0">
                <a:solidFill>
                  <a:schemeClr val="bg1"/>
                </a:solidFill>
              </a:rPr>
              <a:t>Reasons for Success &amp; Failure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390C39D1-5A6F-FB90-9F3B-1C6241243D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2737" y="1219200"/>
            <a:ext cx="9309463" cy="487680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/>
              <a:t>Success</a:t>
            </a:r>
          </a:p>
          <a:p>
            <a:pPr>
              <a:buFontTx/>
              <a:buNone/>
            </a:pPr>
            <a:r>
              <a:rPr lang="en-GB" altLang="en-US" dirty="0"/>
              <a:t>1. Good planning &amp; monitoring</a:t>
            </a:r>
          </a:p>
          <a:p>
            <a:pPr>
              <a:buFontTx/>
              <a:buNone/>
            </a:pPr>
            <a:r>
              <a:rPr lang="en-GB" altLang="en-US" dirty="0"/>
              <a:t>2. Good team &amp; structure</a:t>
            </a:r>
          </a:p>
          <a:p>
            <a:pPr>
              <a:buFontTx/>
              <a:buNone/>
            </a:pPr>
            <a:r>
              <a:rPr lang="en-GB" altLang="en-US" dirty="0"/>
              <a:t>3. Clear objectives</a:t>
            </a:r>
            <a:endParaRPr lang="en-GB" altLang="en-US" b="1" dirty="0"/>
          </a:p>
          <a:p>
            <a:pPr>
              <a:buFontTx/>
              <a:buNone/>
            </a:pPr>
            <a:r>
              <a:rPr lang="en-GB" altLang="en-US" b="1" dirty="0"/>
              <a:t>Failure</a:t>
            </a:r>
          </a:p>
          <a:p>
            <a:pPr>
              <a:buFontTx/>
              <a:buNone/>
            </a:pPr>
            <a:r>
              <a:rPr lang="en-GB" altLang="en-US" dirty="0"/>
              <a:t>1. Poor conflicting objectives</a:t>
            </a:r>
          </a:p>
          <a:p>
            <a:pPr>
              <a:buFontTx/>
              <a:buNone/>
            </a:pPr>
            <a:r>
              <a:rPr lang="en-GB" altLang="en-US" dirty="0"/>
              <a:t>2. Poor planning &amp; foresight</a:t>
            </a:r>
          </a:p>
          <a:p>
            <a:pPr>
              <a:buFontTx/>
              <a:buNone/>
            </a:pPr>
            <a:r>
              <a:rPr lang="en-GB" altLang="en-US" dirty="0"/>
              <a:t>3. Poor unsupported team</a:t>
            </a:r>
          </a:p>
          <a:p>
            <a:pPr>
              <a:buFontTx/>
              <a:buNone/>
            </a:pPr>
            <a:r>
              <a:rPr lang="en-GB" altLang="en-US" dirty="0"/>
              <a:t>4. Lack of management</a:t>
            </a:r>
          </a:p>
          <a:p>
            <a:pPr>
              <a:buFontTx/>
              <a:buNone/>
            </a:pPr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1299221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60440" y="81983"/>
            <a:ext cx="11594969" cy="1325563"/>
          </a:xfrm>
        </p:spPr>
        <p:txBody>
          <a:bodyPr>
            <a:norm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Leavitt’s Diamond model</a:t>
            </a:r>
            <a:r>
              <a:rPr lang="en-GB" sz="40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1476103" y="1823268"/>
            <a:ext cx="2445448" cy="3575934"/>
          </a:xfrm>
        </p:spPr>
        <p:txBody>
          <a:bodyPr/>
          <a:lstStyle/>
          <a:p>
            <a:pPr>
              <a:spcBef>
                <a:spcPct val="0"/>
              </a:spcBef>
              <a:buFontTx/>
              <a:buNone/>
            </a:pPr>
            <a:r>
              <a:rPr lang="en-US" dirty="0"/>
              <a:t>                 </a:t>
            </a:r>
          </a:p>
          <a:p>
            <a:pPr>
              <a:spcBef>
                <a:spcPct val="0"/>
              </a:spcBef>
            </a:pPr>
            <a:endParaRPr lang="en-US" dirty="0"/>
          </a:p>
          <a:p>
            <a:pPr>
              <a:spcBef>
                <a:spcPct val="0"/>
              </a:spcBef>
            </a:pPr>
            <a:endParaRPr lang="en-US" dirty="0"/>
          </a:p>
          <a:p>
            <a:pPr>
              <a:spcBef>
                <a:spcPct val="0"/>
              </a:spcBef>
              <a:buFontTx/>
              <a:buNone/>
            </a:pPr>
            <a:endParaRPr lang="en-US" dirty="0"/>
          </a:p>
        </p:txBody>
      </p:sp>
      <p:sp>
        <p:nvSpPr>
          <p:cNvPr id="18436" name="Rectangle 4"/>
          <p:cNvSpPr>
            <a:spLocks noGrp="1" noChangeArrowheads="1"/>
          </p:cNvSpPr>
          <p:nvPr>
            <p:ph sz="half" idx="4294967295"/>
          </p:nvPr>
        </p:nvSpPr>
        <p:spPr>
          <a:xfrm>
            <a:off x="236591" y="1309747"/>
            <a:ext cx="7095437" cy="5466270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b="1" dirty="0"/>
              <a:t>Leavitt’s Diamond model</a:t>
            </a:r>
            <a:r>
              <a:rPr lang="en-GB" dirty="0"/>
              <a:t>.</a:t>
            </a:r>
          </a:p>
          <a:p>
            <a:pPr>
              <a:spcBef>
                <a:spcPct val="0"/>
              </a:spcBef>
            </a:pPr>
            <a:r>
              <a:rPr lang="en-GB" dirty="0"/>
              <a:t>It is an </a:t>
            </a:r>
            <a:r>
              <a:rPr lang="en-GB" b="1" dirty="0"/>
              <a:t>organisational change model</a:t>
            </a:r>
            <a:r>
              <a:rPr lang="en-GB" dirty="0"/>
              <a:t> that shows the four parts of an organisation are connected.</a:t>
            </a:r>
            <a:endParaRPr lang="en-US" b="1" dirty="0"/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b="1" dirty="0"/>
              <a:t>Actors </a:t>
            </a:r>
            <a:r>
              <a:rPr lang="en-US" dirty="0"/>
              <a:t>– the people involved in the project.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b="1" dirty="0"/>
              <a:t>Structure - </a:t>
            </a:r>
            <a:r>
              <a:rPr lang="en-GB" dirty="0"/>
              <a:t>the organisation, roles, hierarchy, or system of control.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b="1" dirty="0"/>
              <a:t>Technology</a:t>
            </a:r>
            <a:r>
              <a:rPr lang="en-GB" b="1" dirty="0"/>
              <a:t> </a:t>
            </a:r>
            <a:r>
              <a:rPr lang="en-US" dirty="0"/>
              <a:t>- </a:t>
            </a:r>
            <a:r>
              <a:rPr lang="en-GB" dirty="0"/>
              <a:t>the tools, equipment, or systems used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b="1" dirty="0"/>
              <a:t>Task - </a:t>
            </a:r>
            <a:r>
              <a:rPr lang="en-GB" dirty="0"/>
              <a:t>the work or activities being carried out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If one part changes, the other parts are affected too.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for example, introducing new technology may require changes in tasks, people, and structure.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50EA7AA9-5EA5-4B80-8053-7BCBBFDFFCD1}" type="slidenum">
              <a:rPr lang="en-US"/>
              <a:pPr/>
              <a:t>6</a:t>
            </a:fld>
            <a:endParaRPr lang="en-US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9569" y="1195754"/>
            <a:ext cx="5001846" cy="3309355"/>
          </a:xfrm>
          <a:prstGeom prst="rect">
            <a:avLst/>
          </a:prstGeom>
          <a:noFill/>
          <a:ln/>
        </p:spPr>
      </p:pic>
    </p:spTree>
    <p:extLst>
      <p:ext uri="{BB962C8B-B14F-4D97-AF65-F5344CB8AC3E}">
        <p14:creationId xmlns:p14="http://schemas.microsoft.com/office/powerpoint/2010/main" val="1285835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01657" y="136525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Risk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295374" y="1462088"/>
            <a:ext cx="11594969" cy="43378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The planning for risk includes these steps:</a:t>
            </a:r>
          </a:p>
          <a:p>
            <a:pPr>
              <a:lnSpc>
                <a:spcPct val="90000"/>
              </a:lnSpc>
            </a:pPr>
            <a:r>
              <a:rPr lang="en-GB" b="1" dirty="0"/>
              <a:t>Risk identification</a:t>
            </a:r>
            <a:r>
              <a:rPr lang="en-GB" dirty="0"/>
              <a:t> – What risks might arise?</a:t>
            </a:r>
          </a:p>
          <a:p>
            <a:pPr>
              <a:lnSpc>
                <a:spcPct val="90000"/>
              </a:lnSpc>
            </a:pPr>
            <a:r>
              <a:rPr lang="en-GB" b="1" dirty="0"/>
              <a:t>Risk analysis and prioritisation </a:t>
            </a:r>
            <a:r>
              <a:rPr lang="en-GB" dirty="0"/>
              <a:t>– which are the most serious risks?</a:t>
            </a:r>
          </a:p>
          <a:p>
            <a:pPr>
              <a:lnSpc>
                <a:spcPct val="90000"/>
              </a:lnSpc>
            </a:pPr>
            <a:r>
              <a:rPr lang="en-GB" b="1" dirty="0"/>
              <a:t>Risk planning </a:t>
            </a:r>
            <a:r>
              <a:rPr lang="en-GB" dirty="0"/>
              <a:t>– what are we going to do about them?</a:t>
            </a:r>
          </a:p>
          <a:p>
            <a:pPr>
              <a:lnSpc>
                <a:spcPct val="90000"/>
              </a:lnSpc>
            </a:pPr>
            <a:r>
              <a:rPr lang="en-GB" b="1" dirty="0"/>
              <a:t>Risk monitoring </a:t>
            </a:r>
            <a:r>
              <a:rPr lang="en-GB" dirty="0"/>
              <a:t>– what is the current state of each risk?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672E2378-E62B-40B7-936E-5A92D9B49BC2}" type="slidenum">
              <a:rPr lang="en-US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3811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1657" y="186486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Risk identification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301657" y="1430384"/>
            <a:ext cx="11792277" cy="5102392"/>
          </a:xfrm>
        </p:spPr>
        <p:txBody>
          <a:bodyPr/>
          <a:lstStyle/>
          <a:p>
            <a:pPr>
              <a:buFontTx/>
              <a:buNone/>
            </a:pPr>
            <a:r>
              <a:rPr lang="en-GB" dirty="0"/>
              <a:t>Approaches to identifying risks include:</a:t>
            </a:r>
          </a:p>
          <a:p>
            <a:r>
              <a:rPr lang="en-GB" b="1" dirty="0"/>
              <a:t>Use of checklists </a:t>
            </a:r>
            <a:r>
              <a:rPr lang="en-GB" dirty="0"/>
              <a:t>– usually based on the </a:t>
            </a:r>
            <a:r>
              <a:rPr lang="en-GB" i="1" dirty="0"/>
              <a:t>experience of past projects</a:t>
            </a:r>
          </a:p>
          <a:p>
            <a:r>
              <a:rPr lang="en-GB" b="1" dirty="0"/>
              <a:t>Brainstorming</a:t>
            </a:r>
            <a:r>
              <a:rPr lang="en-GB" dirty="0"/>
              <a:t> – getting </a:t>
            </a:r>
            <a:r>
              <a:rPr lang="en-GB" i="1" dirty="0"/>
              <a:t>knowledgeable stakeholders together to pool concerns</a:t>
            </a:r>
          </a:p>
          <a:p>
            <a:r>
              <a:rPr lang="en-GB" b="1" dirty="0"/>
              <a:t>Causal mapping </a:t>
            </a:r>
            <a:r>
              <a:rPr lang="en-GB" dirty="0"/>
              <a:t>– identifying possible </a:t>
            </a:r>
            <a:r>
              <a:rPr lang="en-GB" i="1" dirty="0"/>
              <a:t>chains of cause and effect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C02D3C02-58A2-4FCC-8CA2-6D1B5B5E4DA4}" type="slidenum">
              <a:rPr lang="en-US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662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15A39567-6FD3-CF6A-23AF-2DA3A0B0F7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28600"/>
            <a:ext cx="7772400" cy="685800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dirty="0">
                <a:solidFill>
                  <a:schemeClr val="bg1"/>
                </a:solidFill>
              </a:rPr>
              <a:t>Risk Identification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68085969-C969-4F91-9F9A-F888E08B2544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896983" y="1230086"/>
            <a:ext cx="4267200" cy="5791200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z="2400" dirty="0"/>
              <a:t>IN HOUSE</a:t>
            </a:r>
            <a:endParaRPr lang="en-GB" altLang="en-US" dirty="0"/>
          </a:p>
          <a:p>
            <a:pPr>
              <a:buFontTx/>
              <a:buNone/>
            </a:pPr>
            <a:r>
              <a:rPr lang="en-GB" altLang="en-US" sz="2000" dirty="0"/>
              <a:t>	</a:t>
            </a:r>
            <a:r>
              <a:rPr lang="en-GB" altLang="en-US" sz="1800" dirty="0"/>
              <a:t>- estimating errors</a:t>
            </a:r>
          </a:p>
          <a:p>
            <a:pPr>
              <a:buFontTx/>
              <a:buNone/>
            </a:pPr>
            <a:r>
              <a:rPr lang="en-GB" altLang="en-US" sz="1800" dirty="0"/>
              <a:t>	- cost escalation</a:t>
            </a:r>
          </a:p>
          <a:p>
            <a:pPr>
              <a:buFontTx/>
              <a:buNone/>
            </a:pPr>
            <a:r>
              <a:rPr lang="en-GB" altLang="en-US" sz="1800" dirty="0"/>
              <a:t>	- technical performance issues</a:t>
            </a:r>
          </a:p>
          <a:p>
            <a:pPr>
              <a:buFontTx/>
              <a:buNone/>
            </a:pPr>
            <a:r>
              <a:rPr lang="en-GB" altLang="en-US" sz="1800" dirty="0"/>
              <a:t>	- use of new technology</a:t>
            </a:r>
          </a:p>
          <a:p>
            <a:pPr>
              <a:buFontTx/>
              <a:buNone/>
            </a:pPr>
            <a:r>
              <a:rPr lang="en-GB" altLang="en-US" sz="1800" dirty="0"/>
              <a:t>	- inadequate resources</a:t>
            </a:r>
          </a:p>
          <a:p>
            <a:pPr>
              <a:buFontTx/>
              <a:buNone/>
            </a:pPr>
            <a:r>
              <a:rPr lang="en-GB" altLang="en-US" sz="1800" dirty="0"/>
              <a:t>	- delay in performance</a:t>
            </a:r>
          </a:p>
          <a:p>
            <a:pPr>
              <a:buFontTx/>
              <a:buNone/>
            </a:pPr>
            <a:r>
              <a:rPr lang="en-GB" altLang="en-US" sz="1800" dirty="0"/>
              <a:t>	- employee negligence</a:t>
            </a:r>
          </a:p>
          <a:p>
            <a:pPr>
              <a:buFontTx/>
              <a:buNone/>
            </a:pPr>
            <a:r>
              <a:rPr lang="en-GB" altLang="en-US" sz="1800" dirty="0"/>
              <a:t>	- industrial dispute</a:t>
            </a:r>
          </a:p>
          <a:p>
            <a:pPr>
              <a:buFontTx/>
              <a:buNone/>
            </a:pPr>
            <a:r>
              <a:rPr lang="en-GB" altLang="en-US" sz="1800" dirty="0"/>
              <a:t>	- warranty costs</a:t>
            </a:r>
            <a:endParaRPr lang="en-GB" altLang="en-US" dirty="0"/>
          </a:p>
          <a:p>
            <a:r>
              <a:rPr lang="en-GB" altLang="en-US" sz="2400" dirty="0"/>
              <a:t>SUB-CONTRACTOR</a:t>
            </a:r>
            <a:endParaRPr lang="en-GB" altLang="en-US" dirty="0"/>
          </a:p>
          <a:p>
            <a:pPr>
              <a:buFontTx/>
              <a:buNone/>
            </a:pPr>
            <a:r>
              <a:rPr lang="en-GB" altLang="en-US" sz="2000" dirty="0"/>
              <a:t>	- </a:t>
            </a:r>
            <a:r>
              <a:rPr lang="en-GB" altLang="en-US" sz="1800" dirty="0"/>
              <a:t>technical performance issues</a:t>
            </a:r>
          </a:p>
          <a:p>
            <a:pPr>
              <a:buFontTx/>
              <a:buNone/>
            </a:pPr>
            <a:r>
              <a:rPr lang="en-GB" altLang="en-US" sz="1800" dirty="0"/>
              <a:t>	- inadequate resources</a:t>
            </a:r>
          </a:p>
          <a:p>
            <a:pPr>
              <a:buFontTx/>
              <a:buNone/>
            </a:pPr>
            <a:r>
              <a:rPr lang="en-GB" altLang="en-US" sz="1800" dirty="0"/>
              <a:t>	- delay in performance</a:t>
            </a:r>
          </a:p>
          <a:p>
            <a:pPr>
              <a:buFontTx/>
              <a:buNone/>
            </a:pPr>
            <a:r>
              <a:rPr lang="en-GB" altLang="en-US" sz="1800" dirty="0"/>
              <a:t>	- industrial dispute</a:t>
            </a:r>
          </a:p>
          <a:p>
            <a:pPr>
              <a:buFontTx/>
              <a:buNone/>
            </a:pPr>
            <a:r>
              <a:rPr lang="en-GB" altLang="en-US" sz="1800" dirty="0"/>
              <a:t>	- ceasing to trade</a:t>
            </a:r>
          </a:p>
          <a:p>
            <a:pPr>
              <a:buFontTx/>
              <a:buNone/>
            </a:pPr>
            <a:r>
              <a:rPr lang="en-GB" altLang="en-US" sz="1800" dirty="0"/>
              <a:t>	- warranty support problems</a:t>
            </a:r>
          </a:p>
        </p:txBody>
      </p:sp>
      <p:sp>
        <p:nvSpPr>
          <p:cNvPr id="21508" name="Rectangle 4">
            <a:extLst>
              <a:ext uri="{FF2B5EF4-FFF2-40B4-BE49-F238E27FC236}">
                <a16:creationId xmlns:a16="http://schemas.microsoft.com/office/drawing/2014/main" id="{117763B8-DC22-1388-28D7-93FEB4AFE53E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894219" y="1170214"/>
            <a:ext cx="4636224" cy="5382986"/>
          </a:xfrm>
        </p:spPr>
        <p:txBody>
          <a:bodyPr>
            <a:normAutofit lnSpcReduction="10000"/>
          </a:bodyPr>
          <a:lstStyle/>
          <a:p>
            <a:r>
              <a:rPr lang="en-GB" altLang="en-US" sz="2400" dirty="0"/>
              <a:t>CUSTOMER</a:t>
            </a:r>
          </a:p>
          <a:p>
            <a:pPr>
              <a:buFontTx/>
              <a:buNone/>
            </a:pPr>
            <a:r>
              <a:rPr lang="en-GB" altLang="en-US" sz="1800" dirty="0"/>
              <a:t>	- cancellation </a:t>
            </a:r>
            <a:r>
              <a:rPr lang="en-GB" sz="1800" dirty="0"/>
              <a:t>of the project</a:t>
            </a:r>
            <a:endParaRPr lang="en-GB" altLang="en-US" sz="1800" dirty="0"/>
          </a:p>
          <a:p>
            <a:pPr>
              <a:buFontTx/>
              <a:buNone/>
            </a:pPr>
            <a:r>
              <a:rPr lang="en-GB" altLang="en-US" sz="1800" dirty="0"/>
              <a:t>	- non performance </a:t>
            </a:r>
            <a:r>
              <a:rPr lang="en-GB" sz="1800" dirty="0"/>
              <a:t>by the customer</a:t>
            </a:r>
            <a:endParaRPr lang="en-GB" altLang="en-US" sz="1800" dirty="0"/>
          </a:p>
          <a:p>
            <a:pPr>
              <a:buFontTx/>
              <a:buNone/>
            </a:pPr>
            <a:r>
              <a:rPr lang="en-GB" altLang="en-US" sz="1800" dirty="0"/>
              <a:t>	- denial of access/data</a:t>
            </a:r>
          </a:p>
          <a:p>
            <a:pPr>
              <a:buFontTx/>
              <a:buNone/>
            </a:pPr>
            <a:r>
              <a:rPr lang="en-GB" altLang="en-US" sz="1800" dirty="0"/>
              <a:t>	- change of requirements</a:t>
            </a:r>
          </a:p>
          <a:p>
            <a:pPr>
              <a:buFontTx/>
              <a:buNone/>
            </a:pPr>
            <a:r>
              <a:rPr lang="en-GB" altLang="en-US" sz="1800" dirty="0"/>
              <a:t>	- </a:t>
            </a:r>
            <a:r>
              <a:rPr lang="en-GB" sz="1800" dirty="0"/>
              <a:t>delays in approving drawings</a:t>
            </a:r>
            <a:endParaRPr lang="en-GB" altLang="en-US" sz="1800" dirty="0"/>
          </a:p>
          <a:p>
            <a:pPr>
              <a:buFontTx/>
              <a:buNone/>
            </a:pPr>
            <a:r>
              <a:rPr lang="en-GB" altLang="en-US" sz="1800" dirty="0"/>
              <a:t>	- delay in payment</a:t>
            </a:r>
          </a:p>
          <a:p>
            <a:pPr>
              <a:buFontTx/>
              <a:buNone/>
            </a:pPr>
            <a:r>
              <a:rPr lang="en-GB" altLang="en-US" sz="1800" dirty="0"/>
              <a:t>	- failure to pay</a:t>
            </a:r>
          </a:p>
          <a:p>
            <a:pPr>
              <a:buNone/>
            </a:pPr>
            <a:r>
              <a:rPr lang="en-GB" altLang="en-US" sz="1800" dirty="0"/>
              <a:t>	- local laws/regulations </a:t>
            </a:r>
            <a:r>
              <a:rPr lang="en-GB" sz="1700" dirty="0"/>
              <a:t>affecting the project</a:t>
            </a:r>
            <a:endParaRPr lang="en-GB" sz="2400" dirty="0"/>
          </a:p>
          <a:p>
            <a:r>
              <a:rPr lang="en-GB" altLang="en-US" sz="2400" dirty="0"/>
              <a:t>THIRD PARTIES</a:t>
            </a:r>
          </a:p>
          <a:p>
            <a:pPr>
              <a:buFontTx/>
              <a:buNone/>
            </a:pPr>
            <a:r>
              <a:rPr lang="en-GB" altLang="en-US" sz="1800" dirty="0"/>
              <a:t>	- industrial dispute</a:t>
            </a:r>
          </a:p>
          <a:p>
            <a:pPr>
              <a:buFontTx/>
              <a:buNone/>
            </a:pPr>
            <a:r>
              <a:rPr lang="en-GB" altLang="en-US" sz="1800" dirty="0"/>
              <a:t>	- foreign government action</a:t>
            </a:r>
          </a:p>
          <a:p>
            <a:pPr>
              <a:buFontTx/>
              <a:buNone/>
            </a:pPr>
            <a:r>
              <a:rPr lang="en-GB" altLang="en-US" sz="1800" dirty="0"/>
              <a:t>	- government action</a:t>
            </a:r>
          </a:p>
          <a:p>
            <a:pPr>
              <a:buFontTx/>
              <a:buNone/>
            </a:pPr>
            <a:r>
              <a:rPr lang="en-GB" altLang="en-US" sz="1800" dirty="0"/>
              <a:t>	- other contractors</a:t>
            </a:r>
          </a:p>
          <a:p>
            <a:pPr>
              <a:buFontTx/>
              <a:buNone/>
            </a:pPr>
            <a:r>
              <a:rPr lang="en-GB" altLang="en-US" sz="1800" dirty="0"/>
              <a:t>	- currency fluctuations</a:t>
            </a:r>
            <a:endParaRPr lang="en-GB" alt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035B80D9-5CB7-5BFA-1B48-06E37EAB24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4537" y="62389"/>
            <a:ext cx="11594969" cy="1325563"/>
          </a:xfrm>
        </p:spPr>
        <p:txBody>
          <a:bodyPr/>
          <a:lstStyle/>
          <a:p>
            <a:pPr algn="ctr"/>
            <a:r>
              <a:rPr lang="en-GB" altLang="en-US" dirty="0">
                <a:solidFill>
                  <a:schemeClr val="bg1"/>
                </a:solidFill>
              </a:rPr>
              <a:t>Risk Management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28E4C148-00AD-CBB1-2B2E-71A3550671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436914"/>
            <a:ext cx="11160034" cy="5226607"/>
          </a:xfrm>
        </p:spPr>
        <p:txBody>
          <a:bodyPr/>
          <a:lstStyle/>
          <a:p>
            <a:pPr marL="450850" indent="-358775"/>
            <a:r>
              <a:rPr lang="en-GB" altLang="en-US" b="1" dirty="0"/>
              <a:t>Risk management </a:t>
            </a:r>
            <a:r>
              <a:rPr lang="en-GB" altLang="en-US" dirty="0"/>
              <a:t>is the process through which </a:t>
            </a:r>
            <a:r>
              <a:rPr lang="en-GB" altLang="en-US" b="1" dirty="0"/>
              <a:t>decisions are made to accept a known or assessed risk </a:t>
            </a:r>
            <a:r>
              <a:rPr lang="en-GB" altLang="en-US" dirty="0"/>
              <a:t>and/or to implement actions that </a:t>
            </a:r>
            <a:r>
              <a:rPr lang="en-GB" altLang="en-US" b="1" dirty="0"/>
              <a:t>reduce the likelihood or consequences of its </a:t>
            </a:r>
            <a:r>
              <a:rPr lang="en-GB" b="1" dirty="0"/>
              <a:t>occurrence.</a:t>
            </a:r>
            <a:endParaRPr lang="en-GB" altLang="en-US" b="1" dirty="0"/>
          </a:p>
          <a:p>
            <a:pPr marL="450850" indent="-358775"/>
            <a:r>
              <a:rPr lang="en-GB" dirty="0"/>
              <a:t>A </a:t>
            </a:r>
            <a:r>
              <a:rPr lang="en-GB" b="1" i="1" dirty="0"/>
              <a:t>strong risk management process </a:t>
            </a:r>
            <a:r>
              <a:rPr lang="en-GB" dirty="0"/>
              <a:t>can </a:t>
            </a:r>
            <a:r>
              <a:rPr lang="en-GB" b="1" dirty="0"/>
              <a:t>significantly reduce the number and severity of problems</a:t>
            </a:r>
            <a:r>
              <a:rPr lang="en-GB" dirty="0"/>
              <a:t> within a project.</a:t>
            </a:r>
            <a:endParaRPr lang="en-GB" b="1" i="1" dirty="0"/>
          </a:p>
          <a:p>
            <a:pPr marL="450850" indent="-358775"/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2329661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>
          <a:xfrm>
            <a:off x="373503" y="11464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Process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11224260" cy="4892039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dirty="0"/>
              <a:t>	</a:t>
            </a:r>
            <a:r>
              <a:rPr lang="en-GB" b="1" u="sng" dirty="0"/>
              <a:t>Step 1</a:t>
            </a:r>
            <a:r>
              <a:rPr lang="en-GB" dirty="0"/>
              <a:t>: - Each person involved in the planning process </a:t>
            </a:r>
            <a:r>
              <a:rPr lang="en-GB" b="1" i="1" dirty="0"/>
              <a:t>individually lists at least 10 potential risk</a:t>
            </a:r>
            <a:r>
              <a:rPr lang="en-GB" dirty="0"/>
              <a:t> items.</a:t>
            </a:r>
            <a:endParaRPr lang="en-GB" b="1" u="sng" dirty="0"/>
          </a:p>
          <a:p>
            <a:pPr>
              <a:buFontTx/>
              <a:buNone/>
            </a:pPr>
            <a:r>
              <a:rPr lang="en-GB" dirty="0"/>
              <a:t>	</a:t>
            </a:r>
            <a:r>
              <a:rPr lang="en-GB" b="1" u="sng" dirty="0"/>
              <a:t>Step 2</a:t>
            </a:r>
            <a:r>
              <a:rPr lang="en-GB" dirty="0"/>
              <a:t>: - Collect the lists of project risks and </a:t>
            </a:r>
            <a:r>
              <a:rPr lang="en-GB" b="1" i="1" dirty="0"/>
              <a:t>compile them into a single list with the duplicates removed.</a:t>
            </a:r>
          </a:p>
          <a:p>
            <a:pPr>
              <a:buFontTx/>
              <a:buNone/>
            </a:pPr>
            <a:r>
              <a:rPr lang="en-GB" dirty="0"/>
              <a:t>	</a:t>
            </a:r>
            <a:r>
              <a:rPr lang="en-GB" b="1" u="sng" dirty="0"/>
              <a:t>Step 3</a:t>
            </a:r>
            <a:r>
              <a:rPr lang="en-GB" dirty="0"/>
              <a:t>: - </a:t>
            </a:r>
            <a:r>
              <a:rPr lang="en-GB" b="1" i="1" dirty="0"/>
              <a:t>assess the probability (or likelihood), the impact </a:t>
            </a:r>
            <a:r>
              <a:rPr lang="en-GB" dirty="0"/>
              <a:t>(or consequence) and the </a:t>
            </a:r>
            <a:r>
              <a:rPr lang="en-GB" b="1" dirty="0"/>
              <a:t>detectability </a:t>
            </a:r>
            <a:r>
              <a:rPr lang="en-GB" dirty="0"/>
              <a:t>of each item on the master list.</a:t>
            </a:r>
          </a:p>
          <a:p>
            <a:pPr>
              <a:buFontTx/>
              <a:buNone/>
            </a:pPr>
            <a:r>
              <a:rPr lang="en-GB" dirty="0"/>
              <a:t>	This can be done by assigning  each item on the list a numerical rating such as on a scale from </a:t>
            </a:r>
            <a:r>
              <a:rPr lang="en-GB" b="1" dirty="0"/>
              <a:t>1 to 10 or a subjective rating such as high, medium or low.</a:t>
            </a:r>
          </a:p>
          <a:p>
            <a:pPr>
              <a:buFontTx/>
              <a:buNone/>
            </a:pPr>
            <a:r>
              <a:rPr lang="en-GB" b="1" dirty="0"/>
              <a:t>	If a risk is harder to see, then it’s a riskier item</a:t>
            </a:r>
          </a:p>
          <a:p>
            <a:pPr>
              <a:buFontTx/>
              <a:buNone/>
            </a:pPr>
            <a:endParaRPr lang="en-GB" b="1" i="1" u="sng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9504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Process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1886" y="1600200"/>
            <a:ext cx="11384280" cy="5068888"/>
          </a:xfrm>
        </p:spPr>
        <p:txBody>
          <a:bodyPr/>
          <a:lstStyle/>
          <a:p>
            <a:pPr>
              <a:lnSpc>
                <a:spcPct val="100000"/>
              </a:lnSpc>
              <a:buFontTx/>
              <a:buNone/>
            </a:pPr>
            <a:r>
              <a:rPr lang="en-GB" dirty="0"/>
              <a:t>	</a:t>
            </a:r>
            <a:r>
              <a:rPr lang="en-GB" b="1" u="sng" dirty="0"/>
              <a:t>Step 4</a:t>
            </a:r>
            <a:r>
              <a:rPr lang="en-GB" dirty="0"/>
              <a:t>: - Break the planning team into </a:t>
            </a:r>
            <a:r>
              <a:rPr lang="en-GB" b="1" i="1" dirty="0"/>
              <a:t>sub-groups</a:t>
            </a:r>
            <a:r>
              <a:rPr lang="en-GB" dirty="0"/>
              <a:t> and to give a portion of the </a:t>
            </a:r>
            <a:r>
              <a:rPr lang="en-GB" b="1" i="1" dirty="0"/>
              <a:t>master list to each sub-group</a:t>
            </a:r>
            <a:r>
              <a:rPr lang="en-GB" dirty="0"/>
              <a:t>.  Each </a:t>
            </a:r>
            <a:r>
              <a:rPr lang="en-GB" i="1" dirty="0"/>
              <a:t>sub-group can then </a:t>
            </a:r>
            <a:r>
              <a:rPr lang="en-GB" b="1" i="1" dirty="0"/>
              <a:t>identify the triggers</a:t>
            </a:r>
            <a:r>
              <a:rPr lang="en-GB" b="1" dirty="0"/>
              <a:t> </a:t>
            </a:r>
            <a:r>
              <a:rPr lang="en-GB" dirty="0"/>
              <a:t>(warning signs) for its assigned list of project risks</a:t>
            </a:r>
          </a:p>
          <a:p>
            <a:pPr>
              <a:lnSpc>
                <a:spcPct val="100000"/>
              </a:lnSpc>
              <a:buFontTx/>
              <a:buNone/>
            </a:pPr>
            <a:r>
              <a:rPr lang="en-GB" dirty="0"/>
              <a:t>	</a:t>
            </a:r>
            <a:r>
              <a:rPr lang="en-GB" b="1" u="sng" dirty="0"/>
              <a:t>Step 5</a:t>
            </a:r>
            <a:r>
              <a:rPr lang="en-GB" dirty="0"/>
              <a:t>: - The same </a:t>
            </a:r>
            <a:r>
              <a:rPr lang="en-GB" b="1" i="1" dirty="0"/>
              <a:t>sub-groups </a:t>
            </a:r>
            <a:r>
              <a:rPr lang="en-GB" dirty="0"/>
              <a:t>to identify possible </a:t>
            </a:r>
            <a:r>
              <a:rPr lang="en-GB" b="1" i="1" dirty="0"/>
              <a:t>preventive actions </a:t>
            </a:r>
            <a:r>
              <a:rPr lang="en-GB" dirty="0"/>
              <a:t>for the threats and </a:t>
            </a:r>
            <a:r>
              <a:rPr lang="en-GB" b="1" dirty="0"/>
              <a:t>enhancement actions </a:t>
            </a:r>
            <a:r>
              <a:rPr lang="en-GB" dirty="0"/>
              <a:t>for the opportunities.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75451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Process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584960"/>
            <a:ext cx="10972800" cy="4317273"/>
          </a:xfrm>
        </p:spPr>
        <p:txBody>
          <a:bodyPr/>
          <a:lstStyle/>
          <a:p>
            <a:r>
              <a:rPr lang="en-GB" b="1" u="sng" dirty="0"/>
              <a:t>Step 6</a:t>
            </a:r>
            <a:r>
              <a:rPr lang="en-GB" dirty="0"/>
              <a:t>: - Create a </a:t>
            </a:r>
            <a:r>
              <a:rPr lang="en-GB" b="1" i="1" dirty="0"/>
              <a:t>contingency plan </a:t>
            </a:r>
            <a:r>
              <a:rPr lang="en-GB" dirty="0"/>
              <a:t>that includes the </a:t>
            </a:r>
            <a:r>
              <a:rPr lang="en-GB" b="1" i="1" dirty="0"/>
              <a:t>actions one would take if a trigger or a risk were to occur.</a:t>
            </a:r>
          </a:p>
          <a:p>
            <a:pPr>
              <a:buFontTx/>
              <a:buNone/>
            </a:pPr>
            <a:r>
              <a:rPr lang="en-GB" dirty="0"/>
              <a:t>	This plan will be created for those </a:t>
            </a:r>
            <a:r>
              <a:rPr lang="en-GB" b="1" i="1" dirty="0"/>
              <a:t>risks above a certain score</a:t>
            </a:r>
          </a:p>
          <a:p>
            <a:pPr>
              <a:buFontTx/>
              <a:buNone/>
            </a:pPr>
            <a:r>
              <a:rPr lang="en-GB" dirty="0"/>
              <a:t>	This keeps the </a:t>
            </a:r>
            <a:r>
              <a:rPr lang="en-GB" b="1" i="1" dirty="0"/>
              <a:t>risk management process manageable</a:t>
            </a:r>
          </a:p>
          <a:p>
            <a:r>
              <a:rPr lang="en-GB" b="1" u="sng" dirty="0"/>
              <a:t>Step 7</a:t>
            </a:r>
            <a:r>
              <a:rPr lang="en-GB" dirty="0"/>
              <a:t>: - Identify </a:t>
            </a:r>
            <a:r>
              <a:rPr lang="en-GB" b="1" i="1" dirty="0"/>
              <a:t>the owner </a:t>
            </a:r>
            <a:r>
              <a:rPr lang="en-GB" dirty="0"/>
              <a:t>of each risk on the list.</a:t>
            </a:r>
            <a:br>
              <a:rPr lang="en-GB" dirty="0"/>
            </a:br>
            <a:r>
              <a:rPr lang="en-GB" dirty="0"/>
              <a:t>The owner is the person who is responsible for </a:t>
            </a:r>
            <a:r>
              <a:rPr lang="en-GB" b="1" i="1" dirty="0"/>
              <a:t>watching out for triggers </a:t>
            </a:r>
            <a:r>
              <a:rPr lang="en-GB" dirty="0"/>
              <a:t>and then for responding appropriately if the triggers do in fact occur by implementing the </a:t>
            </a:r>
            <a:r>
              <a:rPr lang="en-GB" b="1" i="1" dirty="0"/>
              <a:t>pre-approved and now established contingency plan</a:t>
            </a:r>
            <a:r>
              <a:rPr lang="en-GB" dirty="0"/>
              <a:t>.</a:t>
            </a:r>
            <a:endParaRPr lang="en-GB" b="1" i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347377" y="81983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199" y="1600200"/>
            <a:ext cx="11594969" cy="4997450"/>
          </a:xfrm>
        </p:spPr>
        <p:txBody>
          <a:bodyPr>
            <a:normAutofit/>
          </a:bodyPr>
          <a:lstStyle/>
          <a:p>
            <a:r>
              <a:rPr lang="en-GB" dirty="0"/>
              <a:t>A risk matrix is a </a:t>
            </a:r>
            <a:r>
              <a:rPr lang="en-GB" b="1" dirty="0"/>
              <a:t>risk assessment tool </a:t>
            </a:r>
            <a:r>
              <a:rPr lang="en-GB" dirty="0"/>
              <a:t>that </a:t>
            </a:r>
            <a:r>
              <a:rPr lang="en-GB" b="1" dirty="0"/>
              <a:t>ranks risks </a:t>
            </a:r>
            <a:r>
              <a:rPr lang="en-GB" dirty="0"/>
              <a:t>based on their </a:t>
            </a:r>
            <a:r>
              <a:rPr lang="en-GB" b="1" dirty="0"/>
              <a:t>severity and likelihood.</a:t>
            </a:r>
          </a:p>
          <a:p>
            <a:r>
              <a:rPr lang="en-GB" dirty="0"/>
              <a:t>Helps managers </a:t>
            </a:r>
            <a:r>
              <a:rPr lang="en-GB" b="1" dirty="0"/>
              <a:t>visualise and prioritise risks</a:t>
            </a:r>
            <a:r>
              <a:rPr lang="en-GB" dirty="0"/>
              <a:t>.</a:t>
            </a:r>
          </a:p>
          <a:p>
            <a:r>
              <a:rPr lang="en-GB" dirty="0"/>
              <a:t>Reveals </a:t>
            </a:r>
            <a:r>
              <a:rPr lang="en-GB" b="1" dirty="0"/>
              <a:t>what the risk is?, what's involved?, and how much time </a:t>
            </a:r>
            <a:r>
              <a:rPr lang="en-GB" dirty="0"/>
              <a:t>can be allocated to address it?.</a:t>
            </a:r>
          </a:p>
          <a:p>
            <a:r>
              <a:rPr lang="en-GB" dirty="0"/>
              <a:t>Supports both </a:t>
            </a:r>
            <a:r>
              <a:rPr lang="en-GB" b="1" dirty="0"/>
              <a:t>quantitative and qualitative analysis</a:t>
            </a:r>
            <a:r>
              <a:rPr lang="en-GB" dirty="0"/>
              <a:t>.</a:t>
            </a:r>
          </a:p>
          <a:p>
            <a:r>
              <a:rPr lang="en-GB" dirty="0"/>
              <a:t>Enables informed </a:t>
            </a:r>
            <a:r>
              <a:rPr lang="en-GB" b="1" dirty="0"/>
              <a:t>planning and decision-making </a:t>
            </a:r>
            <a:r>
              <a:rPr lang="en-GB" dirty="0"/>
              <a:t>in risk-prone situations.</a:t>
            </a:r>
          </a:p>
          <a:p>
            <a:r>
              <a:rPr lang="en-GB" dirty="0"/>
              <a:t>Aids in </a:t>
            </a:r>
            <a:r>
              <a:rPr lang="en-GB" b="1" dirty="0"/>
              <a:t>developing effective mitigation strategies</a:t>
            </a:r>
            <a:r>
              <a:rPr lang="en-GB" dirty="0"/>
              <a:t>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>
          <a:xfrm>
            <a:off x="249406" y="108109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9406" y="1600201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Define consequence and likelihood ranges</a:t>
            </a:r>
          </a:p>
          <a:p>
            <a:pPr marL="609600" indent="-609600">
              <a:buNone/>
            </a:pPr>
            <a:r>
              <a:rPr lang="en-GB" dirty="0"/>
              <a:t>	A typical risk matrix is a four by four grid</a:t>
            </a:r>
          </a:p>
          <a:p>
            <a:pPr marL="609600" indent="-609600">
              <a:buNone/>
            </a:pPr>
            <a:r>
              <a:rPr lang="en-GB" dirty="0"/>
              <a:t>	On the </a:t>
            </a:r>
            <a:r>
              <a:rPr lang="en-GB" b="1" dirty="0"/>
              <a:t>Y (Vertical) axis is the “probability/likelihood</a:t>
            </a:r>
            <a:r>
              <a:rPr lang="en-GB" dirty="0"/>
              <a:t>” description range while on the </a:t>
            </a:r>
            <a:r>
              <a:rPr lang="en-GB" b="1" dirty="0"/>
              <a:t>X (horizontal) axis is the “consequence</a:t>
            </a:r>
            <a:r>
              <a:rPr lang="en-GB" dirty="0"/>
              <a:t>” range</a:t>
            </a:r>
          </a:p>
        </p:txBody>
      </p:sp>
      <p:pic>
        <p:nvPicPr>
          <p:cNvPr id="125957" name="Picture 5" descr="Sample Risk Matri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2447" y="3558717"/>
            <a:ext cx="7488238" cy="33401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340845" y="9504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3183" y="1600200"/>
            <a:ext cx="10371908" cy="4997450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Define consequence and likelihood ranges</a:t>
            </a:r>
          </a:p>
          <a:p>
            <a:pPr marL="609600" indent="-609600">
              <a:buNone/>
            </a:pPr>
            <a:r>
              <a:rPr lang="en-GB" dirty="0"/>
              <a:t>	Consequences of risks as laid down in the grid use descriptive words and are ranked according to severity:</a:t>
            </a:r>
          </a:p>
          <a:p>
            <a:pPr marL="609600" indent="-609600">
              <a:buNone/>
            </a:pPr>
            <a:r>
              <a:rPr lang="en-GB" dirty="0"/>
              <a:t>	(</a:t>
            </a:r>
            <a:r>
              <a:rPr lang="en-GB" dirty="0" err="1"/>
              <a:t>i</a:t>
            </a:r>
            <a:r>
              <a:rPr lang="en-GB" dirty="0"/>
              <a:t>)   Negligible</a:t>
            </a:r>
          </a:p>
          <a:p>
            <a:pPr marL="609600" indent="-609600">
              <a:buNone/>
            </a:pPr>
            <a:r>
              <a:rPr lang="en-GB" dirty="0"/>
              <a:t>	(ii)  Marginal</a:t>
            </a:r>
          </a:p>
          <a:p>
            <a:pPr marL="609600" indent="-609600">
              <a:buNone/>
            </a:pPr>
            <a:r>
              <a:rPr lang="en-GB" dirty="0"/>
              <a:t>	(iii) Critical</a:t>
            </a:r>
          </a:p>
          <a:p>
            <a:pPr marL="609600" indent="-609600">
              <a:buNone/>
            </a:pPr>
            <a:r>
              <a:rPr lang="en-GB" dirty="0"/>
              <a:t>	(iv) Catastrophic</a:t>
            </a:r>
          </a:p>
          <a:p>
            <a:pPr marL="609600" indent="-60960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30EBC7-5CD9-BEB5-BB4B-7783EA2CB6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>
            <a:extLst>
              <a:ext uri="{FF2B5EF4-FFF2-40B4-BE49-F238E27FC236}">
                <a16:creationId xmlns:a16="http://schemas.microsoft.com/office/drawing/2014/main" id="{9F436E9D-DBF2-789A-7A0A-CF2AD05BB1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0845" y="9504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26979" name="Rectangle 3">
            <a:extLst>
              <a:ext uri="{FF2B5EF4-FFF2-40B4-BE49-F238E27FC236}">
                <a16:creationId xmlns:a16="http://schemas.microsoft.com/office/drawing/2014/main" id="{685D825F-9D20-252E-6711-555E75CCE0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73183" y="1600200"/>
            <a:ext cx="10371908" cy="4997450"/>
          </a:xfrm>
        </p:spPr>
        <p:txBody>
          <a:bodyPr/>
          <a:lstStyle/>
          <a:p>
            <a:pPr marL="609600" indent="-609600">
              <a:buNone/>
            </a:pPr>
            <a:endParaRPr lang="en-GB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0A4388-201A-F3EF-A855-66AEE2E2EB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8354309"/>
              </p:ext>
            </p:extLst>
          </p:nvPr>
        </p:nvGraphicFramePr>
        <p:xfrm>
          <a:off x="1513872" y="1741336"/>
          <a:ext cx="8536577" cy="41436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60691">
                  <a:extLst>
                    <a:ext uri="{9D8B030D-6E8A-4147-A177-3AD203B41FA5}">
                      <a16:colId xmlns:a16="http://schemas.microsoft.com/office/drawing/2014/main" val="2164751316"/>
                    </a:ext>
                  </a:extLst>
                </a:gridCol>
                <a:gridCol w="3229604">
                  <a:extLst>
                    <a:ext uri="{9D8B030D-6E8A-4147-A177-3AD203B41FA5}">
                      <a16:colId xmlns:a16="http://schemas.microsoft.com/office/drawing/2014/main" val="3209646311"/>
                    </a:ext>
                  </a:extLst>
                </a:gridCol>
                <a:gridCol w="3546282">
                  <a:extLst>
                    <a:ext uri="{9D8B030D-6E8A-4147-A177-3AD203B41FA5}">
                      <a16:colId xmlns:a16="http://schemas.microsoft.com/office/drawing/2014/main" val="1206154257"/>
                    </a:ext>
                  </a:extLst>
                </a:gridCol>
              </a:tblGrid>
              <a:tr h="7538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Consequence Level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Description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Example (Project Context)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845071202"/>
                  </a:ext>
                </a:extLst>
              </a:tr>
              <a:tr h="7538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 Negligible</a:t>
                      </a:r>
                      <a:endParaRPr lang="en-GB" sz="20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Minimal impact, no effect on objectives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Minor typo in documentation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027835492"/>
                  </a:ext>
                </a:extLst>
              </a:tr>
              <a:tr h="11281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Marginal</a:t>
                      </a:r>
                      <a:endParaRPr lang="en-GB" sz="20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Small impact, minor delays or cost changes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Task slips by 1 day, but no impact on milestones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60184722"/>
                  </a:ext>
                </a:extLst>
              </a:tr>
              <a:tr h="7538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Critical</a:t>
                      </a:r>
                      <a:endParaRPr lang="en-GB" sz="20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Major disruption to cost, time, or quality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Key feature delivery delayed by 2 weeks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44496128"/>
                  </a:ext>
                </a:extLst>
              </a:tr>
              <a:tr h="7538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Catastrophic</a:t>
                      </a:r>
                      <a:endParaRPr lang="en-GB" sz="20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Project failure or severe damage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Project cancellation due to budget overrun</a:t>
                      </a:r>
                      <a:endParaRPr lang="en-GB" sz="20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576325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53870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425754" y="11464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44583" y="1600200"/>
            <a:ext cx="10724606" cy="50688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Define consequence and likelihood ranges</a:t>
            </a:r>
          </a:p>
          <a:p>
            <a:pPr marL="609600" indent="-609600">
              <a:buNone/>
            </a:pPr>
            <a:r>
              <a:rPr lang="en-GB" dirty="0"/>
              <a:t>	The probability axis describes the likelihood of the risk happening and can be assigned</a:t>
            </a:r>
          </a:p>
          <a:p>
            <a:pPr marL="609600" indent="-609600">
              <a:buNone/>
            </a:pPr>
            <a:r>
              <a:rPr lang="en-GB" dirty="0"/>
              <a:t>	(</a:t>
            </a:r>
            <a:r>
              <a:rPr lang="en-GB" dirty="0" err="1"/>
              <a:t>i</a:t>
            </a:r>
            <a:r>
              <a:rPr lang="en-GB" dirty="0"/>
              <a:t>)   Certain</a:t>
            </a:r>
          </a:p>
          <a:p>
            <a:pPr marL="609600" indent="-609600">
              <a:buNone/>
            </a:pPr>
            <a:r>
              <a:rPr lang="en-GB" dirty="0"/>
              <a:t>	(ii)  Likely</a:t>
            </a:r>
          </a:p>
          <a:p>
            <a:pPr marL="609600" indent="-609600">
              <a:buNone/>
            </a:pPr>
            <a:r>
              <a:rPr lang="en-GB" dirty="0"/>
              <a:t>	(iii) Possible</a:t>
            </a:r>
          </a:p>
          <a:p>
            <a:pPr marL="609600" indent="-609600">
              <a:buNone/>
            </a:pPr>
            <a:r>
              <a:rPr lang="en-GB" dirty="0"/>
              <a:t>	(iv) Unlikely</a:t>
            </a:r>
          </a:p>
          <a:p>
            <a:pPr marL="609600" indent="-609600">
              <a:buNone/>
            </a:pPr>
            <a:r>
              <a:rPr lang="en-GB" dirty="0"/>
              <a:t>	(v)  Rare</a:t>
            </a:r>
          </a:p>
          <a:p>
            <a:pPr marL="609600" indent="-609600">
              <a:buNone/>
            </a:pPr>
            <a:r>
              <a:rPr lang="en-GB" dirty="0"/>
              <a:t>	Again, it would be helpful to state the likelihood criteria in numeric terms and to assign logical rankings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71A47D-3E5D-2C04-5CB7-643FC0EA8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>
            <a:extLst>
              <a:ext uri="{FF2B5EF4-FFF2-40B4-BE49-F238E27FC236}">
                <a16:creationId xmlns:a16="http://schemas.microsoft.com/office/drawing/2014/main" id="{38DDE983-41FF-E2AC-B3E4-86A38F9419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5754" y="11464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28003" name="Rectangle 3">
            <a:extLst>
              <a:ext uri="{FF2B5EF4-FFF2-40B4-BE49-F238E27FC236}">
                <a16:creationId xmlns:a16="http://schemas.microsoft.com/office/drawing/2014/main" id="{465042D6-9B13-E940-8AB8-6B26C402F8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44583" y="1600200"/>
            <a:ext cx="10724606" cy="506888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B2F8F45-693B-48CC-0F0F-EFFE19F655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6906195"/>
              </p:ext>
            </p:extLst>
          </p:nvPr>
        </p:nvGraphicFramePr>
        <p:xfrm>
          <a:off x="1523754" y="1750046"/>
          <a:ext cx="9398967" cy="41630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83703">
                  <a:extLst>
                    <a:ext uri="{9D8B030D-6E8A-4147-A177-3AD203B41FA5}">
                      <a16:colId xmlns:a16="http://schemas.microsoft.com/office/drawing/2014/main" val="3788304840"/>
                    </a:ext>
                  </a:extLst>
                </a:gridCol>
                <a:gridCol w="3782275">
                  <a:extLst>
                    <a:ext uri="{9D8B030D-6E8A-4147-A177-3AD203B41FA5}">
                      <a16:colId xmlns:a16="http://schemas.microsoft.com/office/drawing/2014/main" val="658327565"/>
                    </a:ext>
                  </a:extLst>
                </a:gridCol>
                <a:gridCol w="3132989">
                  <a:extLst>
                    <a:ext uri="{9D8B030D-6E8A-4147-A177-3AD203B41FA5}">
                      <a16:colId xmlns:a16="http://schemas.microsoft.com/office/drawing/2014/main" val="1373478593"/>
                    </a:ext>
                  </a:extLst>
                </a:gridCol>
              </a:tblGrid>
              <a:tr h="6757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Likelihood Level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Description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Estimated Probability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49296242"/>
                  </a:ext>
                </a:extLst>
              </a:tr>
              <a:tr h="6757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Rare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Unlikely to occur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&lt; 5%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88120219"/>
                  </a:ext>
                </a:extLst>
              </a:tr>
              <a:tr h="6757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Unlikely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Could occur, but not expected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5% – 20%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31363704"/>
                  </a:ext>
                </a:extLst>
              </a:tr>
              <a:tr h="6757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Possible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Might occur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21% – 50%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59181007"/>
                  </a:ext>
                </a:extLst>
              </a:tr>
              <a:tr h="6757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Likely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Will probably occur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51% – 80%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67280173"/>
                  </a:ext>
                </a:extLst>
              </a:tr>
              <a:tr h="6757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Almost Certain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Expected to occur in most cases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&gt; 80%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351214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50964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6892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55171" y="1600200"/>
            <a:ext cx="11136086" cy="4997450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Define consequence and likelihood ranges</a:t>
            </a:r>
          </a:p>
          <a:p>
            <a:pPr marL="609600" indent="-609600">
              <a:buNone/>
            </a:pPr>
            <a:r>
              <a:rPr lang="en-GB" dirty="0"/>
              <a:t>	Once the criteria for </a:t>
            </a:r>
            <a:r>
              <a:rPr lang="en-GB" b="1" i="1" dirty="0"/>
              <a:t>consequence and likelihood has been laid down,</a:t>
            </a:r>
            <a:r>
              <a:rPr lang="en-GB" dirty="0"/>
              <a:t> proceed to </a:t>
            </a:r>
            <a:r>
              <a:rPr lang="en-GB" b="1" dirty="0"/>
              <a:t>determine specific incidents, events or conditions </a:t>
            </a:r>
            <a:r>
              <a:rPr lang="en-GB" dirty="0"/>
              <a:t>that pose risk for the business and assign them along the blocks in the matrix.</a:t>
            </a:r>
          </a:p>
          <a:p>
            <a:pPr marL="609600" indent="-609600">
              <a:buNone/>
            </a:pPr>
            <a:r>
              <a:rPr lang="en-GB" dirty="0"/>
              <a:t>	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95944"/>
            <a:ext cx="8229600" cy="83661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74321" y="1698353"/>
            <a:ext cx="11351622" cy="4595767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Translate the tolerability criteria into the matrix</a:t>
            </a:r>
          </a:p>
          <a:p>
            <a:r>
              <a:rPr lang="en-GB" dirty="0"/>
              <a:t>A well-designed </a:t>
            </a:r>
            <a:r>
              <a:rPr lang="en-GB" b="1" dirty="0"/>
              <a:t>risk matrix</a:t>
            </a:r>
            <a:r>
              <a:rPr lang="en-GB" dirty="0"/>
              <a:t> helps quickly identify:</a:t>
            </a:r>
          </a:p>
          <a:p>
            <a:pPr lvl="1"/>
            <a:r>
              <a:rPr lang="en-GB" b="1" dirty="0"/>
              <a:t>Intolerable risks</a:t>
            </a:r>
            <a:r>
              <a:rPr lang="en-GB" dirty="0"/>
              <a:t> requiring immediate action</a:t>
            </a:r>
          </a:p>
          <a:p>
            <a:pPr lvl="1"/>
            <a:r>
              <a:rPr lang="en-GB" b="1" dirty="0"/>
              <a:t>Tolerable risks</a:t>
            </a:r>
            <a:r>
              <a:rPr lang="en-GB" dirty="0"/>
              <a:t> that can be managed or monitored</a:t>
            </a:r>
          </a:p>
          <a:p>
            <a:r>
              <a:rPr lang="en-GB" dirty="0"/>
              <a:t>The matrix should visually distinguish these levels using:</a:t>
            </a:r>
          </a:p>
          <a:p>
            <a:pPr lvl="1"/>
            <a:r>
              <a:rPr lang="en-GB" b="1" dirty="0" err="1"/>
              <a:t>Color</a:t>
            </a:r>
            <a:r>
              <a:rPr lang="en-GB" b="1" dirty="0"/>
              <a:t> coding</a:t>
            </a:r>
            <a:r>
              <a:rPr lang="en-GB" dirty="0"/>
              <a:t> (e.g., red, amber, green)</a:t>
            </a:r>
          </a:p>
          <a:p>
            <a:pPr lvl="1"/>
            <a:r>
              <a:rPr lang="en-GB" b="1" dirty="0"/>
              <a:t>Descriptive labels</a:t>
            </a:r>
            <a:r>
              <a:rPr lang="en-GB" dirty="0"/>
              <a:t> (e.g., Critical, Major, Minor)</a:t>
            </a:r>
          </a:p>
          <a:p>
            <a:pPr lvl="1"/>
            <a:r>
              <a:rPr lang="en-GB" b="1" dirty="0"/>
              <a:t>Impact × Likelihood intersections</a:t>
            </a:r>
            <a:endParaRPr lang="en-GB" dirty="0"/>
          </a:p>
          <a:p>
            <a:pPr marL="609600" indent="-60960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81983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39888"/>
            <a:ext cx="8229600" cy="4525962"/>
          </a:xfrm>
        </p:spPr>
        <p:txBody>
          <a:bodyPr/>
          <a:lstStyle/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  </a:t>
            </a:r>
          </a:p>
        </p:txBody>
      </p:sp>
      <p:pic>
        <p:nvPicPr>
          <p:cNvPr id="131077" name="Picture 5" descr="Determining Tolerance Points in the Matri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9576" y="1628776"/>
            <a:ext cx="8520113" cy="45370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084CA1-E288-E386-9283-ECB7AE1F9A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>
            <a:extLst>
              <a:ext uri="{FF2B5EF4-FFF2-40B4-BE49-F238E27FC236}">
                <a16:creationId xmlns:a16="http://schemas.microsoft.com/office/drawing/2014/main" id="{5F60705B-8A9F-DAD5-9967-F4053D7630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8515" y="81983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31075" name="Rectangle 3">
            <a:extLst>
              <a:ext uri="{FF2B5EF4-FFF2-40B4-BE49-F238E27FC236}">
                <a16:creationId xmlns:a16="http://schemas.microsoft.com/office/drawing/2014/main" id="{9E606679-5625-8812-07E7-FFED838AE3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39888"/>
            <a:ext cx="8229600" cy="4525962"/>
          </a:xfrm>
        </p:spPr>
        <p:txBody>
          <a:bodyPr/>
          <a:lstStyle/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  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C0BBCE6-9448-ABAB-7737-40936E44AB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9264460"/>
              </p:ext>
            </p:extLst>
          </p:nvPr>
        </p:nvGraphicFramePr>
        <p:xfrm>
          <a:off x="665718" y="1487654"/>
          <a:ext cx="9678930" cy="43088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35786">
                  <a:extLst>
                    <a:ext uri="{9D8B030D-6E8A-4147-A177-3AD203B41FA5}">
                      <a16:colId xmlns:a16="http://schemas.microsoft.com/office/drawing/2014/main" val="4293904806"/>
                    </a:ext>
                  </a:extLst>
                </a:gridCol>
                <a:gridCol w="1935786">
                  <a:extLst>
                    <a:ext uri="{9D8B030D-6E8A-4147-A177-3AD203B41FA5}">
                      <a16:colId xmlns:a16="http://schemas.microsoft.com/office/drawing/2014/main" val="261774326"/>
                    </a:ext>
                  </a:extLst>
                </a:gridCol>
                <a:gridCol w="1935786">
                  <a:extLst>
                    <a:ext uri="{9D8B030D-6E8A-4147-A177-3AD203B41FA5}">
                      <a16:colId xmlns:a16="http://schemas.microsoft.com/office/drawing/2014/main" val="4164071846"/>
                    </a:ext>
                  </a:extLst>
                </a:gridCol>
                <a:gridCol w="1935786">
                  <a:extLst>
                    <a:ext uri="{9D8B030D-6E8A-4147-A177-3AD203B41FA5}">
                      <a16:colId xmlns:a16="http://schemas.microsoft.com/office/drawing/2014/main" val="1054543939"/>
                    </a:ext>
                  </a:extLst>
                </a:gridCol>
                <a:gridCol w="1935786">
                  <a:extLst>
                    <a:ext uri="{9D8B030D-6E8A-4147-A177-3AD203B41FA5}">
                      <a16:colId xmlns:a16="http://schemas.microsoft.com/office/drawing/2014/main" val="2216169287"/>
                    </a:ext>
                  </a:extLst>
                </a:gridCol>
              </a:tblGrid>
              <a:tr h="718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2000" kern="100">
                        <a:effectLst/>
                        <a:latin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Negligible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Marginal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Critical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Catastrophic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291882564"/>
                  </a:ext>
                </a:extLst>
              </a:tr>
              <a:tr h="718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Rare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Low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Low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Medium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Medium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42445772"/>
                  </a:ext>
                </a:extLst>
              </a:tr>
              <a:tr h="718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Unlikely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Low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Medium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Medium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High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937091264"/>
                  </a:ext>
                </a:extLst>
              </a:tr>
              <a:tr h="718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Possible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Medium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Medium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High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High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967184052"/>
                  </a:ext>
                </a:extLst>
              </a:tr>
              <a:tr h="718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Likely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Medium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High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High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Extreme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972504856"/>
                  </a:ext>
                </a:extLst>
              </a:tr>
              <a:tr h="718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Almost Certain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High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High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Extreme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Extreme</a:t>
                      </a:r>
                      <a:endParaRPr lang="en-GB" sz="20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461721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03243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BB1E5-7F5D-3D50-A4B7-C9849ADB6C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>
            <a:extLst>
              <a:ext uri="{FF2B5EF4-FFF2-40B4-BE49-F238E27FC236}">
                <a16:creationId xmlns:a16="http://schemas.microsoft.com/office/drawing/2014/main" id="{F88A65DB-EC79-1F8C-C956-A323345A51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8515" y="81983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31075" name="Rectangle 3">
            <a:extLst>
              <a:ext uri="{FF2B5EF4-FFF2-40B4-BE49-F238E27FC236}">
                <a16:creationId xmlns:a16="http://schemas.microsoft.com/office/drawing/2014/main" id="{D82DCC6F-3F12-F703-63A4-14A48ADDB23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39888"/>
            <a:ext cx="8229600" cy="4525962"/>
          </a:xfrm>
        </p:spPr>
        <p:txBody>
          <a:bodyPr/>
          <a:lstStyle/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 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CF02129-0B58-E5EA-78AA-9994304C86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3527801"/>
              </p:ext>
            </p:extLst>
          </p:nvPr>
        </p:nvGraphicFramePr>
        <p:xfrm>
          <a:off x="697851" y="1249302"/>
          <a:ext cx="10796295" cy="54296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9259">
                  <a:extLst>
                    <a:ext uri="{9D8B030D-6E8A-4147-A177-3AD203B41FA5}">
                      <a16:colId xmlns:a16="http://schemas.microsoft.com/office/drawing/2014/main" val="1375794875"/>
                    </a:ext>
                  </a:extLst>
                </a:gridCol>
                <a:gridCol w="2159259">
                  <a:extLst>
                    <a:ext uri="{9D8B030D-6E8A-4147-A177-3AD203B41FA5}">
                      <a16:colId xmlns:a16="http://schemas.microsoft.com/office/drawing/2014/main" val="3436667845"/>
                    </a:ext>
                  </a:extLst>
                </a:gridCol>
                <a:gridCol w="2159259">
                  <a:extLst>
                    <a:ext uri="{9D8B030D-6E8A-4147-A177-3AD203B41FA5}">
                      <a16:colId xmlns:a16="http://schemas.microsoft.com/office/drawing/2014/main" val="4121794477"/>
                    </a:ext>
                  </a:extLst>
                </a:gridCol>
                <a:gridCol w="2159259">
                  <a:extLst>
                    <a:ext uri="{9D8B030D-6E8A-4147-A177-3AD203B41FA5}">
                      <a16:colId xmlns:a16="http://schemas.microsoft.com/office/drawing/2014/main" val="2148188646"/>
                    </a:ext>
                  </a:extLst>
                </a:gridCol>
                <a:gridCol w="2159259">
                  <a:extLst>
                    <a:ext uri="{9D8B030D-6E8A-4147-A177-3AD203B41FA5}">
                      <a16:colId xmlns:a16="http://schemas.microsoft.com/office/drawing/2014/main" val="3399124326"/>
                    </a:ext>
                  </a:extLst>
                </a:gridCol>
              </a:tblGrid>
              <a:tr h="853124">
                <a:tc>
                  <a:txBody>
                    <a:bodyPr/>
                    <a:lstStyle/>
                    <a:p>
                      <a:r>
                        <a:rPr lang="en-US" sz="2000" dirty="0"/>
                        <a:t>Likelihood / Consequence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Negligible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Marginal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Critical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Catastrophic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9873395"/>
                  </a:ext>
                </a:extLst>
              </a:tr>
              <a:tr h="8531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Almost Certain</a:t>
                      </a:r>
                      <a:endParaRPr lang="en-US" sz="1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High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Frequent minor system fault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High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Repeated staff shortage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Extreme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Serious equipment failure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Extreme</a:t>
                      </a:r>
                      <a:r>
                        <a:rPr lang="en-US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Major fire or business closure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51127103"/>
                  </a:ext>
                </a:extLst>
              </a:tr>
              <a:tr h="8531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Likely</a:t>
                      </a:r>
                      <a:endParaRPr lang="en-US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Medium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Minor delay in routine work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High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Supplier delay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High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Machine breakdown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Extreme</a:t>
                      </a:r>
                      <a:r>
                        <a:rPr lang="en-US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Cyber attack causing major data loss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919624885"/>
                  </a:ext>
                </a:extLst>
              </a:tr>
              <a:tr h="8531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Possible</a:t>
                      </a:r>
                      <a:endParaRPr lang="en-US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Medium</a:t>
                      </a:r>
                      <a:r>
                        <a:rPr lang="en-US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Small increase in cost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Medium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Material delay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High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Project deadline failure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High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Serious health and safety incident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72851113"/>
                  </a:ext>
                </a:extLst>
              </a:tr>
              <a:tr h="8531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Unlikely</a:t>
                      </a:r>
                      <a:endParaRPr lang="en-US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Low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Minor office equipment fault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Medium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Short staff absence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Medium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Temporary power failure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High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Flood damage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423111686"/>
                  </a:ext>
                </a:extLst>
              </a:tr>
              <a:tr h="8531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Rare</a:t>
                      </a:r>
                      <a:endParaRPr lang="en-US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Low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Small printing error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Low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Minor communication issue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Medium</a:t>
                      </a:r>
                      <a:r>
                        <a:rPr lang="en-US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Rare legal issue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Medium</a:t>
                      </a:r>
                      <a:r>
                        <a:rPr lang="en-US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– Rare major accident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510739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5783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38817" y="188912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32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4766" y="1600200"/>
            <a:ext cx="10835640" cy="5068888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Risk management must accomplish the following tasks: -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1. Identify concerns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2. Identify risk and risk owners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3. Evaluate the risks as to likelihood and consequences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4. Assess the options for accommodating the risks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5. Prioritise the risk management efforts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6. Develop risk management plans</a:t>
            </a:r>
          </a:p>
          <a:p>
            <a:pPr>
              <a:buFontTx/>
              <a:buNone/>
            </a:pPr>
            <a:r>
              <a:rPr lang="en-GB" dirty="0"/>
              <a:t>	7. Authorise the implementation of the risk management plans</a:t>
            </a:r>
          </a:p>
          <a:p>
            <a:pPr>
              <a:buFontTx/>
              <a:buNone/>
            </a:pPr>
            <a:r>
              <a:rPr lang="en-GB" dirty="0"/>
              <a:t>	8. Track risk management efforts and manage accordingly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dirty="0"/>
          </a:p>
          <a:p>
            <a:pPr>
              <a:lnSpc>
                <a:spcPct val="90000"/>
              </a:lnSpc>
              <a:buFontTx/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47" name="Rectangle 91"/>
          <p:cNvSpPr>
            <a:spLocks noGrp="1" noChangeArrowheads="1"/>
          </p:cNvSpPr>
          <p:nvPr>
            <p:ph type="title"/>
          </p:nvPr>
        </p:nvSpPr>
        <p:spPr>
          <a:xfrm>
            <a:off x="298514" y="-48645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Boehm’s top 10 development risks</a:t>
            </a:r>
          </a:p>
        </p:txBody>
      </p:sp>
      <p:graphicFrame>
        <p:nvGraphicFramePr>
          <p:cNvPr id="19556" name="Group 10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910769"/>
              </p:ext>
            </p:extLst>
          </p:nvPr>
        </p:nvGraphicFramePr>
        <p:xfrm>
          <a:off x="355600" y="1690688"/>
          <a:ext cx="11480799" cy="4510776"/>
        </p:xfrm>
        <a:graphic>
          <a:graphicData uri="http://schemas.openxmlformats.org/drawingml/2006/table">
            <a:tbl>
              <a:tblPr/>
              <a:tblGrid>
                <a:gridCol w="38370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437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24551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Risk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Risk reduction techniques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728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Personnel shortfalls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142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Staffing with top talent; job matching; teambuilding; training and career development; early scheduling of key personnel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73092">
                <a:tc>
                  <a:txBody>
                    <a:bodyPr/>
                    <a:lstStyle/>
                    <a:p>
                      <a:pPr marL="87313" marR="0" lvl="0" indent="-8731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Unrealistic time and cost estimates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142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Multiple estimation techniques; design to cost; incremental development; recording and analysis of past projects; </a:t>
                      </a:r>
                      <a:r>
                        <a:rPr kumimoji="0" 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standardisation</a:t>
                      </a: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of methods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85825">
                <a:tc>
                  <a:txBody>
                    <a:bodyPr/>
                    <a:lstStyle/>
                    <a:p>
                      <a:pPr marL="0" marR="0" lvl="0" indent="15875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Developing the wrong software functions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142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Improved software evaluation; formal specification methods; user surveys; prototyping; early user manuals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46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Developing the wrong user interface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142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Prototyping; task analysis; user involvement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3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324600"/>
            <a:ext cx="3048000" cy="381000"/>
          </a:xfrm>
        </p:spPr>
        <p:txBody>
          <a:bodyPr/>
          <a:lstStyle/>
          <a:p>
            <a:fld id="{201FC78D-74F2-4651-9F72-EF86228FCF34}" type="slidenum">
              <a:rPr lang="en-US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594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35" name="Rectangle 31"/>
          <p:cNvSpPr>
            <a:spLocks noGrp="1" noChangeArrowheads="1"/>
          </p:cNvSpPr>
          <p:nvPr>
            <p:ph type="title"/>
          </p:nvPr>
        </p:nvSpPr>
        <p:spPr>
          <a:xfrm>
            <a:off x="530257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Boehm’s top ten risk - continued</a:t>
            </a:r>
          </a:p>
        </p:txBody>
      </p:sp>
      <p:graphicFrame>
        <p:nvGraphicFramePr>
          <p:cNvPr id="21559" name="Group 5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0076656"/>
              </p:ext>
            </p:extLst>
          </p:nvPr>
        </p:nvGraphicFramePr>
        <p:xfrm>
          <a:off x="446909" y="1684157"/>
          <a:ext cx="11480799" cy="3712524"/>
        </p:xfrm>
        <a:graphic>
          <a:graphicData uri="http://schemas.openxmlformats.org/drawingml/2006/table">
            <a:tbl>
              <a:tblPr/>
              <a:tblGrid>
                <a:gridCol w="39332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475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228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Gold plating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Requirements scrubbing, prototyping, design to cost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5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Late changes to requirements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Change control, incremental development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72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Shortfalls in externally supplied components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Benchmarking, inspections, formal specifications, contractual agreements, quality controls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Shortfalls in externally performed tasks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Quality assurance procedures, competitive design etc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43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Real time performance problems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Simulation, prototyping, tuning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4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Development technically too difficult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Technical analysis, cost-benefit analysis, prototyping , training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6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324600"/>
            <a:ext cx="3048000" cy="381000"/>
          </a:xfrm>
        </p:spPr>
        <p:txBody>
          <a:bodyPr/>
          <a:lstStyle/>
          <a:p>
            <a:fld id="{6E4AA76A-0C53-49EB-ABD8-D6BBFD24F769}" type="slidenum">
              <a:rPr lang="en-US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427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549852" y="225674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Causal mapping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899F220A-5AA8-452F-87D4-3413B77D6676}" type="slidenum">
              <a:rPr lang="en-US"/>
              <a:pPr/>
              <a:t>28</a:t>
            </a:fld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DEE8E6-1845-270A-D723-B4BD4DB650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3868EDA-939A-DAF1-C406-7E35AF61E4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395" y="1384755"/>
            <a:ext cx="7223180" cy="4651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8562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536789" y="81983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Risk prioritisation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298515" y="1603325"/>
            <a:ext cx="11594969" cy="459869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Risk exposure</a:t>
            </a:r>
            <a:r>
              <a:rPr lang="en-GB" dirty="0"/>
              <a:t> is a way of measuring how much </a:t>
            </a:r>
            <a:r>
              <a:rPr lang="en-GB" b="1" dirty="0"/>
              <a:t>potential loss or impact</a:t>
            </a:r>
            <a:r>
              <a:rPr lang="en-GB" dirty="0"/>
              <a:t> a risk could have on your project, business, or system.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Risk exposure (RE) = (potential damage) x (probability of occurrence)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i="1" dirty="0"/>
              <a:t>Ideally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b="1" dirty="0"/>
              <a:t>Potential damage</a:t>
            </a:r>
            <a:r>
              <a:rPr lang="en-GB" dirty="0"/>
              <a:t>: a money value e.g. a flood would cause £0.5 millions of damage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b="1" dirty="0"/>
              <a:t>Probability</a:t>
            </a:r>
            <a:r>
              <a:rPr lang="en-GB" dirty="0"/>
              <a:t> 0.00 (absolutely no chance) to 1.00 (absolutely certain) e.g. 0.01 (one in hundred chance)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RE = £0.5m x 0.01 = £5,000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Comparable to the amount needed for an insurance premium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dirty="0"/>
          </a:p>
          <a:p>
            <a:pPr>
              <a:lnSpc>
                <a:spcPct val="90000"/>
              </a:lnSpc>
              <a:buFontTx/>
              <a:buNone/>
            </a:pP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43707E78-5EB1-49F5-ACEA-4F46365A54FF}" type="slidenum">
              <a:rPr lang="en-US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494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663" y="13652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Examples of risk prioritisation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8515" y="1529420"/>
            <a:ext cx="11594969" cy="3651349"/>
          </a:xfrm>
        </p:spPr>
        <p:txBody>
          <a:bodyPr/>
          <a:lstStyle/>
          <a:p>
            <a:r>
              <a:rPr lang="en-GB" dirty="0"/>
              <a:t>A male driver has a probability of 0.01 of an accident, average cost of which is £100,000</a:t>
            </a:r>
          </a:p>
          <a:p>
            <a:r>
              <a:rPr lang="en-GB" dirty="0"/>
              <a:t>A female driver has a probability of 0.001 of an accident, average cost of which is £30,000</a:t>
            </a:r>
          </a:p>
          <a:p>
            <a:r>
              <a:rPr lang="en-GB" dirty="0"/>
              <a:t>A nuclear power plant has a 0.001 probability of a core meltdown. This could result in £5billion damage.     </a:t>
            </a:r>
          </a:p>
          <a:p>
            <a:pPr>
              <a:buNone/>
            </a:pPr>
            <a:r>
              <a:rPr lang="en-GB" dirty="0"/>
              <a:t>Work out the risk exposure for these examples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9F8192EC-DC6A-4D44-9DB0-8829CA19CF8F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9144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3918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Risk probability: qualitative descriptors</a:t>
            </a:r>
          </a:p>
        </p:txBody>
      </p:sp>
      <p:sp>
        <p:nvSpPr>
          <p:cNvPr id="25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31268B9E-9476-4964-85F8-268AADC4A50E}" type="slidenum">
              <a:rPr lang="en-US"/>
              <a:pPr/>
              <a:t>31</a:t>
            </a:fld>
            <a:endParaRPr lang="en-US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1524001" y="2160072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US"/>
          </a:p>
        </p:txBody>
      </p:sp>
      <p:graphicFrame>
        <p:nvGraphicFramePr>
          <p:cNvPr id="31837" name="Group 93"/>
          <p:cNvGraphicFramePr>
            <a:graphicFrameLocks noGrp="1"/>
          </p:cNvGraphicFramePr>
          <p:nvPr/>
        </p:nvGraphicFramePr>
        <p:xfrm>
          <a:off x="1847850" y="2133600"/>
          <a:ext cx="8351838" cy="3017520"/>
        </p:xfrm>
        <a:graphic>
          <a:graphicData uri="http://schemas.openxmlformats.org/drawingml/2006/table">
            <a:tbl>
              <a:tblPr/>
              <a:tblGrid>
                <a:gridCol w="2232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198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433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Probability level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Range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433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High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Greater than 50% chance of happening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433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Significant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30-50% chance of happening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433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Moderate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10-29% chance of happening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433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Low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Less than 10% chance of happening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1830" name="Rectangle 86"/>
          <p:cNvSpPr>
            <a:spLocks noChangeArrowheads="1"/>
          </p:cNvSpPr>
          <p:nvPr/>
        </p:nvSpPr>
        <p:spPr bwMode="auto">
          <a:xfrm>
            <a:off x="1524001" y="4327009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8113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77" name="Rectangle 85"/>
          <p:cNvSpPr>
            <a:spLocks noGrp="1" noChangeArrowheads="1"/>
          </p:cNvSpPr>
          <p:nvPr>
            <p:ph type="title"/>
          </p:nvPr>
        </p:nvSpPr>
        <p:spPr>
          <a:xfrm>
            <a:off x="352426" y="624092"/>
            <a:ext cx="11594969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Times" charset="0"/>
                <a:cs typeface="Times New Roman" pitchFamily="18" charset="0"/>
              </a:rPr>
              <a:t>Qualitative descriptors of impact on cost and associated range values</a:t>
            </a:r>
            <a:br>
              <a:rPr lang="en-US" sz="2800" dirty="0">
                <a:solidFill>
                  <a:schemeClr val="bg1"/>
                </a:solidFill>
              </a:rPr>
            </a:br>
            <a:endParaRPr lang="en-GB" sz="2800" dirty="0">
              <a:solidFill>
                <a:schemeClr val="bg1"/>
              </a:solidFill>
            </a:endParaRPr>
          </a:p>
        </p:txBody>
      </p:sp>
      <p:graphicFrame>
        <p:nvGraphicFramePr>
          <p:cNvPr id="33883" name="Group 91"/>
          <p:cNvGraphicFramePr>
            <a:graphicFrameLocks noGrp="1"/>
          </p:cNvGraphicFramePr>
          <p:nvPr>
            <p:ph idx="1"/>
          </p:nvPr>
        </p:nvGraphicFramePr>
        <p:xfrm>
          <a:off x="358775" y="1825625"/>
          <a:ext cx="11480799" cy="2590800"/>
        </p:xfrm>
        <a:graphic>
          <a:graphicData uri="http://schemas.openxmlformats.org/drawingml/2006/table">
            <a:tbl>
              <a:tblPr/>
              <a:tblGrid>
                <a:gridCol w="3653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8273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1963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Impact level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Range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11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High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Greater than 30% above budgeted expenditure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11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Significant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20 to 29% above budgeted expenditure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95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Moderate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10 to 19% above budgeted expenditure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11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Low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Within 10% of budgeted expenditure.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3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324600"/>
            <a:ext cx="3048000" cy="381000"/>
          </a:xfrm>
        </p:spPr>
        <p:txBody>
          <a:bodyPr/>
          <a:lstStyle/>
          <a:p>
            <a:fld id="{FAD33EF1-96C1-4EBC-86AB-BFA69B34692A}" type="slidenum">
              <a:rPr lang="en-US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2703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622" y="199549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Risk reduction leverage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963" name="Rectangle 3"/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298515" y="1758020"/>
                <a:ext cx="11594969" cy="4715805"/>
              </a:xfrm>
            </p:spPr>
            <p:txBody>
              <a:bodyPr>
                <a:normAutofit/>
              </a:bodyPr>
              <a:lstStyle/>
              <a:p>
                <a:pPr>
                  <a:buFontTx/>
                  <a:buNone/>
                </a:pPr>
                <a:r>
                  <a:rPr lang="en-GB" b="1" dirty="0"/>
                  <a:t>Risk Reduction Leverage (RRL)</a:t>
                </a:r>
                <a:r>
                  <a:rPr lang="en-GB" dirty="0"/>
                  <a:t> is a metric used in </a:t>
                </a:r>
                <a:r>
                  <a:rPr lang="en-GB" b="1" dirty="0"/>
                  <a:t>risk management</a:t>
                </a:r>
                <a:r>
                  <a:rPr lang="en-GB" dirty="0"/>
                  <a:t> to evaluate whether a proposed risk reduction measure is </a:t>
                </a:r>
                <a:r>
                  <a:rPr lang="en-GB" b="1" dirty="0"/>
                  <a:t>cost-effective</a:t>
                </a:r>
              </a:p>
              <a:p>
                <a:pPr>
                  <a:buFontTx/>
                  <a:buNone/>
                </a:pPr>
                <a:endParaRPr lang="en-GB" b="1" dirty="0"/>
              </a:p>
              <a:p>
                <a:pPr>
                  <a:buFontTx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𝑹𝑹𝑳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𝑹𝑬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𝒃𝒆𝒇𝒐𝒓𝒆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𝑹𝑬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𝒂𝒇𝒕𝒆𝒓</m:t>
                              </m:r>
                            </m:sub>
                          </m:sSub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𝑪𝒐𝒔𝒕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𝒓𝒊𝒔𝒌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𝒓𝒆𝒅𝒖𝒄𝒕𝒊𝒐𝒏</m:t>
                          </m:r>
                        </m:den>
                      </m:f>
                    </m:oMath>
                  </m:oMathPara>
                </a14:m>
                <a:endParaRPr lang="en-GB" b="1" dirty="0"/>
              </a:p>
              <a:p>
                <a:pPr>
                  <a:buFontTx/>
                  <a:buNone/>
                </a:pPr>
                <a:r>
                  <a:rPr lang="en-GB" b="1" dirty="0"/>
                  <a:t>RRL &gt; 1.0 = Worth implementing</a:t>
                </a:r>
              </a:p>
              <a:p>
                <a:pPr>
                  <a:buFontTx/>
                  <a:buNone/>
                </a:pPr>
                <a:r>
                  <a:rPr lang="en-GB" b="1" dirty="0"/>
                  <a:t>RRL &lt; 1.0 = Not cost-effective, Not worth it</a:t>
                </a:r>
              </a:p>
              <a:p>
                <a:pPr>
                  <a:buFontTx/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40963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98515" y="1758020"/>
                <a:ext cx="11594969" cy="4715805"/>
              </a:xfrm>
              <a:blipFill>
                <a:blip r:embed="rId3"/>
                <a:stretch>
                  <a:fillRect l="-1104" t="-20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A0A44E4B-A229-422B-9931-ECB864A36944}" type="slidenum">
              <a:rPr lang="en-US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4698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FD68EC-8EB1-82F7-9E0C-82F80BA9BF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811D9F39-91ED-B6E9-314C-CEF52FCA86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622" y="199549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Risk reduction leverage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963" name="Rectangle 3">
                <a:extLst>
                  <a:ext uri="{FF2B5EF4-FFF2-40B4-BE49-F238E27FC236}">
                    <a16:creationId xmlns:a16="http://schemas.microsoft.com/office/drawing/2014/main" id="{D50967BF-1611-7CB0-EDF1-D39F86211BD6}"/>
                  </a:ext>
                </a:extLst>
              </p:cNvPr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298515" y="1758020"/>
                <a:ext cx="11594969" cy="4715805"/>
              </a:xfrm>
            </p:spPr>
            <p:txBody>
              <a:bodyPr>
                <a:normAutofit/>
              </a:bodyPr>
              <a:lstStyle/>
              <a:p>
                <a:pPr>
                  <a:buFontTx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𝑏𝑒𝑓𝑜𝑟𝑒</m:t>
                        </m:r>
                      </m:sub>
                    </m:sSub>
                  </m:oMath>
                </a14:m>
                <a:r>
                  <a:rPr lang="en-GB" baseline="-25000" dirty="0"/>
                  <a:t> </a:t>
                </a:r>
                <a:r>
                  <a:rPr lang="en-GB" dirty="0"/>
                  <a:t>is risk exposure before risk reduction e.g. 1% chance of a fire causing £200k damage </a:t>
                </a:r>
              </a:p>
              <a:p>
                <a:pPr>
                  <a:buFontTx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𝑎𝑓𝑡𝑒𝑟</m:t>
                        </m:r>
                      </m:sub>
                    </m:sSub>
                  </m:oMath>
                </a14:m>
                <a:r>
                  <a:rPr lang="en-GB" baseline="-25000" dirty="0"/>
                  <a:t> </a:t>
                </a:r>
                <a:r>
                  <a:rPr lang="en-GB" dirty="0"/>
                  <a:t>is risk exposure after risk reduction e.g. fire alarm costing £500 reduces probability of fire damage to 0.5%</a:t>
                </a:r>
              </a:p>
              <a:p>
                <a:pPr>
                  <a:buFontTx/>
                  <a:buNone/>
                </a:pPr>
                <a:endParaRPr lang="en-GB" dirty="0"/>
              </a:p>
              <a:p>
                <a:pPr>
                  <a:buFontTx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>
                          <a:latin typeface="Cambria Math" panose="02040503050406030204" pitchFamily="18" charset="0"/>
                        </a:rPr>
                        <m:t>𝑹𝑹𝑳</m:t>
                      </m:r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𝟐𝟎𝟎𝟎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𝟏𝟎𝟎𝟎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𝟓𝟎𝟎</m:t>
                          </m:r>
                        </m:den>
                      </m:f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𝟐</m:t>
                      </m:r>
                    </m:oMath>
                  </m:oMathPara>
                </a14:m>
                <a:endParaRPr lang="en-GB" dirty="0"/>
              </a:p>
              <a:p>
                <a:pPr>
                  <a:buFontTx/>
                  <a:buNone/>
                </a:pPr>
                <a:endParaRPr lang="en-GB" dirty="0"/>
              </a:p>
              <a:p>
                <a:pPr>
                  <a:buFontTx/>
                  <a:buNone/>
                </a:pPr>
                <a:r>
                  <a:rPr lang="en-GB" dirty="0"/>
                  <a:t>RRL &gt; 1.00 therefore worth doing</a:t>
                </a:r>
              </a:p>
              <a:p>
                <a:pPr>
                  <a:buFontTx/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40963" name="Rectangle 3">
                <a:extLst>
                  <a:ext uri="{FF2B5EF4-FFF2-40B4-BE49-F238E27FC236}">
                    <a16:creationId xmlns:a16="http://schemas.microsoft.com/office/drawing/2014/main" id="{D50967BF-1611-7CB0-EDF1-D39F8621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98515" y="1758020"/>
                <a:ext cx="11594969" cy="4715805"/>
              </a:xfrm>
              <a:blipFill>
                <a:blip r:embed="rId3"/>
                <a:stretch>
                  <a:fillRect l="-1104" t="-1809" r="-5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9E85F7-22B5-6A7F-B02F-331D1B3311C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A0A44E4B-A229-422B-9931-ECB864A36944}" type="slidenum">
              <a:rPr lang="en-US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410528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223" y="34222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Probability chart</a:t>
            </a:r>
          </a:p>
        </p:txBody>
      </p:sp>
      <p:pic>
        <p:nvPicPr>
          <p:cNvPr id="43013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52782" y="2015233"/>
            <a:ext cx="7743313" cy="4020230"/>
          </a:xfrm>
          <a:noFill/>
          <a:ln/>
        </p:spPr>
      </p:pic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98B93E71-7219-4C84-B158-C2B959383C5E}" type="slidenum">
              <a:rPr lang="en-US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82412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504131" y="19301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Using PERT to evaluate the effects of uncertainty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059" name="Rectangle 3"/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406160" y="1725364"/>
                <a:ext cx="11594969" cy="4629716"/>
              </a:xfrm>
            </p:spPr>
            <p:txBody>
              <a:bodyPr>
                <a:normAutofit lnSpcReduction="10000"/>
              </a:bodyPr>
              <a:lstStyle/>
              <a:p>
                <a:pPr>
                  <a:buFontTx/>
                  <a:buNone/>
                </a:pPr>
                <a:r>
                  <a:rPr lang="en-GB" b="1" dirty="0"/>
                  <a:t>PERT (Program Evaluation and Review Technique)</a:t>
                </a:r>
                <a:r>
                  <a:rPr lang="en-GB" dirty="0"/>
                  <a:t>,</a:t>
                </a:r>
              </a:p>
              <a:p>
                <a:pPr>
                  <a:buFontTx/>
                  <a:buNone/>
                </a:pPr>
                <a:r>
                  <a:rPr lang="en-GB" dirty="0"/>
                  <a:t>Three estimates are produced for each activity</a:t>
                </a:r>
              </a:p>
              <a:p>
                <a:r>
                  <a:rPr lang="en-GB" i="1" dirty="0"/>
                  <a:t>Most likely time (m) </a:t>
                </a:r>
              </a:p>
              <a:p>
                <a:r>
                  <a:rPr lang="en-GB" i="1" dirty="0"/>
                  <a:t>Optimistic time (a)</a:t>
                </a:r>
                <a:r>
                  <a:rPr lang="en-GB" dirty="0"/>
                  <a:t> </a:t>
                </a:r>
              </a:p>
              <a:p>
                <a:r>
                  <a:rPr lang="en-GB" i="1" dirty="0"/>
                  <a:t>Pessimistic (b)</a:t>
                </a:r>
                <a:r>
                  <a:rPr lang="en-GB" dirty="0"/>
                  <a:t> </a:t>
                </a:r>
              </a:p>
              <a:p>
                <a:r>
                  <a:rPr lang="en-GB" dirty="0"/>
                  <a:t>Expected time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𝑏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den>
                    </m:f>
                  </m:oMath>
                </a14:m>
                <a:endParaRPr lang="en-GB" b="0" dirty="0"/>
              </a:p>
              <a:p>
                <a:r>
                  <a:rPr lang="en-GB" dirty="0"/>
                  <a:t>Activity standard deviation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𝑏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den>
                    </m:f>
                  </m:oMath>
                </a14:m>
                <a:r>
                  <a:rPr lang="en-GB" baseline="-25000" dirty="0"/>
                  <a:t> </a:t>
                </a:r>
              </a:p>
              <a:p>
                <a:r>
                  <a:rPr lang="en-GB" dirty="0"/>
                  <a:t>A </a:t>
                </a:r>
                <a:r>
                  <a:rPr lang="en-GB" b="1" dirty="0"/>
                  <a:t>small</a:t>
                </a:r>
                <a:r>
                  <a:rPr lang="en-GB" dirty="0"/>
                  <a:t> standard deviation means the activity duration is </a:t>
                </a:r>
                <a:r>
                  <a:rPr lang="en-GB" b="1" dirty="0"/>
                  <a:t>more predictable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A </a:t>
                </a:r>
                <a:r>
                  <a:rPr lang="en-GB" b="1" dirty="0"/>
                  <a:t>large</a:t>
                </a:r>
                <a:r>
                  <a:rPr lang="en-GB" dirty="0"/>
                  <a:t> standard deviation means there is </a:t>
                </a:r>
                <a:r>
                  <a:rPr lang="en-GB" b="1" dirty="0"/>
                  <a:t>more uncertainty</a:t>
                </a:r>
                <a:r>
                  <a:rPr lang="en-GB" dirty="0"/>
                  <a:t>.</a:t>
                </a:r>
                <a:endParaRPr lang="en-GB" baseline="-25000" dirty="0"/>
              </a:p>
            </p:txBody>
          </p:sp>
        </mc:Choice>
        <mc:Fallback xmlns="">
          <p:sp>
            <p:nvSpPr>
              <p:cNvPr id="45059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06160" y="1725364"/>
                <a:ext cx="11594969" cy="4629716"/>
              </a:xfrm>
              <a:blipFill>
                <a:blip r:embed="rId3"/>
                <a:stretch>
                  <a:fillRect l="-1104" t="-2895" b="-10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42A7D1BC-6D1C-4D80-948C-0BDE7362BD4B}" type="slidenum">
              <a:rPr lang="en-US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12951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517194" y="179386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A chain of activities</a:t>
            </a:r>
          </a:p>
        </p:txBody>
      </p:sp>
      <p:graphicFrame>
        <p:nvGraphicFramePr>
          <p:cNvPr id="47160" name="Group 5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7366890"/>
              </p:ext>
            </p:extLst>
          </p:nvPr>
        </p:nvGraphicFramePr>
        <p:xfrm>
          <a:off x="359268" y="2605087"/>
          <a:ext cx="11480798" cy="2844800"/>
        </p:xfrm>
        <a:graphic>
          <a:graphicData uri="http://schemas.openxmlformats.org/drawingml/2006/table">
            <a:tbl>
              <a:tblPr/>
              <a:tblGrid>
                <a:gridCol w="1914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118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142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142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1187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91426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Task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t</a:t>
                      </a:r>
                      <a:r>
                        <a:rPr kumimoji="0" lang="en-GB" sz="2800" b="0" i="0" u="none" strike="noStrike" cap="none" normalizeH="0" baseline="-25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?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38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5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324600"/>
            <a:ext cx="3048000" cy="381000"/>
          </a:xfrm>
        </p:spPr>
        <p:txBody>
          <a:bodyPr/>
          <a:lstStyle/>
          <a:p>
            <a:fld id="{4FCF7D42-C42E-48DB-BFF5-D3E64365059C}" type="slidenum">
              <a:rPr lang="en-US"/>
              <a:pPr/>
              <a:t>37</a:t>
            </a:fld>
            <a:endParaRPr lang="en-US"/>
          </a:p>
        </p:txBody>
      </p:sp>
      <p:sp>
        <p:nvSpPr>
          <p:cNvPr id="47108" name="Rectangle 4"/>
          <p:cNvSpPr>
            <a:spLocks noChangeArrowheads="1"/>
          </p:cNvSpPr>
          <p:nvPr/>
        </p:nvSpPr>
        <p:spPr bwMode="auto">
          <a:xfrm>
            <a:off x="3048000" y="1690688"/>
            <a:ext cx="1584325" cy="865187"/>
          </a:xfrm>
          <a:prstGeom prst="rect">
            <a:avLst/>
          </a:prstGeom>
          <a:solidFill>
            <a:srgbClr val="99CCFF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dirty="0"/>
              <a:t>Task A</a:t>
            </a:r>
          </a:p>
        </p:txBody>
      </p:sp>
      <p:sp>
        <p:nvSpPr>
          <p:cNvPr id="47110" name="Rectangle 6"/>
          <p:cNvSpPr>
            <a:spLocks noChangeArrowheads="1"/>
          </p:cNvSpPr>
          <p:nvPr/>
        </p:nvSpPr>
        <p:spPr bwMode="auto">
          <a:xfrm>
            <a:off x="5281612" y="1690688"/>
            <a:ext cx="1584325" cy="865187"/>
          </a:xfrm>
          <a:prstGeom prst="rect">
            <a:avLst/>
          </a:prstGeom>
          <a:solidFill>
            <a:srgbClr val="99CCFF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dirty="0"/>
              <a:t>Task B</a:t>
            </a:r>
          </a:p>
        </p:txBody>
      </p:sp>
      <p:sp>
        <p:nvSpPr>
          <p:cNvPr id="47111" name="Rectangle 7"/>
          <p:cNvSpPr>
            <a:spLocks noChangeArrowheads="1"/>
          </p:cNvSpPr>
          <p:nvPr/>
        </p:nvSpPr>
        <p:spPr bwMode="auto">
          <a:xfrm>
            <a:off x="7369175" y="1690688"/>
            <a:ext cx="1584325" cy="865187"/>
          </a:xfrm>
          <a:prstGeom prst="rect">
            <a:avLst/>
          </a:prstGeom>
          <a:solidFill>
            <a:srgbClr val="99CCFF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dirty="0"/>
              <a:t>Task C</a:t>
            </a:r>
          </a:p>
        </p:txBody>
      </p:sp>
      <p:sp>
        <p:nvSpPr>
          <p:cNvPr id="47112" name="Line 8"/>
          <p:cNvSpPr>
            <a:spLocks noChangeShapeType="1"/>
          </p:cNvSpPr>
          <p:nvPr/>
        </p:nvSpPr>
        <p:spPr bwMode="auto">
          <a:xfrm>
            <a:off x="4632325" y="2124074"/>
            <a:ext cx="6492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7113" name="Line 9"/>
          <p:cNvSpPr>
            <a:spLocks noChangeShapeType="1"/>
          </p:cNvSpPr>
          <p:nvPr/>
        </p:nvSpPr>
        <p:spPr bwMode="auto">
          <a:xfrm>
            <a:off x="6864350" y="2124074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2728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12691" y="0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A chain of activities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179" name="Rectangle 3"/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412691" y="1679643"/>
                <a:ext cx="11594969" cy="3651349"/>
              </a:xfrm>
            </p:spPr>
            <p:txBody>
              <a:bodyPr/>
              <a:lstStyle/>
              <a:p>
                <a:r>
                  <a:rPr lang="en-GB" dirty="0"/>
                  <a:t>What would be the expected duration of the chain A + B + C? </a:t>
                </a:r>
              </a:p>
              <a:p>
                <a:r>
                  <a:rPr lang="en-GB" dirty="0"/>
                  <a:t>Answer: 12.66 + 10.33 + 25.66 i.e. 48.65</a:t>
                </a:r>
              </a:p>
              <a:p>
                <a:r>
                  <a:rPr lang="en-GB" dirty="0"/>
                  <a:t>What would be the standard deviation for A + B+ C?</a:t>
                </a:r>
              </a:p>
              <a:p>
                <a:r>
                  <a:rPr lang="en-GB" dirty="0"/>
                  <a:t>Total Standard deviation=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bSup>
                          <m:sSub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𝐴</m:t>
                            </m:r>
                          </m:sub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𝐵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endParaRPr lang="en-GB" dirty="0"/>
              </a:p>
              <a:p>
                <a:r>
                  <a:rPr lang="en-GB" dirty="0"/>
                  <a:t>Answer: square root of (1</a:t>
                </a:r>
                <a:r>
                  <a:rPr lang="en-GB" baseline="30000" dirty="0"/>
                  <a:t>2</a:t>
                </a:r>
                <a:r>
                  <a:rPr lang="en-GB" dirty="0"/>
                  <a:t> + 1</a:t>
                </a:r>
                <a:r>
                  <a:rPr lang="en-GB" baseline="30000" dirty="0"/>
                  <a:t>2</a:t>
                </a:r>
                <a:r>
                  <a:rPr lang="en-GB" dirty="0"/>
                  <a:t> + 3</a:t>
                </a:r>
                <a:r>
                  <a:rPr lang="en-GB" baseline="30000" dirty="0"/>
                  <a:t>2</a:t>
                </a:r>
                <a:r>
                  <a:rPr lang="en-GB" dirty="0"/>
                  <a:t>) i.e. 3.32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50179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2691" y="1679643"/>
                <a:ext cx="11594969" cy="3651349"/>
              </a:xfrm>
              <a:blipFill>
                <a:blip r:embed="rId3"/>
                <a:stretch>
                  <a:fillRect l="-946" t="-28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AAF1DD83-FD2C-4312-BFE2-DD5AD408B42E}" type="slidenum">
              <a:rPr lang="en-US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60407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471474" y="186486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Assessing the likelihood of meeting a target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227" name="Rectangle 3"/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393097" y="1803741"/>
                <a:ext cx="11594969" cy="3651349"/>
              </a:xfrm>
            </p:spPr>
            <p:txBody>
              <a:bodyPr>
                <a:normAutofit fontScale="92500"/>
              </a:bodyPr>
              <a:lstStyle/>
              <a:p>
                <a:r>
                  <a:rPr lang="en-GB" dirty="0"/>
                  <a:t>Say the target for completing A+B+C was 52 days (T)</a:t>
                </a:r>
              </a:p>
              <a:p>
                <a:r>
                  <a:rPr lang="en-GB" dirty="0"/>
                  <a:t>Calculate the z value thus</a:t>
                </a:r>
                <a:br>
                  <a:rPr lang="en-GB" dirty="0"/>
                </a:br>
                <a:r>
                  <a:rPr lang="en-GB" dirty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den>
                    </m:f>
                  </m:oMath>
                </a14:m>
                <a:endParaRPr lang="en-GB" b="0" dirty="0"/>
              </a:p>
              <a:p>
                <a:r>
                  <a:rPr lang="en-GB" dirty="0"/>
                  <a:t>Z value is used to find the </a:t>
                </a:r>
                <a:r>
                  <a:rPr lang="en-GB" b="1" dirty="0"/>
                  <a:t>probability of completing a project by a target time</a:t>
                </a:r>
                <a:endParaRPr lang="en-GB" b="0" dirty="0"/>
              </a:p>
              <a:p>
                <a:r>
                  <a:rPr lang="en-GB" dirty="0"/>
                  <a:t>In this example 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52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48.33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3.32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=1.01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Look up in table of z values – see next overhead</a:t>
                </a:r>
              </a:p>
            </p:txBody>
          </p:sp>
        </mc:Choice>
        <mc:Fallback xmlns="">
          <p:sp>
            <p:nvSpPr>
              <p:cNvPr id="52227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3097" y="1803741"/>
                <a:ext cx="11594969" cy="3651349"/>
              </a:xfrm>
              <a:blipFill>
                <a:blip r:embed="rId2"/>
                <a:stretch>
                  <a:fillRect l="-946" t="-2504" b="-25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0039E3FC-908D-4444-80FA-0BD3D6A2DBC6}" type="slidenum">
              <a:rPr lang="en-US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6340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517195" y="81983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Graph of z values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53253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48602" y="1907881"/>
            <a:ext cx="6788115" cy="4383357"/>
          </a:xfrm>
          <a:noFill/>
          <a:ln/>
        </p:spPr>
      </p:pic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D62AF389-0616-4598-BE7E-D9B0A0FCCCF3}" type="slidenum">
              <a:rPr lang="en-US"/>
              <a:pPr/>
              <a:t>40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3D3C88-FF21-2546-8137-27934B8EAC8C}"/>
              </a:ext>
            </a:extLst>
          </p:cNvPr>
          <p:cNvSpPr txBox="1"/>
          <p:nvPr/>
        </p:nvSpPr>
        <p:spPr>
          <a:xfrm>
            <a:off x="517195" y="1288381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z-value probability chart</a:t>
            </a:r>
          </a:p>
        </p:txBody>
      </p:sp>
    </p:spTree>
    <p:extLst>
      <p:ext uri="{BB962C8B-B14F-4D97-AF65-F5344CB8AC3E}">
        <p14:creationId xmlns:p14="http://schemas.microsoft.com/office/powerpoint/2010/main" val="88007783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478006" y="49326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Critical chain approach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>
          <a:xfrm>
            <a:off x="298515" y="1603325"/>
            <a:ext cx="11594969" cy="3651349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dirty="0"/>
              <a:t>One problem with estimates of task duration:</a:t>
            </a:r>
          </a:p>
          <a:p>
            <a:r>
              <a:rPr lang="en-GB" dirty="0"/>
              <a:t>Estimators add a safety zone to estimate to take account of possible difficulties</a:t>
            </a:r>
          </a:p>
          <a:p>
            <a:r>
              <a:rPr lang="en-GB" dirty="0"/>
              <a:t>Developers work to the estimate + safety zone, so time is lost</a:t>
            </a:r>
          </a:p>
          <a:p>
            <a:r>
              <a:rPr lang="en-GB" dirty="0"/>
              <a:t>No advantage is taken of opportunities where tasks can finish early – and provide a buffer for later activities</a:t>
            </a:r>
          </a:p>
          <a:p>
            <a:endParaRPr lang="en-GB" dirty="0"/>
          </a:p>
          <a:p>
            <a:pPr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0CAE1D21-D0B0-448A-856B-AEC7AAC57808}" type="slidenum">
              <a:rPr lang="en-US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65415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97600" y="75452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Critical chain approach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6323" name="Rectangle 3"/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298515" y="1764552"/>
                <a:ext cx="11594969" cy="3651349"/>
              </a:xfrm>
            </p:spPr>
            <p:txBody>
              <a:bodyPr/>
              <a:lstStyle/>
              <a:p>
                <a:pPr>
                  <a:lnSpc>
                    <a:spcPct val="90000"/>
                  </a:lnSpc>
                  <a:buFontTx/>
                  <a:buNone/>
                </a:pPr>
                <a:r>
                  <a:rPr lang="en-GB" dirty="0"/>
                  <a:t>One answer to this:</a:t>
                </a:r>
              </a:p>
              <a:p>
                <a:pPr>
                  <a:lnSpc>
                    <a:spcPct val="90000"/>
                  </a:lnSpc>
                </a:pPr>
                <a:r>
                  <a:rPr lang="en-GB" dirty="0"/>
                  <a:t>Base targets on midpoints (i.e.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GB" dirty="0"/>
                  <a:t>)</a:t>
                </a:r>
              </a:p>
              <a:p>
                <a:r>
                  <a:rPr lang="en-GB" dirty="0"/>
                  <a:t>Accumulate 50% of the safety zones (between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𝑏</m:t>
                    </m:r>
                  </m:oMath>
                </a14:m>
                <a:r>
                  <a:rPr lang="en-GB" dirty="0"/>
                  <a:t>) into a buffer at the end of the project</a:t>
                </a:r>
              </a:p>
              <a:p>
                <a:pPr>
                  <a:lnSpc>
                    <a:spcPct val="90000"/>
                  </a:lnSpc>
                </a:pPr>
                <a:r>
                  <a:rPr lang="en-GB" dirty="0"/>
                  <a:t>Work backwards and start all activities at their latest start dates</a:t>
                </a:r>
              </a:p>
              <a:p>
                <a:pPr>
                  <a:lnSpc>
                    <a:spcPct val="90000"/>
                  </a:lnSpc>
                </a:pPr>
                <a:r>
                  <a:rPr lang="en-GB" dirty="0"/>
                  <a:t>During project execution use relay race model</a:t>
                </a:r>
              </a:p>
            </p:txBody>
          </p:sp>
        </mc:Choice>
        <mc:Fallback xmlns="">
          <p:sp>
            <p:nvSpPr>
              <p:cNvPr id="56323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98515" y="1764552"/>
                <a:ext cx="11594969" cy="3651349"/>
              </a:xfrm>
              <a:blipFill>
                <a:blip r:embed="rId3"/>
                <a:stretch>
                  <a:fillRect l="-1104" t="-26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530C0E31-2827-4CA9-90E6-ECF6E1BC908C}" type="slidenum">
              <a:rPr lang="en-US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83992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>
          <a:xfrm>
            <a:off x="99183" y="20608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5760" y="1600200"/>
            <a:ext cx="11273246" cy="49974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The need for </a:t>
            </a:r>
            <a:r>
              <a:rPr lang="en-GB" b="1" dirty="0"/>
              <a:t>new risk assessment and management techniques </a:t>
            </a:r>
            <a:r>
              <a:rPr lang="en-GB" dirty="0"/>
              <a:t>is required to </a:t>
            </a:r>
            <a:r>
              <a:rPr lang="en-GB" b="1" dirty="0"/>
              <a:t>continuously track down potential </a:t>
            </a:r>
            <a:r>
              <a:rPr lang="en-GB" dirty="0"/>
              <a:t>and </a:t>
            </a:r>
            <a:r>
              <a:rPr lang="en-GB" b="1" dirty="0"/>
              <a:t>critical risks </a:t>
            </a:r>
            <a:r>
              <a:rPr lang="en-GB" dirty="0"/>
              <a:t>and to </a:t>
            </a:r>
            <a:r>
              <a:rPr lang="en-GB" b="1" dirty="0"/>
              <a:t>develop strategies for handling these risks.</a:t>
            </a:r>
          </a:p>
          <a:p>
            <a:pPr>
              <a:lnSpc>
                <a:spcPct val="90000"/>
              </a:lnSpc>
            </a:pPr>
            <a:r>
              <a:rPr lang="en-GB" dirty="0"/>
              <a:t>It is obvious that without a strong risk management plan as part of the process, a company will </a:t>
            </a:r>
            <a:r>
              <a:rPr lang="en-GB" b="1" dirty="0"/>
              <a:t>waste time, money, and resources and will fail to manage their projects correctly.</a:t>
            </a:r>
          </a:p>
        </p:txBody>
      </p:sp>
    </p:spTree>
    <p:extLst>
      <p:ext uri="{BB962C8B-B14F-4D97-AF65-F5344CB8AC3E}">
        <p14:creationId xmlns:p14="http://schemas.microsoft.com/office/powerpoint/2010/main" val="167303463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114640"/>
            <a:ext cx="11594969" cy="1325563"/>
          </a:xfrm>
        </p:spPr>
        <p:txBody>
          <a:bodyPr/>
          <a:lstStyle/>
          <a:p>
            <a:pPr algn="ctr"/>
            <a:r>
              <a:rPr lang="en-GB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0204" y="1790701"/>
            <a:ext cx="109728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Risk management options are usually cited as risk handling options, such as the four </a:t>
            </a:r>
            <a:r>
              <a:rPr lang="en-GB"/>
              <a:t>T’s are </a:t>
            </a:r>
            <a:r>
              <a:rPr lang="en-GB" dirty="0"/>
              <a:t>subdivided as:</a:t>
            </a:r>
          </a:p>
          <a:p>
            <a:pPr marL="1073150" indent="-531813">
              <a:buFontTx/>
              <a:buAutoNum type="arabicPeriod"/>
            </a:pPr>
            <a:r>
              <a:rPr lang="en-GB" dirty="0"/>
              <a:t>Avoidance</a:t>
            </a:r>
          </a:p>
          <a:p>
            <a:pPr marL="1073150" indent="-531813">
              <a:buFontTx/>
              <a:buAutoNum type="arabicPeriod"/>
            </a:pPr>
            <a:r>
              <a:rPr lang="en-GB" dirty="0"/>
              <a:t>Control</a:t>
            </a:r>
          </a:p>
          <a:p>
            <a:pPr marL="1073150" indent="-531813">
              <a:buFontTx/>
              <a:buAutoNum type="arabicPeriod"/>
            </a:pPr>
            <a:r>
              <a:rPr lang="en-GB" dirty="0"/>
              <a:t>Assumption</a:t>
            </a:r>
          </a:p>
          <a:p>
            <a:pPr marL="1073150" indent="-531813">
              <a:buFontTx/>
              <a:buAutoNum type="arabicPeriod"/>
            </a:pPr>
            <a:r>
              <a:rPr lang="en-GB" dirty="0"/>
              <a:t>Risk transfer</a:t>
            </a:r>
          </a:p>
          <a:p>
            <a:pPr marL="1073150" indent="-531813">
              <a:buFontTx/>
              <a:buAutoNum type="arabicPeriod"/>
            </a:pPr>
            <a:r>
              <a:rPr lang="en-GB" dirty="0"/>
              <a:t>Knowledge and research</a:t>
            </a:r>
          </a:p>
          <a:p>
            <a:pPr marL="541337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36343" y="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46760" y="1325563"/>
            <a:ext cx="10728960" cy="49974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b="1" u="sng" dirty="0"/>
              <a:t>Avoidance</a:t>
            </a:r>
            <a:r>
              <a:rPr lang="en-GB" dirty="0"/>
              <a:t>: - use an alternative approach that does not have the risk.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This mode is not always an option. However, this is the most effective risk management technique if it can be applied.</a:t>
            </a:r>
          </a:p>
          <a:p>
            <a:pPr>
              <a:lnSpc>
                <a:spcPct val="90000"/>
              </a:lnSpc>
            </a:pPr>
            <a:r>
              <a:rPr lang="en-GB" b="1" u="sng" dirty="0"/>
              <a:t>Control</a:t>
            </a:r>
            <a:r>
              <a:rPr lang="en-GB" dirty="0"/>
              <a:t>: - controlling risks involves the development of a risk reduction plan and then tracking to the plan.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The key aspect is the planning by experienced persons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29812" y="75451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b="1" u="sng" dirty="0"/>
              <a:t>Assumption</a:t>
            </a:r>
            <a:r>
              <a:rPr lang="en-GB" dirty="0"/>
              <a:t>: - simply accepting the risk and proceeding.  However, there can be a tendency within organisations to gradually let the assumption of a risk take on the aura of a controlled risk.</a:t>
            </a:r>
            <a:endParaRPr lang="en-GB" b="1" u="sng" dirty="0"/>
          </a:p>
          <a:p>
            <a:pPr>
              <a:lnSpc>
                <a:spcPct val="90000"/>
              </a:lnSpc>
            </a:pPr>
            <a:r>
              <a:rPr lang="en-GB" b="1" u="sng" dirty="0"/>
              <a:t>Risk transfer</a:t>
            </a:r>
            <a:r>
              <a:rPr lang="en-GB" dirty="0"/>
              <a:t>: - means causing another party to accept the risk, typically by contract.  Liability amongst contractors is often transferred this way</a:t>
            </a:r>
            <a:endParaRPr lang="en-GB" b="1" u="sng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81983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39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/>
              <a:t>Knowledge &amp; Research</a:t>
            </a:r>
            <a:r>
              <a:rPr lang="en-GB" dirty="0"/>
              <a:t>: - Reduce uncertainty by gathering more information, testing, or investigating before making decisions.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53909" y="16036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	</a:t>
            </a:r>
            <a:r>
              <a:rPr lang="en-GB" b="1" u="sng"/>
              <a:t>4 Ts</a:t>
            </a:r>
          </a:p>
          <a:p>
            <a:pPr>
              <a:buFontTx/>
              <a:buNone/>
            </a:pPr>
            <a:endParaRPr lang="en-GB" b="1" u="sng"/>
          </a:p>
          <a:p>
            <a:r>
              <a:rPr lang="en-GB"/>
              <a:t>Treat</a:t>
            </a:r>
          </a:p>
          <a:p>
            <a:r>
              <a:rPr lang="en-GB"/>
              <a:t>Tolerate</a:t>
            </a:r>
          </a:p>
          <a:p>
            <a:r>
              <a:rPr lang="en-GB"/>
              <a:t>Transfer</a:t>
            </a:r>
          </a:p>
          <a:p>
            <a:r>
              <a:rPr lang="en-GB"/>
              <a:t>Terminate 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86566" y="101577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/>
              <a:t>Treating</a:t>
            </a:r>
            <a:r>
              <a:rPr lang="en-GB" dirty="0"/>
              <a:t>: - means to </a:t>
            </a:r>
            <a:r>
              <a:rPr lang="en-GB" b="1" i="1" dirty="0"/>
              <a:t>manage the risk actively </a:t>
            </a:r>
            <a:r>
              <a:rPr lang="en-GB" dirty="0"/>
              <a:t>and thereby </a:t>
            </a:r>
            <a:r>
              <a:rPr lang="en-GB" b="1" i="1" dirty="0"/>
              <a:t>recognising the probability of it occurring</a:t>
            </a:r>
            <a:r>
              <a:rPr lang="en-GB" dirty="0"/>
              <a:t> and the effect it may have on the organisation.  </a:t>
            </a:r>
          </a:p>
          <a:p>
            <a:r>
              <a:rPr lang="en-GB" dirty="0"/>
              <a:t>Treating the risk will </a:t>
            </a:r>
            <a:r>
              <a:rPr lang="en-GB" b="1" i="1" dirty="0"/>
              <a:t>rarely reduce it to zero</a:t>
            </a:r>
            <a:r>
              <a:rPr lang="en-GB" dirty="0"/>
              <a:t>, despite any mitigating action we may take; it will simply bring the risk down to levels which are deemed to be acceptable</a:t>
            </a:r>
            <a:endParaRPr lang="en-GB" b="1" u="sng" dirty="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25754" y="153829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42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/>
              <a:t>Tolerating</a:t>
            </a:r>
            <a:r>
              <a:rPr lang="en-GB" dirty="0"/>
              <a:t>: - a risk means that a risk has been recognised and has either </a:t>
            </a:r>
            <a:r>
              <a:rPr lang="en-GB" b="1" i="1" dirty="0"/>
              <a:t>been managed down to acceptable levels </a:t>
            </a:r>
            <a:r>
              <a:rPr lang="en-GB" dirty="0"/>
              <a:t>or that, in the first place, the risk is so remote or minor a possibility that it is </a:t>
            </a:r>
            <a:r>
              <a:rPr lang="en-GB" b="1" dirty="0"/>
              <a:t>not worth the time, money or effort involved</a:t>
            </a:r>
            <a:r>
              <a:rPr lang="en-GB" dirty="0"/>
              <a:t> in doing something about it.</a:t>
            </a:r>
            <a:endParaRPr lang="en-GB" b="1" u="sng" dirty="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8411" y="13423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/>
              <a:t>Transferring</a:t>
            </a:r>
            <a:r>
              <a:rPr lang="en-GB"/>
              <a:t>: - a risk means that once the risk has been identified, it is resolved by giving it to someone else to manage.</a:t>
            </a:r>
          </a:p>
          <a:p>
            <a:pPr>
              <a:buFontTx/>
              <a:buNone/>
            </a:pPr>
            <a:r>
              <a:rPr lang="en-GB"/>
              <a:t>	Insurance is a good example of risk transfer and outsourcing may achieve a similar result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>
          <a:xfrm>
            <a:off x="216748" y="15204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44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/>
              <a:t>Terminating</a:t>
            </a:r>
            <a:r>
              <a:rPr lang="en-GB" dirty="0"/>
              <a:t>: - a risk means that, having recognised a risk, whatever action may be taken to manage it, is simply too risky to continue- or perhaps too expensive to manage-in</a:t>
            </a:r>
            <a:endParaRPr lang="en-GB" b="1" u="sng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88743" y="49326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724BAC-2E69-40AE-B945-AB5F0B0713D8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r>
              <a:rPr lang="en-GB" sz="3500"/>
              <a:t>
Enter the session ID: </a:t>
            </a:r>
            <a:r>
              <a:rPr lang="en-GB" sz="3500" b="1"/>
              <a:t>178-855-205</a:t>
            </a:r>
            <a:r>
              <a:rPr lang="en-GB" sz="3500"/>
              <a:t>
Or scan the QR code</a:t>
            </a:r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4C1BF40F-AA77-4B29-AE17-5CCA715E9758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B30692-A4E4-44F2-92BE-58B8E20F7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633B296-4215-49CC-91EA-1E694DC5E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D21A0D9-0961-4631-935A-A0ECFC733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92B349-E1BA-4466-9EB9-7C145ECE3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539CB67-2BDE-4DA7-B363-5674FB00A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4BBE23-C62A-43D2-8E6D-2C0F318400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683F1E-42F2-4A54-8651-C33A39E30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4DD34A9-B3F1-40DC-AD36-44D2F92DB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C8FBFD4-1D55-4043-957C-D765F500D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BABE629-59CE-46F3-88FC-A20A5DC06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9DE530A-C4D3-4BC0-9D63-8089188F8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FC34B12-CC03-423F-8E8F-B9B23AFA0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8699A8C-2E38-43B9-937B-75263E0E7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4B8EDC9-534A-4FE7-B3E0-681216D69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31394B6-C5C2-441E-8FE5-8294C44E5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B39B940-FD05-4275-BC93-F10C1D698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8F98FC8-DC8A-40C5-B822-9630EDDCB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FE7488A-C8D0-4B5A-AE18-F1FB59791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F9CB959-30DC-4AEE-A2AF-1D8D6FDB5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A7DBD33-3E16-4AF8-ADEB-9912F2F43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8794909-C9D2-42DC-8D2C-F270D700C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E46711F-31F0-4636-B691-1C9AAEC2B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8170589-4598-4F62-8DDA-DF73BDC4C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928BC08-1685-4917-A7EF-3F04C4AF6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F81159F-8036-49EE-B9C9-6004C2837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B94A0F2-426A-4222-A858-258642005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5A585CB-0509-4590-874D-1FD20B266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4A212F2-4787-46F0-B8D3-78F04779D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006126B-EE44-4BA7-9DCF-868AC88BC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9FA56BA-F300-431E-A7FD-076DAE50DC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129D2E3-814D-4EF7-9701-BFEB8ABF2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E412820-231F-48A0-B15F-3A1544597B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1D66B5C-9AB8-4D1F-AD90-29E8F092F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4C9CAF5-32C4-4D92-8816-D1A7ECB94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06AF053-5E96-41DD-9B52-EBC404AAA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55EA24D9-3166-4B69-AAB9-5E7ECC01F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79CD7BB-E9CA-425C-8CBA-D1EDD344B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A5DAAED-8788-44A2-885D-48884DF8B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1D4B89E-59A0-45E0-8F18-D96042021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FFF7374B-300C-473F-8029-851085EB74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D3B2ADD-275A-4F3F-B130-D565355BA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199AF61-5D0C-47F0-83BE-C8C2DFBC1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EA0DBE84-4CA6-4220-A22B-E9D899C46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B85D0B4-FA1D-440E-900B-F16962B22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B3C2F5D-D997-405F-AADA-224D1DC7C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2D20D91-7D00-4989-B9AC-AE5628DD6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7BB0B64-BF68-4240-A53C-2F4E0E718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04A5424-0D9D-4DD7-936B-9BF4E1DD1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2AFAA720-F452-4786-847D-4CA0C3AD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A7726DB-AE9E-4A44-8DE9-C2DEE0AEF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33D0695-3314-4C84-B01F-812CCCE9F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2B1175E6-9C87-4A47-9C54-D31986F54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E06B2091-6D94-4EAE-B70A-DE0867794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3B42105-DE13-44EF-8B30-0D930CB9C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E40772C7-8CFD-4EF2-9DAD-F57C5C23F6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01475A10-3C65-40D2-99CB-CBFD7A505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9D44860C-F485-4B21-AA7E-042A42FA4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8F7AE3E8-5C98-47CE-B8A1-31BC78774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3EA7AE2F-FD80-4DAC-86D0-C1E0BDDD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A2C86331-62E4-4470-BE28-8F5E77411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9CD6AC57-6F12-409F-9E42-101D0D696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C181C86F-C718-45D5-B1D9-03F56F455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C5AEAA4-EF82-4AD8-9543-1453FF2903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9037C2C9-8AA9-4309-886A-1CD7E5E50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D2656C21-D982-48B6-9C5C-68C131CFB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506D9626-DE95-4964-97F7-02145E3CC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48A7C138-9B09-4C28-8724-954431AF7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DDC8F53E-53B2-4D0F-8C36-043F106B4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CDB1C8BB-DD1F-4A90-956A-BDBCC0D9A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4CC616D-FFA6-4908-8A78-2C868FDCB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D5EC0F72-BA4E-4CD4-8AFF-2FF30280C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B1440C0-6A7A-41A1-A086-A209866CA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3867E56E-5ACA-4021-8D4B-FCD2548B4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75DBD4F-8BC8-4050-8723-FDFB8BCB8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F7004BF3-E8D8-48F3-BCDC-22A42E960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043DE7CF-98D8-4FCB-9BC4-A15F781E15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052BA87B-8B32-410D-88EE-A7006F7C9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05F2C9A-6825-4983-B631-FEE2AB15A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9D70A4D9-2E7B-47DD-83E4-04BDA55EF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253BCE6B-DF18-4254-8918-F92C6A488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CAFBF4DA-42A7-4F08-BCD9-405A067E5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8E609125-5E63-4CEC-8B68-E09441816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DBB1C9E4-B8B5-4498-9336-3092245543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647D650A-3A7A-42D0-9552-4DBF4DE2E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C4838966-964B-47BA-828F-35A2220E9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5EE75B8E-7E6D-464F-B0CE-7D58A521A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924579A7-DBAD-4189-8815-EF044B56A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68A3CA3B-9F01-49EE-9EF5-765B6E20E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1E185B4C-3229-4259-8A26-A997E0B64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2F42E125-62CE-4DA5-945A-DF83CAA12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47436B65-48BC-4E9A-84DE-A409523B0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A4F9F4B4-102B-4886-9F84-8C285E3A5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2802010E-CC75-4C24-A0A7-11A791C4E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C5B96401-82E8-43D6-B5A7-5FE150248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537ED943-E466-4EC6-821B-E6CEB3858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A4416F1F-0C2C-4062-89D1-2442DCC9A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98353AB0-C223-4F40-A74D-82A49EE6F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64354517-9917-44BD-95FE-8A4BEAD57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6D106A83-CB72-460C-B772-47FBA1B04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E92F7F39-DF6B-40AF-848E-609C71D7B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7E60B144-3C1E-4710-8337-65151068A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4810B408-7AEA-4009-ABF8-902EC985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ECB7CB98-D6A6-4624-B58B-D32511785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38A1702F-F942-4F8E-8CBC-3AC09FBDE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857CDFF2-374B-41AA-AC07-7C30713AF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F5D1A626-2C31-45CA-A8C8-FB11904D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7D9C4158-0E41-4350-87C0-E63B235C1C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63102612-8336-4CE1-ABDC-E7809CE11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5CF72685-A378-4C5C-BBD5-873D2253C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5DB2C22C-A78D-41CE-8077-58A384159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67FCCD10-7524-4EC5-BE6F-1AC7FB522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D9E7525E-7092-48E3-804D-BEAFAE381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9D0DB16A-6FCA-4DFB-9A22-12E1210F6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3674BB23-A71F-4CBF-A4BB-F0F38E18B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EA7D83FB-E3B5-4AE7-B822-0F6E7243C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9AC0592A-D2FC-4F09-921F-C22749CE4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322CB6F7-F757-4306-BD3A-DB0FEC7A2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FA4CF318-2230-4CB5-8B52-6F423CD1E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66728DF8-86DA-4A04-A1E1-8DC1D42A8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DF2AB4FB-93C5-45A1-8D66-F828A2C44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0A64112F-8206-4E21-95DA-8701496008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65DF64B9-CDD7-4B8D-889E-3F7DBF149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E92B9BB3-F1BF-4E88-A5D1-B481ECEEC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DF60EBDF-F414-4CF0-A856-028F7D7A5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5BD9CED3-7D9E-4EA3-B0F0-9D9924705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C109C5B4-568B-4280-A71A-A2FC2C32A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A3411DBB-AC98-4967-AACE-03356202A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155B178D-1AA1-4DAC-9600-AEE28A5A5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F1C829BB-7E23-4A9A-B01D-85B2CE235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8F4D73E6-E0C2-485E-BEDE-E016E2E0D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B1FE54CD-41A0-4B4A-BB9E-B846A8E06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133FDA81-D454-43DA-AD9F-285D0ECA1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5F620327-E417-4D88-BA99-AEF29A5A0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C9152A40-15FF-41BE-80FA-8F50C1AA3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1507B5C8-43CA-4527-A6C3-3B51C9E1E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76591EAC-CE43-4DA1-BF9B-1E00C2FF8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E3A1AB8B-792F-41AE-89A9-BAA36AE95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E9196395-096F-42DA-A866-FAC022757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0CC96823-BDFE-45C1-A5AF-D6AA0232D1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70EFBA5C-9637-418C-AA7E-0054EEC6D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98D18A1D-3E96-4AF4-AE9B-05C09EEE1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3FC475D4-774E-47E1-9BDD-63A0EF9DD1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8BE5EE68-A23B-4DD6-9387-2FB9A3038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BFBDADCE-9A27-44E9-97C6-03D88842CD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667D8E92-8BAE-4832-8282-E8E9F3955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92CAE893-5D98-4921-8222-45A8A6308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E9D173AB-0910-4ED9-8C16-4B3BDCE57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6AE53604-95B5-4DA9-9750-DF6C1E847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11A30D2B-DA01-4E42-BD14-41B1221E5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0D933A68-64B8-48A7-AA17-724406435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547AFE69-05DC-418A-944C-79EFB376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EDEF674F-D996-4396-84AC-5B71C1A31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BD9F67D5-B533-4977-ADEE-464ED9EE1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B484B7F5-9B91-4571-A38B-25497509A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582F174A-E3E4-4817-B42E-BFBABB2E71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EA5E9B3B-8694-40CA-AB64-1D88E3CB4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85293C8C-080B-4AD5-AB2F-F9886CE027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D0DBD292-18F3-4C8B-967A-9E727661B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0EABED22-D3D5-4A75-8A6D-57EFF86C8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FC0DD80C-5B1E-44ED-82E9-16162806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A515EE25-D2CB-4667-A699-3CD4876EA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FB480A79-BFCA-45EE-A2CD-ACD8746D5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7AE9B164-3E89-461F-B25D-B17B3291E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C8730745-31F9-4412-A9CE-ED4B54C36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41261744-134F-4EA9-A523-BCDB2E848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AD61F60A-F55F-4AE6-8D1D-05595B63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D38E4B5C-05B4-4CDD-9BA4-815C736D2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F92DA174-BCD5-4991-BBEF-1A9BF8722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5E27D09D-EDF2-4940-8423-6127D0F6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59F4ADBE-1D30-4157-B24C-D3A16AFFA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0567469F-B270-4932-8FA3-7F7E49547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B13BEBA9-CF15-4430-B227-63DFDC883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F7E85103-76D0-417B-864C-339232505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A90B6F52-BA64-4243-A0E8-FD81B1F51D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A0A81F5F-49B0-4204-8B76-7C2BB90505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ACE81B7C-4C03-41A1-BD96-7E3EC0518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C0B7A0F0-2C2A-4EBA-8798-6E2A6D315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5A68479D-99AD-4BEA-81AE-3D3916E54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ED331133-BCF7-4D91-BB6D-DC41BC3A7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ECB9C2EA-19B4-4D77-850A-B30C4F025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10D1C2F8-9447-4359-BC44-F46434894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5D0C41DD-6872-4F31-8BD6-03055074C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4C1C04B6-E29D-491D-9401-D32706FFA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09E4D688-6D90-43D5-AD25-DF172221E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17D24844-E50D-4BD9-860A-559AA8E3C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B913EE2B-76B9-429B-A6B0-AA97D7A70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5BDD31CE-E5E1-4B80-8107-5CFF95A70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D34D6824-DA65-49F8-A36A-A055A76E7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24BF1BD8-6E21-47D1-AB81-E4381C126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ECB12E8A-3547-46B3-BB4D-29247CB75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C31B4DC1-E596-4539-B754-73575DF22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18D0C674-496F-45B9-815F-354E126B7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C404ED43-FCFC-4E7B-AE5F-D38E153AA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450991DC-E028-4E42-9CD8-85789B5D0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065A74C7-CBB7-4E29-91C1-ED84402D7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475B57BC-E46A-4658-8A7E-E940000B9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65673F71-5F4B-4EA8-9748-77DE95292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7E960CCC-73A6-464D-92D9-F25C2458F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58AF5820-BD51-47EE-84DF-5A53E0BC0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494F8364-86DA-4C20-A2A9-BC79D8D08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BBA6894F-63AC-455D-B8B9-A1DFF6635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A4AEC256-3DCB-4619-8587-BD0496BCF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8C4E9869-F3CC-48E4-8E82-8404436C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E79B943E-C0F6-481A-A8C0-279F3EC9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8467A5DC-F8BB-4D56-88B6-2F2FF9541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26BF3067-6941-4F99-9A83-D4A60D6F9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AEECA861-8F6B-4933-BCD8-6E58600D1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3AC65598-84DC-4250-A07A-64E20BAD60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689EB239-7A8C-4B37-AD88-DD30FC0E6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E9714DA8-51DA-474B-9684-B3CF4D41B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85A950F5-6333-4DC7-8F9B-334786273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9178308C-53EB-4F4A-A18C-4A043BCBD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600B51A1-AC5C-41DB-AFEE-BDB04077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16AF5164-32A6-4971-8727-3F43B345B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EB5062FF-6542-43EF-B890-3D8E900DD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074E0FD7-0CC9-4994-A104-88824712E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E070B1A7-B2F3-42E3-85A3-D2F083E2E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67BADA0D-A9F9-4210-9314-F3E5EE8BC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5830B5B4-C209-46B1-9F81-5C2D4DCBD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F12484A8-3F35-42CF-8257-E7EC2155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644788F4-9B55-438A-8B5B-63A325A7B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FFC38213-305E-45DA-9F41-B38C85E35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DFF76414-2114-4EEE-85EE-6BBBAFFE2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2CBE7B7E-A30A-4332-B614-1A5EA562F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CCB16366-5410-4F03-AE24-15D8EC6C8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CCBAD7E8-54F6-47FD-B54E-B12DEAEF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C2C3B03B-83C4-4F51-A527-B74E53C4B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D1F99C70-883F-40A3-9093-D19FDC940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441438A3-1B36-44DE-8FD3-83B79D490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7D78BA87-E5A1-4E90-9352-5DABE2E9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D8C2CDF2-2F7D-45E0-9E86-5B12392DB9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4398E22F-316F-4097-9112-F1290AF75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76355AC4-0E61-4F08-A8F5-E972837FB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A11304AB-081F-4F8E-BAC2-E4AB9D515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BD4D4F56-390C-45C1-9A5B-2B3D0E492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444742B2-7F4B-4BDE-A222-C904515C1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B04F10A0-E3DD-49E0-B315-F7B3513A0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B178D54C-FC2E-46FA-9FD8-8D6E491F1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94F3B90B-5E31-4277-9FBE-337ADE029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764D40E3-45EF-4D36-870C-4A85140AE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0BFFFEEA-2D51-4249-8F44-D3BF698F4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20CAAF17-3BAC-42C3-B748-5747775D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9783C5DB-5FAD-48FC-8467-FCAD2F7A3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92D03E95-34A0-47DA-AEF5-D20AD64E3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31E9CD6C-38CA-4993-A931-3CF8303162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3D3DF16B-5B13-440F-BF70-18899D7CD0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C5C81EB5-9950-4C8E-BB8B-C0DDE5FC1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A9430F4F-5EAB-4019-AD02-F95C949EF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0B032A51-3D17-439E-A535-06E16B93E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40F0827A-B14E-4EF6-8486-20E05473A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3BC066B8-99AE-4580-B387-BBFF2E0E7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08AEB78E-DDDC-43C8-8BE0-9B2EF2812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3AE07063-B967-411F-B777-DC0A28D4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FE7FAAAF-7FD3-4794-9DED-E5D33398E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1F84A00A-F9A0-4F94-99AC-B7C33E1E1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A1EEE16F-4110-4CE7-B502-3FB261B01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1E7776FE-9CC5-4414-A276-50F33D3F29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FEF9A817-1C6B-4A14-93F8-6CDE19650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E87F707F-B07C-4649-AD29-112584E46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D09EA884-043A-44FD-B5CB-4565FE136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1758CE1A-3DDB-4C11-98B5-E8A44104C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8C45AB35-A8A6-4BE1-AC83-2948BA9C9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1A3B6EE9-4A8E-402C-8D97-1B4CA989F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5EC4F334-F839-45FA-9FF5-83FC445E9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D55DDE68-F34A-4BDD-9D45-75BA76541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46ACB322-E99A-432E-8772-CADA026BB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5B3250A9-6F54-4177-809A-8945C5B0E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F1B36498-54C3-4617-905C-A9CEFAF34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E5C4DE9B-228B-418A-87B7-DC1A93403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C11827E0-3177-47EA-A7B7-CE27CF667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8BCF2ACE-A47F-4F42-8F6E-95C3278E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1AF2CA38-8AD1-4367-8CD1-98C3043A0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46C57CB0-E5E6-406B-AB3C-60C02015B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5CCC96DA-A65A-4724-BDD5-6D095DD60E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4558BD21-5C84-4419-A418-106325F82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484882E5-3F8D-4DA9-9DA5-456AADCC6D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ADCDDDC2-776E-461F-A2A6-1D659A4D2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3629B7A6-1D51-4B92-A8FA-82A99B9BB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4B0A2EA0-5AAE-4D9A-9DF2-595B0ABFF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7EB62024-B5EB-4487-A326-004F0F988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A8ADA3FC-2B08-4A8A-8779-F3DA1F2B8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1120F470-0541-491C-8E9B-7CBFC81BF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69579DBD-C456-4AAC-B14F-FF745C169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913CFC40-1FF9-413F-9C10-31362FB59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06416F05-70A6-4DD6-A42C-975BBC38E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2A3866B0-011A-4A20-835A-8E5E9F7A0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EB777269-5727-40EE-9A06-C2BD89265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68291937-83EC-4939-B065-4D8BA0AD6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DD049ED4-725F-4109-B546-94BAB431A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34D20C5E-6EDC-4E71-9366-6CBB4873B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DDCE8C10-E78B-4AC8-8A6D-84039FD3E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7542DE52-2B87-4C88-8554-EB803FDE4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6988AE79-4DCF-499B-BE42-A04FE968D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E22E23B5-A2C0-413F-A97E-298CD84CD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CF824468-F5D6-4D82-A6D8-7DFB6842C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DDC684DD-57C5-4C70-8382-7BAF0B18F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EE277A0D-374F-4F6B-A8F6-C2AEA508A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CC1C149C-C0BD-401B-B23B-B5CC390F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C31E8E0E-2789-4BD9-BED3-9545338E3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898F03AE-FB27-4D2F-A7DC-ACF4CA1D7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9120725D-BC41-4D71-8077-59AAFC49A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A1F1772A-D5EE-4C33-AF43-63BC3A013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826392FC-BFA6-44CE-BC82-34A369315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49EB5F73-D158-4615-8694-F4E015377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F1ECC177-A58D-4E32-8187-7EF600462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448EEA11-6574-4B49-A54B-0D98FD69F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3A9C14A1-F9CF-4AA5-BE3B-C09AD9A33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F0A3190B-0AEA-49FA-A0C1-1F9B28A76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4145199B-496E-4921-8D24-A01BFBD3E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96DC9504-B9F0-4ED8-BD3E-DDB86990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AD631C5D-FBBE-4127-8484-0E011FE32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5893058C-DFE1-4A5B-972F-CD9ABBB474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D6DEC5E2-C46F-4253-B26F-01C601CD1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C72B14EE-FBE9-49D7-BD94-159F11928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326DD9D7-6877-435C-BB6D-4BC125A3D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12384559-28E6-4F76-9451-D61DC0ADD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ACFC5BB6-E86C-4617-B67C-67B1E5195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1E5D056F-522D-425F-9B42-3C5FE471F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23B34B53-7AF8-426E-ABFF-0B3692BF3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4FC0AC10-6702-4DA6-8A07-90DFC4AC8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E1699424-D042-4F4B-86B8-D37124D3E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05C97168-D6E8-4B65-800E-78259DEFD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E501203B-4045-4A70-B32D-C8BBF6EA0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06A1002A-2B3B-43E3-8E47-4648612ED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517592A1-9BE4-421B-8B6E-4994985010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1CA92FE3-07CA-48F1-A1CE-D0AEC3EA2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32D3CA75-0BEB-44AF-ACBC-E49B0C298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2FD3D690-C10D-44FE-AFD1-98EA24E2B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5FC692C1-1D98-4B6E-837F-6FCAE8DDE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9F20A294-27FD-47BC-8561-0D25C1A47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F1C8E1A9-1648-4475-81B4-3970D5DDC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29E5FB91-B214-4015-BB01-F1A724F48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E6EE59B0-1C35-48B2-85FB-A84FED25C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D5CB098E-C500-4D48-B8D2-8025E27F8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36E9E35D-6FDE-4BF2-A5EE-6F97EDF59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80C15371-0889-43C0-A547-D2445F7B77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1DFB552D-FA2B-48D0-B5C4-DDE11CD27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0C81C4B8-0746-4273-9D4F-6A5EEFD72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65CF5E59-4D87-41E7-B91E-5E6A075AC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0941D885-3EFE-4D64-AC85-CD9520453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FD76F14A-0AF2-4026-AF90-1D7A47D61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AFAA8EE0-FD39-44C1-9787-22E09A892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EA5F4C08-2061-4C44-9778-0A7B9C972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BAACE7B2-5FDC-4935-82BF-E817BB1BF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21CDAF42-D20F-4151-921D-4F36AC4C7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02EBDA4D-C6A9-42D9-B873-278091E45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DF800364-9B9B-43DF-AF3B-643CB4135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B5C10817-D54A-4073-98B9-EC265311F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E0C8637F-1773-405B-B3EB-78ADC4342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EED34A26-4C05-41D8-960E-6102192D5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B806BBD1-6C30-4E98-8B42-ADFA56EE6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A1DE17E9-A8FA-446C-997D-617E41C5DB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1B607689-8E8F-4683-811C-513B360F4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3E6DAAC2-3365-45B2-8280-AF7558133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5339D964-0926-4BC5-AFDF-FAE7DF991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08C5D0E6-4C1B-4424-A72A-FF818AEBA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ECF7A6E7-54CB-471D-AD9D-EC97C3CEE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B02E4B85-A833-4AF6-AB5D-7B25FFA47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6A2BB2E3-F3A5-4A35-8571-1DC86F3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C18EE6EF-2808-492D-9D63-194F27C3E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1C2F9594-3429-440E-BB9B-50A79DDB0D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802B2EBC-27CE-4706-B565-BB01B3124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C38BC14A-1CDA-4119-98D6-323457D42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9CFEA016-338C-4FD0-9EBE-D8DC7B076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C81BC9F7-D355-4168-8D18-605E08C93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82C1CD4E-D43D-415E-B2A5-1FFE24DE7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30F78BC0-D0BB-4AED-9F74-BB69D6D44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9836015B-27FB-468D-BCAF-79D616819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C3D42FE7-6BE6-44A8-A3D4-4047CEA36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47328311-15F8-44B2-ADAD-F74AA2F79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243648AC-396F-4080-8507-6ED7E5508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A086A5CC-34F1-4229-B23B-B2E657FB3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ADBCC5E6-3279-4B4F-AE24-CE3B5843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20FEF7EA-A804-4203-B293-CD248DEBB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29D5672A-8940-40AA-B0CA-8C297504F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8EF49D4F-745C-4564-A16F-788B6E504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14D69B2C-FF4F-4EE1-B2B6-9569C2C6AD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E7261EA1-C0DE-4C41-9616-2AE8623E3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F7BA11CC-EA76-4FA8-9F4A-DAC0A9448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E6D6D3B1-3738-4A0D-80DB-03E210655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B70BEF1F-2C27-44E2-B066-73660894F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D142B92D-67DC-4A8C-81D9-7CB2B38E6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835F81B4-047D-4C78-BBD7-3CC32A22F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BD547CF8-1DF4-4058-B6A8-04D0EB6FE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45D61F99-BF7B-41A7-98E3-B5477C2FB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5082C85E-819F-472C-ADE2-76F7B2CFD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F1A2850B-BE80-4BC0-98EA-E46A22A5E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55E1AFA4-3C7E-40F1-9398-0F757CF91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AD678270-1FD7-4AB8-83CD-DAC013185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46D73C07-45DD-4D8A-BE4A-E2B4F1A2C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401AE84F-2A94-4402-BD6E-0999BBC1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5C0F3CCC-65DF-435B-B2E0-E5D331159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55327A33-DAAD-4D62-94B6-FD030257A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8815CE5C-F1C8-49EC-99A9-3DC206A5FA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939052F9-016B-48C9-9E1B-53C773FA8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F6A38AD4-9726-4CC6-9630-CC2F098C1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F9B97CEB-1E67-4B93-A342-EB3BA55A0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2BD6187C-1E48-413E-A3A0-66B613E3A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46DDAFFA-1BA2-4A8D-B7E3-FA986E98B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63E8360C-AB5F-4828-BE33-4B993FCF6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2A95EE59-C025-410D-A782-5B6F29E1B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20C2B0D6-CB22-4DBF-AEFF-3022FFDBA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5209E5E7-EBB0-41EB-98EC-3787C0918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31548A7E-8205-4587-A7D0-6AE73CE9B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62543A42-AC70-4F66-8C2E-F7338A9EC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DE29389F-9184-46C3-8244-3AD63198D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F07DCF45-35C9-455E-90F3-5A9B59ABE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D8130E26-4363-41E2-80DE-AEA51A4D6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9DEE43C7-8B21-4599-979E-A061E9B97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D49AB3B6-127A-4ECB-A27D-3775E4DD4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2871E9BB-02D2-4655-97C5-73F2A5D2A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4FE752DE-AE7F-4691-B7D7-261C0FE3D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5AD7A679-F664-4A87-AD85-76EAE947D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1FF3D5A5-6B20-44F2-B461-83C96060E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DD84C467-485C-43E3-B397-BF015ABCB6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F154D85F-6AD1-49EB-B952-038DDB27B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CACDB082-B64C-4849-848E-CE665865F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0BA54434-8B9E-45E0-B24F-1798B7620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7E52FC3A-70E1-4048-8271-F2D96086F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6CB811C1-3354-4D48-B1BA-B3981559B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2EC8D670-9CA0-4173-8662-80DA513B8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C33FBA33-11F5-446E-88F1-36B28BC77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58D09124-6B9A-49C5-BAB6-71CB45713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97EF2ED2-1526-4A35-805B-A1BEC085FB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C961EC6F-1068-4BCF-823C-9D3AB3A90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A3966838-8653-4489-AEFA-0458C20ED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F9846129-1B69-4314-A265-A292B6614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B273E20D-5DE5-4262-9715-4932B296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D681BF6A-34A3-4894-BF7F-A2B36F0F7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358DFABB-63F1-4EC6-832A-7B716F4DD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F400BB3A-D2D4-4C2B-AB27-6E9CCEFBC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11A02258-3076-4510-A6EC-78F84A1A3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AA51562F-9EE8-4C5D-834C-2275915F4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BDDEE147-B32D-43C2-8134-ED5057F20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266E49BF-1D97-4F6C-8535-4F38FB94F8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4F8B31CA-130C-48B1-907D-4629E48A2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DAF9D5B6-C39E-45A4-8E1B-9478AF9AB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984AD26C-473A-413A-A05A-EF5718D19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91751DA2-A004-442D-BA2E-2275AA61D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B1FA704D-E8C2-4F37-BFC9-2C2B0D5D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B178AB8B-3059-48F7-B04C-A4FF3F466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307D6D73-3EEA-4438-85C6-75811973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C8AE463E-01EB-4C39-88C1-32B86EEAE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5F7BE64F-197D-4336-ACF9-B10F0020D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63D65D05-CB1E-4A67-95A0-5A036C174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06146953-2D8A-4A35-A94C-A0290541F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FBF11B92-C04E-4CB1-BDBB-7E77178FA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B72922FF-A529-4961-8D35-28CFB7144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8E413883-37DC-4847-978F-39CAB483C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452861D2-8EB8-4222-A504-FDA2EC2E4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F2AA28FF-9B40-4D00-BBEB-2D11C52FDC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E414AD4C-7A1F-448D-BA93-6DCDBC462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C635411D-59BF-493B-8AD2-CD5063984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E0371AAA-2867-4ADF-B66D-434DE7A7C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289DD093-AE23-413A-8ED1-06F8DAD06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2894D6AF-5574-4040-B3C4-CADD66E4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9801A2C0-85E9-41A9-894D-18E932699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413C8D45-1CA3-4D7F-B546-9BB4DF2C1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05D2ED33-8276-4200-AD1F-8C4F82342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298BC6C8-7434-49E2-958F-54ED94E6A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C7F3F8D3-4E54-40F6-868A-87F90C767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9BDCF255-25E4-4AEC-BF7E-98EB032EC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9052EF9B-EC0C-4B60-9EE6-E1E27173D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3A832602-4BC7-4F9C-824F-7190FD6FF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06A480F0-DC26-4FCD-8844-75462DE75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2990EB66-7AAE-4494-B4BF-066329F2C0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9FFFF90D-F7B8-40A9-87AA-CB8A7DF9D7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42CFC2C1-01EE-4458-9486-20551B65A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16BCB5EF-B73E-4452-B920-225662F32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4B3B09DA-20B4-4CDC-A621-1A50F50A8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46031AEE-22D6-46EB-8B6B-120E449AA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F89D032D-E0CF-49EE-808A-F2717BA85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FBBB1EF7-6B27-4FF3-8050-67E0E8DA0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B0156822-5025-4EB4-8C26-D1A25F45E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83586F03-C6E9-4982-865A-473C46A6D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F357AA50-BE88-4439-826F-3BBD22FD9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D12A8242-F391-4D1A-9711-6A461A97B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816649FD-F17E-4C40-A28C-341C88924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21376DAD-3A20-4751-A1EC-A16FD6104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7F2F59AD-8AD5-4172-BC90-41272D368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D82C0608-5392-4CCE-9577-1E48142979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2782B438-4961-4499-8B67-C9BC5BE0A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87F07189-E020-41FD-BC17-C290171E1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0FD4FF4B-9C5C-4ED2-B938-F60DB2025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0E96DCA3-1498-4B06-8E26-F7A5B2865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38D32FEC-EF49-4DC8-92F1-98F7E8F6B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85BA202D-519C-45BE-A578-6BA276A9E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1E37F636-EA48-4B2B-9E61-CCA26CA51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A0A96042-BE25-45AC-8A22-92ABA235D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1ABF6408-799A-407C-8373-EF2923BC9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E8855BD5-7649-4808-9202-5B8E72417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4F14F652-5804-441E-A6E5-532A3E3D9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4D5A9A75-0752-4610-8B0F-0AD6AAD30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EEFE326C-78E1-4D5E-A35A-4056F8793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FC17000F-BA00-4B1E-8088-5514934DE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6B2A750A-D341-41E7-AA1E-42E411369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414173AB-CF49-4B5F-9A16-4943ECC85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327AA0A6-BA91-468F-9A78-BE3ABC840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9EB5E473-0028-48F7-AF1B-B1D3C682A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8CDC6E76-1FCC-4A3A-958F-828167B6D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73F6F6B6-57F5-4D5E-966B-25A0F5C0E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E809663F-6B48-41BC-80BE-35FB7D924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51555150-8C0F-46E8-A2CB-F9AF125BA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0C0612B0-C12D-4C93-90F7-543DE2EDA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6EA35DCB-7952-41B9-ABC0-84C893030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B5799ED0-F723-4E7B-9301-470BECA57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6332AE01-8200-4D03-8AE3-F4344CC36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218A39DC-9E1C-4AB3-9909-B29C9BC30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445F24D1-133C-4081-8CF8-366BDA25E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2D50319B-A90C-445B-9DDA-D91EFBF90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8D6985EC-8AF6-4057-8EB4-2F3F820CA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DD2FB1A1-71A5-49F1-B514-55020AC4B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9CFDB9C1-7126-403B-A040-E85819380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F82BE2B3-15D5-4B32-82D0-3A7695A72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8C9D3E7A-D906-43A3-9B2A-E93F6B1C0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9F563009-CEA3-4DFD-828E-264612DDA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0D369F1D-7C92-45B7-A176-56E9DA14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2F9C8F42-8150-4F33-9BC6-B1A552077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4AB235AB-FCAA-456B-A871-72C65F00C1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1CBECFB1-F166-4769-98A3-5968556D3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7C533D98-60D9-4894-B26D-461440FBC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12AF836C-9C9C-4C50-868F-4151BBD82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E18657BF-21E6-4705-BD91-00BFDA96B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F2BE952B-D356-474F-861A-22FC618CB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0ED77D8E-EC02-4373-B794-D44BE4DC8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3D5538E3-78C1-46F3-9116-E1D62D728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1DF920FD-386C-453F-86A3-792C0833B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704DC7E8-F94E-40EF-9DF6-3A817A028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BB1EF5D9-AD99-44C5-9234-2263D4817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6CABACAD-587D-4413-A146-B34C91B557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8192118E-CFFC-4994-8C5B-62AD317BE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E376AEE8-D63D-4036-A710-DEF3CB25C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57DBBFEB-9C65-41C9-814E-8D1D07348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85BB507F-9D07-43B0-A937-F05423D4F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F87830FC-3FE8-4106-AEC8-F1F52F6E6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198EB740-CA22-4D9E-888D-95BC840C7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66C49838-1F4B-4251-9751-6CFA03981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DF6C8BB0-D81E-4689-BCE4-300E8647E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76D30541-BA1C-47B1-8800-02BFDBAF0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F6431422-FC6C-456E-A4C7-81D177D91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904780C9-E482-4FE0-9E7E-F4B58460F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84ACB088-50C6-43A7-BC55-B854C7B91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121A86DF-8F43-4480-A71C-0791B062D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9033B1AC-9E4E-4327-8D12-AF632DB80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84700F3F-9C5F-4D8F-A329-4519B4FCF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38AA4D23-F49A-4AF1-98AD-4640A4B7DD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F3F276AC-F61B-4F4D-9991-0E1C4D97C0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1967CC23-F0FE-40CB-8FFD-5C3A530EC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7F1E2777-1822-48B8-9031-612A2EFB8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02DD0F5F-015E-46BF-ADC1-EB55A4A1B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4226DD45-3B4F-4B5D-ADCA-368F5E3FE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89E08135-C00D-42EB-B62F-C19A27ECC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B5BF6AC8-97E6-40DA-BD88-00D762672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68280EF4-0610-4BE4-8BE3-A39C6C562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50FA3B1D-12D8-4A87-9842-C221E747B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E686D5B8-4806-434C-8311-209212256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B606D47D-EA3B-45D5-AB02-022EE5D18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70E13871-2086-44ED-8D1F-974664E22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1FDCF8DC-E4EE-4B32-B2F1-3CA0A4AF7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26F11970-13F7-471C-A4FC-8058261C4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4BEA7FEB-A11A-485C-99C0-2DC6928CD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B1C633FE-F382-464E-9376-E8B93BC3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DDBF2501-FF8D-42F6-B240-13A6B378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16B02F7C-A13B-4325-B1B4-41A4E7588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5CCAEC61-A30E-4D9B-901B-9914B3CB7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EC45E0C1-DB3E-4BBE-8045-3CF08AB69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4F49AFE5-2903-4CF3-9543-54B63D1A3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DF5C945A-2B44-4BC3-8E56-21E24185D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EA81CD35-01AE-46C8-B401-3472601D6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BC0FCC52-F91A-4646-9CEC-D96279EE7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2D8B06D3-5F36-464D-83E4-556909360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DDC1E952-376A-4C9F-8D67-F87CAA3EA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A541873F-3BD2-4E6E-A3C5-4D220A0D9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56AA8CDF-7E41-4C3E-8CFD-0779788E0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9DBA6163-A200-4AF9-9F50-34245CB14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24824BD8-ABCF-49A3-85E7-486FE6E6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AB8AC128-8381-4618-986C-A351308336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FBEB21B0-3F4D-4620-B9EF-0C5600FC5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00683E37-7682-4BE7-BD9F-A466FF42D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6E2BCA28-C86D-4A78-8E14-AF76CCBE7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392EB5C7-8F02-44B6-A12D-981ED7055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EC79F197-6A22-4D32-BBC3-8337307EA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A0188FA6-5E54-468D-A311-DE882AD37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B9D383D2-CD93-48E3-B534-035D3CAEB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F7FB6180-BB00-4A27-8208-946602D5E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927C7EB2-7DC3-4AD1-B798-53CF069CB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86DCE69C-6E33-48EE-A7EE-9FDE518E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8864768E-0F8A-439E-8B22-4F1F714B3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94A95A53-AE48-4582-9CCB-224D8863F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CE1C149F-7EB6-40F1-BEBC-7E39F4E41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AA04E934-FE9A-4166-9003-F87D39DE1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B767B6E1-CE42-48E5-8A4F-B7B5926FD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5C3FD3E7-1EEE-49F9-8023-74C6F35D0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F2BCC6DA-0F4E-4E56-BB97-228CA27A4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22E99678-969F-43E5-B9D3-036E57109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268DDDA5-1A85-44A5-8F50-937872913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765BC0D6-4637-4E8C-9465-1990C3E1F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FF6C31DA-9FC4-4150-AC1F-D2DD03BF3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76D86E94-573C-4F06-B085-0B255FBF9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4C0E2655-FD42-4F51-BE16-D05DB709A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CD644EA2-613F-4B41-B5CA-8B42ABA7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10490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052F368A-86E2-4F84-B11F-DB5BFEA00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10579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96F3AD48-824E-40AE-9010-6C13F0134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10668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0C4898AE-B427-4653-9CEE-9D7235B98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10756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67953325-36E2-4901-B016-15074D235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1E983141-EE2A-4320-A9DB-0926F9C56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44690681-8F49-4689-883D-B6D628BE3C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4988E4FA-7234-4F1D-80B8-B211261F2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6206D6C2-554E-49C6-BFFF-5B7772362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84E50BD6-FD15-41D2-84C0-CDCDADC38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5FFF06A1-BD76-4EF8-BE06-7245C4FAF7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18DBD988-3525-4DB4-A786-BBF0C0519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29F84EE4-186C-41C7-9861-F98710F6E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7E396F8F-E2C6-4D48-8C8E-64F85D816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F2A1419B-0194-4587-B6AF-6CF5C6139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FBD407B7-3176-46E5-94EB-02BA187401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678BD896-36C2-4A7C-9FA0-5AEC9AD68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A93D180E-C8FD-42DC-9E7E-38339066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2E632870-24E3-428A-BD33-6F8BF926A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4DA86556-A0B7-47D0-A8F0-D94886FAF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EAAB1087-487B-4416-9FCF-993B40761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B8E0B112-5AFB-4998-B427-936C8BBF6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40A175B5-5527-46C9-A16E-A78C2B278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EB1072E3-2543-495A-8F00-31F519F68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251E55B3-E54C-40C4-BFAC-5FB7767775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62912933-39A1-435E-A501-123CFD88B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11F93CE6-B4DE-4585-B0B0-BCE9A9D89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C95715D9-E248-4602-90AC-8A0CF1A63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F6FFE518-926E-41AA-AB0A-FF0BDAADA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8460F25D-2A36-4DDC-8329-D5BCBD32A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4AC15FCC-B95E-4481-80AC-23211FF79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12D28BDE-23AB-4E3F-B7C9-16A3A6C06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158499F0-6E91-44D3-9A67-94551D7D6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F3B52C66-9B9A-44CD-861D-E18F0755F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7E49B8A8-8496-4478-9157-5CCF02FF7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A5D8FCE8-7D0A-41DA-A91C-33FA07232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CB1DB54F-2E97-42B2-B636-1DF62DC73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21B7D184-BA5C-4EB5-B068-066F48E36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AA5D7C28-9BC9-4E34-B7B9-FA23C4934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23DC1FC0-B784-4359-8698-684692BDB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8962470C-E9E3-4F59-BCF6-E3F64367D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4C227667-B3D3-47A6-B30A-78647FC967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1D2ED685-BDFB-4E91-BDAA-83860812B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1E8B0C4D-F519-48CA-BF26-D4CDFC9F1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B219FC78-B08F-479D-9011-F7363BF36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EE6E781F-47C8-4656-826D-57FB5C695D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37D2BFDB-477B-4BEE-B4FF-8346BF34D7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422295D8-D383-4BD6-885A-B88AA2E0A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7CB73E1E-932B-4F29-A6EF-65628B210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D02F8036-9339-4B4E-BCEE-AE8EAEE6F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3EFDADDE-E6C8-49C9-B9D5-88221F95D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91DD999B-1F93-48C7-B85F-A0D5C4038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76F6AA2C-89C2-4264-BE1E-E78ECF359B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1E58D6F7-F993-4580-95CE-906E6CE89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F37273DA-6701-4159-9133-639AD80EC8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6BE74FB4-D462-47BF-B9E0-FD1C36DD5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501B207C-A3F8-4A66-ADF3-66501AE42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8B537288-CA83-472F-A7C5-A6C8DB691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5B1A6C06-9F6A-4411-9507-77E3FC2FB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3592B6E1-98E3-434E-8AB7-3EBBAAC49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380351D6-17C4-4B8D-AC98-F06A02487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FA70E963-726A-464F-85AD-BBBB29458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5D28FE05-A332-4918-BC0C-8A056080A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853345B8-4C66-45DC-B51D-7DE1127A4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C90ED894-55A6-44DF-AF37-3C388D173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FDE0B882-D82E-42A0-BE21-F8C0C4879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A00D2AD7-7399-4F3F-9402-073134D77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ECBE4C57-8147-4AA2-A91A-B57DEF4E3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CEF8B062-692E-4438-939A-3151A8B1D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3A81B50F-6538-42C7-BF5B-D1EAF7A97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B43185AA-4EE7-40CA-A6AA-69F704F82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AC290E70-6805-400E-988E-7F69D45C5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037418D4-F34C-477A-9006-017221C46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C9CFF194-D057-4A0F-88E5-CA35E50C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EC01FAF1-B2B4-4299-B0CC-AAFF1D31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B71176C7-2EAD-4A75-A853-5E5C66FDB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D2A539C7-5233-4ECF-9BC7-0F405CA64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1EE09910-D7DD-4DBE-839C-21B0F1666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70118B79-B5CF-4258-BFDF-ACF5AE592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B76D752A-4F67-48EF-B776-5BECC92D7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5D5E0737-824C-44C1-9522-1034643B4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7104589B-16B8-4229-BDC2-9EB3994BE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C6095330-82B9-434E-8DF7-C349C40E9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94AEAA3E-DF3B-41FB-BB62-9B31FE117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B4087802-DA6B-4AE0-B2EB-CA75A27F5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12B9B609-4EC7-401A-B910-4C6E423A7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1411EFD8-74BC-4D45-A785-790FFE242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3E9C2E6D-12AE-408D-999E-F3BBB3457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B621CAC0-6DC1-4F73-BD1B-60919B4DF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3971E43F-FE40-4D3D-AC94-9B3FD0C84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FAFBF30B-2B18-48F6-8315-06DBDCF0B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368C4877-9C40-43A5-A14B-DD2C56FD1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337F82BD-05C3-42BC-9146-E577554FD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7DA188E3-7E31-45B1-8E8A-81B7C7096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15957DC3-E709-4765-8CA5-610B6B9C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BDA4C7A9-AE0F-4AE3-8206-1B41C676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3FD612C2-92FB-4C63-91CA-4A678DF87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3CE0CC3A-4050-4A0B-B72B-E5CEFEB36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0ECF5AEC-0F50-4B89-B9E6-7199CF3B9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8D562E8C-6036-49F6-97F5-D7F7FE48C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CF200AC8-D340-407D-A68B-50A107528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7690953B-747A-4EE1-85F9-54548324EF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0E4D3851-F565-4616-A4FD-769CF3BF0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FC1F357A-C3D4-40EC-858B-776F13DA6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93FB0F1F-B8EB-42A7-8503-790CE7713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15E65DA7-1065-4462-98AA-D205C6607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BFA81EEA-67E9-4D86-87FD-80C99EF9C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12E3E9A7-4274-4606-B0C0-1485270F7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BC5F0D5E-6B0A-4F40-9EDC-0168850BF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9DD0142F-B995-478F-A8EF-4EADC717F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E8DC7B21-B16F-4779-8870-00951ED07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581D19B8-D2D1-4496-98BC-122AE1F71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04E8510C-F6E2-494A-A18D-A411FA4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E2AD29F4-F8B1-4862-AEC5-3E71D5CFA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B83BC000-CCFD-494C-A795-D3C882D79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32DE6E1B-454E-475E-9432-EEC7198B7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076146B3-194D-4E1C-B48E-21763DBB6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6B797BDF-6428-40CC-AFA8-251F4656FF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FBDBB785-9B56-4FE8-A5F3-C843AB177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436A3F61-2178-4A61-BFB3-97EB5CB29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ED600A29-E275-478C-B905-0D0610EB2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D1F3650A-5961-484F-AD47-EDE4F5CED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8C24EED9-5C45-428B-97CD-438703ACA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A2459C3A-311A-4B72-A65C-816D931BD2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E6E32168-1BE6-408D-9C9F-C33E92ED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DFF5C907-729B-48DA-A9E8-A3A9A164F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5A88842F-1EE8-485A-BD20-F4A85C30E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7F7A22DB-486F-4B0D-8B37-6F5EEA685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FD32D0D3-8A46-4CFF-AC8A-16FD23741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5C556F87-1D56-48E0-88C7-EFD347790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95C1099D-182F-4174-8365-99695AAA1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11EFC1F5-966C-4458-9422-92BC8C2E0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EC2EB1A2-707D-41DA-BD3D-52AFDCE48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E08ABBA5-CA71-4662-8BA6-6ED823BBE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59FAE324-5959-4AF2-9DEF-FE7410548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011922B5-ABED-4D7B-84FE-75D1EECFD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2A1BFACC-C510-45DD-B381-A2C0AC22E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3D9FFF9F-E5B5-444A-A623-507BCB4E0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88F05451-59D3-466F-9103-6C4ECCE017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9B02BCE3-71FC-48F2-A188-DD4B46A0A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98413BEC-4BE2-4DAA-A5D1-EE122B921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F0E4FB82-1992-4E3A-8029-E589B79FE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73401E98-F50C-4644-BADA-3E64C1761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68606241-C3FC-41E9-8DE0-013F66999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EC1B6298-DA90-4677-A8CA-FF1DD68CE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B6CAA376-24E2-40EF-A0EC-C53CF47E8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DEA6688E-C15E-439B-8760-5BF3ADF28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40AD2015-539D-4D1B-90F9-9C05E6DA8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9A50259E-BE83-4DFE-B2C1-1C8CDE5CA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37E13031-787F-4F94-9C5F-0EF7969B4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AC71AE8F-D45A-4550-9659-695F622A6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A2E59536-6483-4B66-A7AF-3E49EBEA2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21288020-E8BE-45A7-AE57-5716773D5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F2D3F984-1733-4032-AF85-AC40FA22A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09F9F214-9115-4241-9D7A-EB7D3EF77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ED801C2C-68EB-4FD9-B41C-999893371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EE4090B9-2262-4186-B020-EE5E2B5DFE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ECAB911E-A379-4819-B5F7-C93D14E3F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8F74A329-D394-4821-BF03-64C40857C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9E9021DC-4FBE-4B32-9C64-7A69AB361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BB0AF670-6B3C-449A-A379-C93E70264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FC937266-D02A-4112-8942-33C4C2933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927F6AB0-44B6-444C-AF24-A39CAC47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4BFE1D85-801C-4DB4-A5EC-0CF267746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D14BB08E-8307-46D3-A8DE-6143CA2D6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BEE687B6-3E29-4FAC-BE06-9F6ED26784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06059722-8DBD-4C34-944F-73070F081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34F67C89-877D-45FB-8EB4-11D08D39E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674F9ADF-2012-4DD4-B511-D2285693F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1DEB4DBB-867C-4361-8610-78B460B12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F16E2FE5-8B37-4878-9F0C-2CE3B78DC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A1A8E01E-7F31-40E1-A42E-A88968307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64E220ED-67F2-4E7F-A709-4CAD21FF4E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1335FD5E-8444-4B72-BBCD-DDC9B8640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48E8450A-9E73-4A98-B444-BB55CA66E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F874CC91-5849-481E-8C21-7BD82D06F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C7F5A2C4-D682-446E-AC44-E8679D05D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5A9C085E-7CD0-4130-873C-5DC6D91A7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474F6E38-9DC3-4D2A-B3D2-7FF713839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AC2FC770-1565-4720-BAE4-242CE565D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00F71EAA-43AA-4B41-BEE3-518461DD1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E5390C71-A723-4040-B277-2C8962F98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701E97E0-466E-4B92-B373-843BAB5B3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331ACC80-A7A8-4F0E-9C42-19BEA9FDA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489130A7-93D3-4A8C-A188-4CCE413B0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4D36E5FD-D937-4F2E-AE2E-B3D0504DA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0EECEA07-7AEF-4576-B880-C19534B29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076D798D-49C9-460D-B783-80F12D700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6AD43CD6-60DB-444A-A8C2-4C3DDD284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DE2742A4-81BE-4D3A-88E2-08CA09AB8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7DD8B767-1402-4185-9755-0E45D4764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127C3C39-F051-4877-AF38-2A7B9FA62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6C705CA3-C073-4756-A5A7-A21DC11A3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A539D341-6A49-4E4F-86A3-258B66175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8318B9A2-C602-4050-AFE0-49FF7C227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0479136E-B8A9-478F-9496-F912D4481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0543C511-AC9B-4EE9-B727-0145487D2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FC69DD4B-A22D-4C1A-98E6-D98CBAA9B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116F8C4D-E61F-4209-B8BA-417954C04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2670AABA-269F-4FBA-9B64-7621C19AA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38D40EC4-ED57-4215-A853-070043F54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63F3951E-4F19-4A37-A82F-346C7BA3C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F3CCA4DD-2A0D-4D6D-BE1D-89D6221B9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ACDC5F43-B6F5-4437-9030-C82722E9D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0465F4F7-1949-48FD-ABDB-21C6D5BE0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F6321DA2-203E-41FA-9A84-E811A01CA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05787504-6884-4280-8779-DF6E04876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DB7994D2-90FF-4C9F-BA27-F0EA16689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F7D5E5A7-C10D-4423-A651-4C5293B2A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DC6FB518-C496-4A00-A752-ADCC26CD9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EBF59B18-661B-48B0-AA46-8AF24133A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AFF4A401-79E6-45CD-8063-A364BA9CE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B9943B86-B2C2-496A-9D03-351049A7F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591E9F85-FC78-4D11-98EF-39E2CAB01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89FFD996-A1EF-4AF7-9432-19E0004FA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B978760B-B0A1-402E-B188-608BC1CC6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1728646F-DB6C-4371-A0F7-E2921874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AE5BB938-A21A-4400-B489-1BDC50353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F463CD22-3663-4C47-843B-8E659B9FD6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7E341C7D-7382-470D-B122-88D1772F77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1726E083-3B38-4250-B7F9-846D49DC1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1ADA956B-90A7-4B78-9729-4133E13E7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793645DB-0850-4947-AD60-B5AFADC45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5CB59823-8FB5-435E-A7D4-5808B4388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65299C3D-F5D5-464B-81E1-9F171EE5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30F16B3E-70E1-4362-A93F-F942C14EE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7F074628-FC6B-4429-A66B-D20912284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C662F03B-A20C-428C-981F-811B27F744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3D56303F-20FD-4C31-98C1-E50AF5BE3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A97FA72C-6104-4C34-BB34-9B5DBDBAD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176B7482-481E-4123-8189-45288F1E8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9CABAB31-DEF5-4401-A865-A69F8B29A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E09EDE20-8E2D-4048-BAC4-D7157B70C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42969044-B3C4-4CD6-8C8E-E72706DA0C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4575250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1E6275-D4E7-9232-3844-20D89F1540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>
            <a:extLst>
              <a:ext uri="{FF2B5EF4-FFF2-40B4-BE49-F238E27FC236}">
                <a16:creationId xmlns:a16="http://schemas.microsoft.com/office/drawing/2014/main" id="{89A62E81-5E53-2DCA-BD23-5586E40516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7377" y="81983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Reference</a:t>
            </a:r>
          </a:p>
        </p:txBody>
      </p:sp>
      <p:sp>
        <p:nvSpPr>
          <p:cNvPr id="122883" name="Rectangle 3">
            <a:extLst>
              <a:ext uri="{FF2B5EF4-FFF2-40B4-BE49-F238E27FC236}">
                <a16:creationId xmlns:a16="http://schemas.microsoft.com/office/drawing/2014/main" id="{B6C1E680-7B07-19C1-EDDB-39309309A3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199" y="1600200"/>
            <a:ext cx="11594969" cy="49974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[1] M. Loosemore, J. Raftery, C. Reilly, and D. </a:t>
            </a:r>
            <a:r>
              <a:rPr lang="en-GB" dirty="0" err="1"/>
              <a:t>Higgon</a:t>
            </a:r>
            <a:r>
              <a:rPr lang="en-GB" dirty="0"/>
              <a:t>, </a:t>
            </a:r>
            <a:r>
              <a:rPr lang="en-GB" i="1" dirty="0"/>
              <a:t>Risk Management in Projects</a:t>
            </a:r>
            <a:r>
              <a:rPr lang="en-GB" dirty="0"/>
              <a:t>, 2nd ed. London, U.K.: Routledge, 2006.</a:t>
            </a:r>
          </a:p>
          <a:p>
            <a:pPr marL="0" indent="0">
              <a:buNone/>
            </a:pPr>
            <a:r>
              <a:rPr lang="en-GB" dirty="0"/>
              <a:t>[2] S. O. Ogunlana and P. K. Dey, </a:t>
            </a:r>
            <a:r>
              <a:rPr lang="en-GB" i="1" dirty="0"/>
              <a:t>Risk Management in Engineering and Construction: Tools and Techniques</a:t>
            </a:r>
            <a:r>
              <a:rPr lang="en-GB" dirty="0"/>
              <a:t>. Abingdon, U.K.: Routledge, 2022.</a:t>
            </a:r>
          </a:p>
        </p:txBody>
      </p:sp>
    </p:spTree>
    <p:extLst>
      <p:ext uri="{BB962C8B-B14F-4D97-AF65-F5344CB8AC3E}">
        <p14:creationId xmlns:p14="http://schemas.microsoft.com/office/powerpoint/2010/main" val="360205081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REBRANDED" val="X"/>
  <p:tag name="VEVOX.QR.DIMENSIONS" val="29"/>
  <p:tag name="VEVOX.INSTRUCTIONS.V2" val="17885520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0)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656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1035</TotalTime>
  <Words>3114</Words>
  <Application>Microsoft Office PowerPoint</Application>
  <PresentationFormat>Widescreen</PresentationFormat>
  <Paragraphs>495</Paragraphs>
  <Slides>55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55</vt:i4>
      </vt:variant>
    </vt:vector>
  </HeadingPairs>
  <TitlesOfParts>
    <vt:vector size="67" baseType="lpstr">
      <vt:lpstr>Aptos</vt:lpstr>
      <vt:lpstr>Arial</vt:lpstr>
      <vt:lpstr>Book Antiqua</vt:lpstr>
      <vt:lpstr>Calibri</vt:lpstr>
      <vt:lpstr>Calibri Light</vt:lpstr>
      <vt:lpstr>Cambria</vt:lpstr>
      <vt:lpstr>Cambria Math</vt:lpstr>
      <vt:lpstr>Tahoma</vt:lpstr>
      <vt:lpstr>Times</vt:lpstr>
      <vt:lpstr>UWTSD 200_Title Page</vt:lpstr>
      <vt:lpstr>UWTSD 200_Title Page 2</vt:lpstr>
      <vt:lpstr>UWTSD 200_Text 4</vt:lpstr>
      <vt:lpstr>PowerPoint Presentation</vt:lpstr>
      <vt:lpstr>Risk management</vt:lpstr>
      <vt:lpstr>Defining Risk</vt:lpstr>
      <vt:lpstr>Risk</vt:lpstr>
      <vt:lpstr>Reasons for Success &amp; Failure</vt:lpstr>
      <vt:lpstr>Leavitt’s Diamond model.</vt:lpstr>
      <vt:lpstr>Risk</vt:lpstr>
      <vt:lpstr>Risk identification</vt:lpstr>
      <vt:lpstr>Risk Identification</vt:lpstr>
      <vt:lpstr>Risk Management</vt:lpstr>
      <vt:lpstr>Risk Management Process</vt:lpstr>
      <vt:lpstr>Risk Management Process</vt:lpstr>
      <vt:lpstr>Risk Management Process</vt:lpstr>
      <vt:lpstr>Risk Matrix</vt:lpstr>
      <vt:lpstr>Risk Matrix</vt:lpstr>
      <vt:lpstr>Risk Matrix</vt:lpstr>
      <vt:lpstr>Risk Matrix</vt:lpstr>
      <vt:lpstr>Risk Matrix</vt:lpstr>
      <vt:lpstr>Risk Matrix</vt:lpstr>
      <vt:lpstr>Risk Matrix</vt:lpstr>
      <vt:lpstr>Risk Matrix</vt:lpstr>
      <vt:lpstr>Risk Matrix</vt:lpstr>
      <vt:lpstr>Risk Matrix</vt:lpstr>
      <vt:lpstr>Risk Matrix</vt:lpstr>
      <vt:lpstr>Risk Management Options</vt:lpstr>
      <vt:lpstr>Boehm’s top 10 development risks</vt:lpstr>
      <vt:lpstr>Boehm’s top ten risk - continued</vt:lpstr>
      <vt:lpstr>Causal mapping</vt:lpstr>
      <vt:lpstr>Risk prioritisation</vt:lpstr>
      <vt:lpstr>Examples of risk prioritisation</vt:lpstr>
      <vt:lpstr>Risk probability: qualitative descriptors</vt:lpstr>
      <vt:lpstr>Qualitative descriptors of impact on cost and associated range values </vt:lpstr>
      <vt:lpstr>Risk reduction leverage</vt:lpstr>
      <vt:lpstr>Risk reduction leverage</vt:lpstr>
      <vt:lpstr>Probability chart</vt:lpstr>
      <vt:lpstr>Using PERT to evaluate the effects of uncertainty</vt:lpstr>
      <vt:lpstr>A chain of activities</vt:lpstr>
      <vt:lpstr>A chain of activities</vt:lpstr>
      <vt:lpstr>Assessing the likelihood of meeting a target</vt:lpstr>
      <vt:lpstr>Graph of z values </vt:lpstr>
      <vt:lpstr>Critical chain approach</vt:lpstr>
      <vt:lpstr>Critical chain approach</vt:lpstr>
      <vt:lpstr>Risk Management Options</vt:lpstr>
      <vt:lpstr>Risk Management Options</vt:lpstr>
      <vt:lpstr>Risk Management Options</vt:lpstr>
      <vt:lpstr>Risk Management Options</vt:lpstr>
      <vt:lpstr>Risk Management Options</vt:lpstr>
      <vt:lpstr>Risk Management Options</vt:lpstr>
      <vt:lpstr>Risk Management Options</vt:lpstr>
      <vt:lpstr>Risk Management Options</vt:lpstr>
      <vt:lpstr>Risk Management Options</vt:lpstr>
      <vt:lpstr>Risk Management Options</vt:lpstr>
      <vt:lpstr>Join the Vevox session 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</cp:revision>
  <dcterms:created xsi:type="dcterms:W3CDTF">2021-03-09T15:35:42Z</dcterms:created>
  <dcterms:modified xsi:type="dcterms:W3CDTF">2026-07-06T09:03:33Z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