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1"/>
  </p:notesMasterIdLst>
  <p:sldIdLst>
    <p:sldId id="256" r:id="rId2"/>
    <p:sldId id="257" r:id="rId3"/>
    <p:sldId id="268" r:id="rId4"/>
    <p:sldId id="266" r:id="rId5"/>
    <p:sldId id="260" r:id="rId6"/>
    <p:sldId id="261" r:id="rId7"/>
    <p:sldId id="270" r:id="rId8"/>
    <p:sldId id="269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5CFFF"/>
    <a:srgbClr val="00B8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BBC5DB-FFBD-6941-9BAC-243A83AB3705}" v="965" dt="2022-07-03T14:12:59.1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1"/>
    <p:restoredTop sz="94674"/>
  </p:normalViewPr>
  <p:slideViewPr>
    <p:cSldViewPr snapToGrid="0" snapToObjects="1">
      <p:cViewPr varScale="1">
        <p:scale>
          <a:sx n="76" d="100"/>
          <a:sy n="76" d="100"/>
        </p:scale>
        <p:origin x="216" y="7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ira Alime Cabral Queta  Aly (2127170)" userId="58b4ac9e-03d7-4efe-8616-eb0a8e700885" providerId="ADAL" clId="{7FBBC5DB-FFBD-6941-9BAC-243A83AB3705}"/>
    <pc:docChg chg="undo custSel addSld delSld modSld sldOrd">
      <pc:chgData name="Maira Alime Cabral Queta  Aly (2127170)" userId="58b4ac9e-03d7-4efe-8616-eb0a8e700885" providerId="ADAL" clId="{7FBBC5DB-FFBD-6941-9BAC-243A83AB3705}" dt="2022-07-03T14:12:59.121" v="2297"/>
      <pc:docMkLst>
        <pc:docMk/>
      </pc:docMkLst>
      <pc:sldChg chg="modAnim">
        <pc:chgData name="Maira Alime Cabral Queta  Aly (2127170)" userId="58b4ac9e-03d7-4efe-8616-eb0a8e700885" providerId="ADAL" clId="{7FBBC5DB-FFBD-6941-9BAC-243A83AB3705}" dt="2022-07-03T13:50:19.284" v="1264"/>
        <pc:sldMkLst>
          <pc:docMk/>
          <pc:sldMk cId="4179029863" sldId="257"/>
        </pc:sldMkLst>
      </pc:sldChg>
      <pc:sldChg chg="del">
        <pc:chgData name="Maira Alime Cabral Queta  Aly (2127170)" userId="58b4ac9e-03d7-4efe-8616-eb0a8e700885" providerId="ADAL" clId="{7FBBC5DB-FFBD-6941-9BAC-243A83AB3705}" dt="2022-07-03T13:44:40.509" v="1229" actId="2696"/>
        <pc:sldMkLst>
          <pc:docMk/>
          <pc:sldMk cId="2255841054" sldId="259"/>
        </pc:sldMkLst>
      </pc:sldChg>
      <pc:sldChg chg="addSp delSp modSp mod setBg modAnim">
        <pc:chgData name="Maira Alime Cabral Queta  Aly (2127170)" userId="58b4ac9e-03d7-4efe-8616-eb0a8e700885" providerId="ADAL" clId="{7FBBC5DB-FFBD-6941-9BAC-243A83AB3705}" dt="2022-07-03T13:58:25.539" v="1311" actId="20577"/>
        <pc:sldMkLst>
          <pc:docMk/>
          <pc:sldMk cId="3398578817" sldId="260"/>
        </pc:sldMkLst>
        <pc:spChg chg="mod">
          <ac:chgData name="Maira Alime Cabral Queta  Aly (2127170)" userId="58b4ac9e-03d7-4efe-8616-eb0a8e700885" providerId="ADAL" clId="{7FBBC5DB-FFBD-6941-9BAC-243A83AB3705}" dt="2022-07-03T13:45:09.197" v="1232" actId="26606"/>
          <ac:spMkLst>
            <pc:docMk/>
            <pc:sldMk cId="3398578817" sldId="260"/>
            <ac:spMk id="2" creationId="{AFDE555B-DFB7-9CF1-ECA8-75528722F4F2}"/>
          </ac:spMkLst>
        </pc:spChg>
        <pc:spChg chg="mod">
          <ac:chgData name="Maira Alime Cabral Queta  Aly (2127170)" userId="58b4ac9e-03d7-4efe-8616-eb0a8e700885" providerId="ADAL" clId="{7FBBC5DB-FFBD-6941-9BAC-243A83AB3705}" dt="2022-07-03T13:58:23.946" v="1310"/>
          <ac:spMkLst>
            <pc:docMk/>
            <pc:sldMk cId="3398578817" sldId="260"/>
            <ac:spMk id="3" creationId="{8C9A2BAD-C021-CA57-FE18-466623746D53}"/>
          </ac:spMkLst>
        </pc:spChg>
        <pc:spChg chg="add">
          <ac:chgData name="Maira Alime Cabral Queta  Aly (2127170)" userId="58b4ac9e-03d7-4efe-8616-eb0a8e700885" providerId="ADAL" clId="{7FBBC5DB-FFBD-6941-9BAC-243A83AB3705}" dt="2022-07-03T13:45:09.197" v="1232" actId="26606"/>
          <ac:spMkLst>
            <pc:docMk/>
            <pc:sldMk cId="3398578817" sldId="260"/>
            <ac:spMk id="8" creationId="{23530FE0-C542-45A1-BCD8-935787009C64}"/>
          </ac:spMkLst>
        </pc:spChg>
        <pc:spChg chg="add del">
          <ac:chgData name="Maira Alime Cabral Queta  Aly (2127170)" userId="58b4ac9e-03d7-4efe-8616-eb0a8e700885" providerId="ADAL" clId="{7FBBC5DB-FFBD-6941-9BAC-243A83AB3705}" dt="2022-07-03T13:45:09.176" v="1231" actId="26606"/>
          <ac:spMkLst>
            <pc:docMk/>
            <pc:sldMk cId="3398578817" sldId="260"/>
            <ac:spMk id="9" creationId="{1660E788-AFA9-4A1B-9991-6AA74632A15B}"/>
          </ac:spMkLst>
        </pc:spChg>
        <pc:spChg chg="add">
          <ac:chgData name="Maira Alime Cabral Queta  Aly (2127170)" userId="58b4ac9e-03d7-4efe-8616-eb0a8e700885" providerId="ADAL" clId="{7FBBC5DB-FFBD-6941-9BAC-243A83AB3705}" dt="2022-07-03T13:45:09.197" v="1232" actId="26606"/>
          <ac:spMkLst>
            <pc:docMk/>
            <pc:sldMk cId="3398578817" sldId="260"/>
            <ac:spMk id="10" creationId="{F2A658D9-F185-44F1-BA33-D50320D1D078}"/>
          </ac:spMkLst>
        </pc:spChg>
        <pc:spChg chg="add del">
          <ac:chgData name="Maira Alime Cabral Queta  Aly (2127170)" userId="58b4ac9e-03d7-4efe-8616-eb0a8e700885" providerId="ADAL" clId="{7FBBC5DB-FFBD-6941-9BAC-243A83AB3705}" dt="2022-07-03T13:45:09.176" v="1231" actId="26606"/>
          <ac:spMkLst>
            <pc:docMk/>
            <pc:sldMk cId="3398578817" sldId="260"/>
            <ac:spMk id="11" creationId="{867D4867-5BA7-4462-B2F6-A23F4A622AA7}"/>
          </ac:spMkLst>
        </pc:spChg>
        <pc:spChg chg="add">
          <ac:chgData name="Maira Alime Cabral Queta  Aly (2127170)" userId="58b4ac9e-03d7-4efe-8616-eb0a8e700885" providerId="ADAL" clId="{7FBBC5DB-FFBD-6941-9BAC-243A83AB3705}" dt="2022-07-03T13:45:09.197" v="1232" actId="26606"/>
          <ac:spMkLst>
            <pc:docMk/>
            <pc:sldMk cId="3398578817" sldId="260"/>
            <ac:spMk id="12" creationId="{BAC87F6E-526A-49B5-995D-42DB656594C9}"/>
          </ac:spMkLst>
        </pc:spChg>
        <pc:picChg chg="add del">
          <ac:chgData name="Maira Alime Cabral Queta  Aly (2127170)" userId="58b4ac9e-03d7-4efe-8616-eb0a8e700885" providerId="ADAL" clId="{7FBBC5DB-FFBD-6941-9BAC-243A83AB3705}" dt="2022-07-03T13:45:09.176" v="1231" actId="26606"/>
          <ac:picMkLst>
            <pc:docMk/>
            <pc:sldMk cId="3398578817" sldId="260"/>
            <ac:picMk id="5" creationId="{D4E99E0A-0F96-269F-E8D7-56077DD76547}"/>
          </ac:picMkLst>
        </pc:picChg>
      </pc:sldChg>
      <pc:sldChg chg="modSp mod modAnim">
        <pc:chgData name="Maira Alime Cabral Queta  Aly (2127170)" userId="58b4ac9e-03d7-4efe-8616-eb0a8e700885" providerId="ADAL" clId="{7FBBC5DB-FFBD-6941-9BAC-243A83AB3705}" dt="2022-07-03T13:52:09.935" v="1277"/>
        <pc:sldMkLst>
          <pc:docMk/>
          <pc:sldMk cId="564913159" sldId="261"/>
        </pc:sldMkLst>
        <pc:spChg chg="mod">
          <ac:chgData name="Maira Alime Cabral Queta  Aly (2127170)" userId="58b4ac9e-03d7-4efe-8616-eb0a8e700885" providerId="ADAL" clId="{7FBBC5DB-FFBD-6941-9BAC-243A83AB3705}" dt="2022-07-03T13:51:03.925" v="1266" actId="14100"/>
          <ac:spMkLst>
            <pc:docMk/>
            <pc:sldMk cId="564913159" sldId="261"/>
            <ac:spMk id="2" creationId="{3A5763EE-4E7B-4EE1-125C-D3749EC6C370}"/>
          </ac:spMkLst>
        </pc:spChg>
        <pc:spChg chg="mod">
          <ac:chgData name="Maira Alime Cabral Queta  Aly (2127170)" userId="58b4ac9e-03d7-4efe-8616-eb0a8e700885" providerId="ADAL" clId="{7FBBC5DB-FFBD-6941-9BAC-243A83AB3705}" dt="2022-07-03T13:51:26.442" v="1271" actId="1076"/>
          <ac:spMkLst>
            <pc:docMk/>
            <pc:sldMk cId="564913159" sldId="261"/>
            <ac:spMk id="3" creationId="{5D13B84D-E0B4-4F64-25F1-AA8409C93452}"/>
          </ac:spMkLst>
        </pc:spChg>
      </pc:sldChg>
      <pc:sldChg chg="modSp del mod">
        <pc:chgData name="Maira Alime Cabral Queta  Aly (2127170)" userId="58b4ac9e-03d7-4efe-8616-eb0a8e700885" providerId="ADAL" clId="{7FBBC5DB-FFBD-6941-9BAC-243A83AB3705}" dt="2022-07-03T14:11:00.348" v="2272" actId="2696"/>
        <pc:sldMkLst>
          <pc:docMk/>
          <pc:sldMk cId="1975933645" sldId="262"/>
        </pc:sldMkLst>
        <pc:spChg chg="mod">
          <ac:chgData name="Maira Alime Cabral Queta  Aly (2127170)" userId="58b4ac9e-03d7-4efe-8616-eb0a8e700885" providerId="ADAL" clId="{7FBBC5DB-FFBD-6941-9BAC-243A83AB3705}" dt="2022-07-03T13:53:50.362" v="1284" actId="1076"/>
          <ac:spMkLst>
            <pc:docMk/>
            <pc:sldMk cId="1975933645" sldId="262"/>
            <ac:spMk id="2" creationId="{F8B5F6D0-B45D-0F2C-7B61-850EC95DB696}"/>
          </ac:spMkLst>
        </pc:spChg>
        <pc:spChg chg="mod">
          <ac:chgData name="Maira Alime Cabral Queta  Aly (2127170)" userId="58b4ac9e-03d7-4efe-8616-eb0a8e700885" providerId="ADAL" clId="{7FBBC5DB-FFBD-6941-9BAC-243A83AB3705}" dt="2022-07-03T13:54:17.071" v="1285" actId="5793"/>
          <ac:spMkLst>
            <pc:docMk/>
            <pc:sldMk cId="1975933645" sldId="262"/>
            <ac:spMk id="3" creationId="{7B6B1F79-85E6-FE4D-3F26-B47822FF8FCB}"/>
          </ac:spMkLst>
        </pc:spChg>
        <pc:picChg chg="mod">
          <ac:chgData name="Maira Alime Cabral Queta  Aly (2127170)" userId="58b4ac9e-03d7-4efe-8616-eb0a8e700885" providerId="ADAL" clId="{7FBBC5DB-FFBD-6941-9BAC-243A83AB3705}" dt="2022-07-03T13:53:43.599" v="1282" actId="1076"/>
          <ac:picMkLst>
            <pc:docMk/>
            <pc:sldMk cId="1975933645" sldId="262"/>
            <ac:picMk id="4" creationId="{7C3862F0-50C0-4B7F-6851-B85A2D893F6D}"/>
          </ac:picMkLst>
        </pc:picChg>
      </pc:sldChg>
      <pc:sldChg chg="del">
        <pc:chgData name="Maira Alime Cabral Queta  Aly (2127170)" userId="58b4ac9e-03d7-4efe-8616-eb0a8e700885" providerId="ADAL" clId="{7FBBC5DB-FFBD-6941-9BAC-243A83AB3705}" dt="2022-07-03T13:53:13.235" v="1280" actId="2696"/>
        <pc:sldMkLst>
          <pc:docMk/>
          <pc:sldMk cId="654946593" sldId="263"/>
        </pc:sldMkLst>
      </pc:sldChg>
      <pc:sldChg chg="del">
        <pc:chgData name="Maira Alime Cabral Queta  Aly (2127170)" userId="58b4ac9e-03d7-4efe-8616-eb0a8e700885" providerId="ADAL" clId="{7FBBC5DB-FFBD-6941-9BAC-243A83AB3705}" dt="2022-07-03T13:53:27.875" v="1281" actId="2696"/>
        <pc:sldMkLst>
          <pc:docMk/>
          <pc:sldMk cId="2020925322" sldId="264"/>
        </pc:sldMkLst>
      </pc:sldChg>
      <pc:sldChg chg="addSp modSp mod ord modTransition modAnim">
        <pc:chgData name="Maira Alime Cabral Queta  Aly (2127170)" userId="58b4ac9e-03d7-4efe-8616-eb0a8e700885" providerId="ADAL" clId="{7FBBC5DB-FFBD-6941-9BAC-243A83AB3705}" dt="2022-07-03T13:57:28.835" v="1305" actId="20577"/>
        <pc:sldMkLst>
          <pc:docMk/>
          <pc:sldMk cId="3979013273" sldId="266"/>
        </pc:sldMkLst>
        <pc:spChg chg="mod">
          <ac:chgData name="Maira Alime Cabral Queta  Aly (2127170)" userId="58b4ac9e-03d7-4efe-8616-eb0a8e700885" providerId="ADAL" clId="{7FBBC5DB-FFBD-6941-9BAC-243A83AB3705}" dt="2022-07-03T13:30:15.148" v="1138" actId="27636"/>
          <ac:spMkLst>
            <pc:docMk/>
            <pc:sldMk cId="3979013273" sldId="266"/>
            <ac:spMk id="2" creationId="{EAA94D22-F228-6813-7188-BDEB177A7C86}"/>
          </ac:spMkLst>
        </pc:spChg>
        <pc:spChg chg="mod">
          <ac:chgData name="Maira Alime Cabral Queta  Aly (2127170)" userId="58b4ac9e-03d7-4efe-8616-eb0a8e700885" providerId="ADAL" clId="{7FBBC5DB-FFBD-6941-9BAC-243A83AB3705}" dt="2022-07-03T13:57:28.835" v="1305" actId="20577"/>
          <ac:spMkLst>
            <pc:docMk/>
            <pc:sldMk cId="3979013273" sldId="266"/>
            <ac:spMk id="17" creationId="{F9579517-7BEB-B2C0-BB0E-B0C78939A979}"/>
          </ac:spMkLst>
        </pc:spChg>
        <pc:picChg chg="add mod">
          <ac:chgData name="Maira Alime Cabral Queta  Aly (2127170)" userId="58b4ac9e-03d7-4efe-8616-eb0a8e700885" providerId="ADAL" clId="{7FBBC5DB-FFBD-6941-9BAC-243A83AB3705}" dt="2022-07-03T13:44:11.136" v="1227" actId="14100"/>
          <ac:picMkLst>
            <pc:docMk/>
            <pc:sldMk cId="3979013273" sldId="266"/>
            <ac:picMk id="2050" creationId="{3F2FE938-5276-61BF-8A53-94DF536A38E4}"/>
          </ac:picMkLst>
        </pc:picChg>
      </pc:sldChg>
      <pc:sldChg chg="addSp delSp modSp add mod ord setBg modAnim">
        <pc:chgData name="Maira Alime Cabral Queta  Aly (2127170)" userId="58b4ac9e-03d7-4efe-8616-eb0a8e700885" providerId="ADAL" clId="{7FBBC5DB-FFBD-6941-9BAC-243A83AB3705}" dt="2022-07-03T14:12:59.121" v="2297"/>
        <pc:sldMkLst>
          <pc:docMk/>
          <pc:sldMk cId="1018396142" sldId="269"/>
        </pc:sldMkLst>
        <pc:spChg chg="mod">
          <ac:chgData name="Maira Alime Cabral Queta  Aly (2127170)" userId="58b4ac9e-03d7-4efe-8616-eb0a8e700885" providerId="ADAL" clId="{7FBBC5DB-FFBD-6941-9BAC-243A83AB3705}" dt="2022-07-03T13:47:57.996" v="1253" actId="26606"/>
          <ac:spMkLst>
            <pc:docMk/>
            <pc:sldMk cId="1018396142" sldId="269"/>
            <ac:spMk id="2" creationId="{EAA94D22-F228-6813-7188-BDEB177A7C86}"/>
          </ac:spMkLst>
        </pc:spChg>
        <pc:spChg chg="del">
          <ac:chgData name="Maira Alime Cabral Queta  Aly (2127170)" userId="58b4ac9e-03d7-4efe-8616-eb0a8e700885" providerId="ADAL" clId="{7FBBC5DB-FFBD-6941-9BAC-243A83AB3705}" dt="2022-07-03T13:47:57.996" v="1253" actId="26606"/>
          <ac:spMkLst>
            <pc:docMk/>
            <pc:sldMk cId="1018396142" sldId="269"/>
            <ac:spMk id="14" creationId="{C33976D1-3430-450C-A978-87A9A6E8E71F}"/>
          </ac:spMkLst>
        </pc:spChg>
        <pc:spChg chg="del">
          <ac:chgData name="Maira Alime Cabral Queta  Aly (2127170)" userId="58b4ac9e-03d7-4efe-8616-eb0a8e700885" providerId="ADAL" clId="{7FBBC5DB-FFBD-6941-9BAC-243A83AB3705}" dt="2022-07-03T13:47:57.996" v="1253" actId="26606"/>
          <ac:spMkLst>
            <pc:docMk/>
            <pc:sldMk cId="1018396142" sldId="269"/>
            <ac:spMk id="15" creationId="{7D6AAC78-7D86-415A-ADC1-2B474807960C}"/>
          </ac:spMkLst>
        </pc:spChg>
        <pc:spChg chg="del">
          <ac:chgData name="Maira Alime Cabral Queta  Aly (2127170)" userId="58b4ac9e-03d7-4efe-8616-eb0a8e700885" providerId="ADAL" clId="{7FBBC5DB-FFBD-6941-9BAC-243A83AB3705}" dt="2022-07-03T13:47:57.996" v="1253" actId="26606"/>
          <ac:spMkLst>
            <pc:docMk/>
            <pc:sldMk cId="1018396142" sldId="269"/>
            <ac:spMk id="16" creationId="{F2A658D9-F185-44F1-BA33-D50320D1D078}"/>
          </ac:spMkLst>
        </pc:spChg>
        <pc:spChg chg="mod">
          <ac:chgData name="Maira Alime Cabral Queta  Aly (2127170)" userId="58b4ac9e-03d7-4efe-8616-eb0a8e700885" providerId="ADAL" clId="{7FBBC5DB-FFBD-6941-9BAC-243A83AB3705}" dt="2022-07-03T13:47:57.996" v="1253" actId="26606"/>
          <ac:spMkLst>
            <pc:docMk/>
            <pc:sldMk cId="1018396142" sldId="269"/>
            <ac:spMk id="17" creationId="{F9579517-7BEB-B2C0-BB0E-B0C78939A979}"/>
          </ac:spMkLst>
        </pc:spChg>
        <pc:spChg chg="add">
          <ac:chgData name="Maira Alime Cabral Queta  Aly (2127170)" userId="58b4ac9e-03d7-4efe-8616-eb0a8e700885" providerId="ADAL" clId="{7FBBC5DB-FFBD-6941-9BAC-243A83AB3705}" dt="2022-07-03T13:47:57.996" v="1253" actId="26606"/>
          <ac:spMkLst>
            <pc:docMk/>
            <pc:sldMk cId="1018396142" sldId="269"/>
            <ac:spMk id="4103" creationId="{1660E788-AFA9-4A1B-9991-6AA74632A15B}"/>
          </ac:spMkLst>
        </pc:spChg>
        <pc:spChg chg="add">
          <ac:chgData name="Maira Alime Cabral Queta  Aly (2127170)" userId="58b4ac9e-03d7-4efe-8616-eb0a8e700885" providerId="ADAL" clId="{7FBBC5DB-FFBD-6941-9BAC-243A83AB3705}" dt="2022-07-03T13:47:57.996" v="1253" actId="26606"/>
          <ac:spMkLst>
            <pc:docMk/>
            <pc:sldMk cId="1018396142" sldId="269"/>
            <ac:spMk id="4105" creationId="{867D4867-5BA7-4462-B2F6-A23F4A622AA7}"/>
          </ac:spMkLst>
        </pc:spChg>
        <pc:picChg chg="del">
          <ac:chgData name="Maira Alime Cabral Queta  Aly (2127170)" userId="58b4ac9e-03d7-4efe-8616-eb0a8e700885" providerId="ADAL" clId="{7FBBC5DB-FFBD-6941-9BAC-243A83AB3705}" dt="2022-07-03T13:47:35.788" v="1251" actId="478"/>
          <ac:picMkLst>
            <pc:docMk/>
            <pc:sldMk cId="1018396142" sldId="269"/>
            <ac:picMk id="2050" creationId="{3F2FE938-5276-61BF-8A53-94DF536A38E4}"/>
          </ac:picMkLst>
        </pc:picChg>
        <pc:picChg chg="add mod ord">
          <ac:chgData name="Maira Alime Cabral Queta  Aly (2127170)" userId="58b4ac9e-03d7-4efe-8616-eb0a8e700885" providerId="ADAL" clId="{7FBBC5DB-FFBD-6941-9BAC-243A83AB3705}" dt="2022-07-03T13:47:57.996" v="1253" actId="26606"/>
          <ac:picMkLst>
            <pc:docMk/>
            <pc:sldMk cId="1018396142" sldId="269"/>
            <ac:picMk id="4098" creationId="{6A46CBE3-896D-102F-25A1-6D96610473A5}"/>
          </ac:picMkLst>
        </pc:picChg>
      </pc:sldChg>
      <pc:sldChg chg="delSp add del setBg delDesignElem">
        <pc:chgData name="Maira Alime Cabral Queta  Aly (2127170)" userId="58b4ac9e-03d7-4efe-8616-eb0a8e700885" providerId="ADAL" clId="{7FBBC5DB-FFBD-6941-9BAC-243A83AB3705}" dt="2022-07-03T13:48:26.567" v="1256" actId="2696"/>
        <pc:sldMkLst>
          <pc:docMk/>
          <pc:sldMk cId="1672666233" sldId="270"/>
        </pc:sldMkLst>
        <pc:spChg chg="del">
          <ac:chgData name="Maira Alime Cabral Queta  Aly (2127170)" userId="58b4ac9e-03d7-4efe-8616-eb0a8e700885" providerId="ADAL" clId="{7FBBC5DB-FFBD-6941-9BAC-243A83AB3705}" dt="2022-07-03T13:48:21.261" v="1255"/>
          <ac:spMkLst>
            <pc:docMk/>
            <pc:sldMk cId="1672666233" sldId="270"/>
            <ac:spMk id="14" creationId="{C33976D1-3430-450C-A978-87A9A6E8E71F}"/>
          </ac:spMkLst>
        </pc:spChg>
        <pc:spChg chg="del">
          <ac:chgData name="Maira Alime Cabral Queta  Aly (2127170)" userId="58b4ac9e-03d7-4efe-8616-eb0a8e700885" providerId="ADAL" clId="{7FBBC5DB-FFBD-6941-9BAC-243A83AB3705}" dt="2022-07-03T13:48:21.261" v="1255"/>
          <ac:spMkLst>
            <pc:docMk/>
            <pc:sldMk cId="1672666233" sldId="270"/>
            <ac:spMk id="15" creationId="{7D6AAC78-7D86-415A-ADC1-2B474807960C}"/>
          </ac:spMkLst>
        </pc:spChg>
        <pc:spChg chg="del">
          <ac:chgData name="Maira Alime Cabral Queta  Aly (2127170)" userId="58b4ac9e-03d7-4efe-8616-eb0a8e700885" providerId="ADAL" clId="{7FBBC5DB-FFBD-6941-9BAC-243A83AB3705}" dt="2022-07-03T13:48:21.261" v="1255"/>
          <ac:spMkLst>
            <pc:docMk/>
            <pc:sldMk cId="1672666233" sldId="270"/>
            <ac:spMk id="16" creationId="{F2A658D9-F185-44F1-BA33-D50320D1D078}"/>
          </ac:spMkLst>
        </pc:spChg>
      </pc:sldChg>
      <pc:sldChg chg="new del">
        <pc:chgData name="Maira Alime Cabral Queta  Aly (2127170)" userId="58b4ac9e-03d7-4efe-8616-eb0a8e700885" providerId="ADAL" clId="{7FBBC5DB-FFBD-6941-9BAC-243A83AB3705}" dt="2022-07-03T13:52:40.673" v="1279" actId="2696"/>
        <pc:sldMkLst>
          <pc:docMk/>
          <pc:sldMk cId="1677408628" sldId="270"/>
        </pc:sldMkLst>
      </pc:sldChg>
      <pc:sldChg chg="addSp delSp modSp add mod ord setBg modAnim setClrOvrMap">
        <pc:chgData name="Maira Alime Cabral Queta  Aly (2127170)" userId="58b4ac9e-03d7-4efe-8616-eb0a8e700885" providerId="ADAL" clId="{7FBBC5DB-FFBD-6941-9BAC-243A83AB3705}" dt="2022-07-03T14:12:37.534" v="2294"/>
        <pc:sldMkLst>
          <pc:docMk/>
          <pc:sldMk cId="3298730756" sldId="270"/>
        </pc:sldMkLst>
        <pc:spChg chg="mod">
          <ac:chgData name="Maira Alime Cabral Queta  Aly (2127170)" userId="58b4ac9e-03d7-4efe-8616-eb0a8e700885" providerId="ADAL" clId="{7FBBC5DB-FFBD-6941-9BAC-243A83AB3705}" dt="2022-07-03T14:12:02.483" v="2282" actId="26606"/>
          <ac:spMkLst>
            <pc:docMk/>
            <pc:sldMk cId="3298730756" sldId="270"/>
            <ac:spMk id="2" creationId="{EAA94D22-F228-6813-7188-BDEB177A7C86}"/>
          </ac:spMkLst>
        </pc:spChg>
        <pc:spChg chg="add del">
          <ac:chgData name="Maira Alime Cabral Queta  Aly (2127170)" userId="58b4ac9e-03d7-4efe-8616-eb0a8e700885" providerId="ADAL" clId="{7FBBC5DB-FFBD-6941-9BAC-243A83AB3705}" dt="2022-07-03T14:12:02.483" v="2282" actId="26606"/>
          <ac:spMkLst>
            <pc:docMk/>
            <pc:sldMk cId="3298730756" sldId="270"/>
            <ac:spMk id="14" creationId="{C33976D1-3430-450C-A978-87A9A6E8E71F}"/>
          </ac:spMkLst>
        </pc:spChg>
        <pc:spChg chg="add del">
          <ac:chgData name="Maira Alime Cabral Queta  Aly (2127170)" userId="58b4ac9e-03d7-4efe-8616-eb0a8e700885" providerId="ADAL" clId="{7FBBC5DB-FFBD-6941-9BAC-243A83AB3705}" dt="2022-07-03T14:12:02.483" v="2282" actId="26606"/>
          <ac:spMkLst>
            <pc:docMk/>
            <pc:sldMk cId="3298730756" sldId="270"/>
            <ac:spMk id="15" creationId="{7D6AAC78-7D86-415A-ADC1-2B474807960C}"/>
          </ac:spMkLst>
        </pc:spChg>
        <pc:spChg chg="add del">
          <ac:chgData name="Maira Alime Cabral Queta  Aly (2127170)" userId="58b4ac9e-03d7-4efe-8616-eb0a8e700885" providerId="ADAL" clId="{7FBBC5DB-FFBD-6941-9BAC-243A83AB3705}" dt="2022-07-03T14:12:02.483" v="2282" actId="26606"/>
          <ac:spMkLst>
            <pc:docMk/>
            <pc:sldMk cId="3298730756" sldId="270"/>
            <ac:spMk id="16" creationId="{F2A658D9-F185-44F1-BA33-D50320D1D078}"/>
          </ac:spMkLst>
        </pc:spChg>
        <pc:spChg chg="mod">
          <ac:chgData name="Maira Alime Cabral Queta  Aly (2127170)" userId="58b4ac9e-03d7-4efe-8616-eb0a8e700885" providerId="ADAL" clId="{7FBBC5DB-FFBD-6941-9BAC-243A83AB3705}" dt="2022-07-03T14:12:22.721" v="2290" actId="1076"/>
          <ac:spMkLst>
            <pc:docMk/>
            <pc:sldMk cId="3298730756" sldId="270"/>
            <ac:spMk id="17" creationId="{F9579517-7BEB-B2C0-BB0E-B0C78939A979}"/>
          </ac:spMkLst>
        </pc:spChg>
        <pc:spChg chg="add del">
          <ac:chgData name="Maira Alime Cabral Queta  Aly (2127170)" userId="58b4ac9e-03d7-4efe-8616-eb0a8e700885" providerId="ADAL" clId="{7FBBC5DB-FFBD-6941-9BAC-243A83AB3705}" dt="2022-07-03T14:12:02.464" v="2281" actId="26606"/>
          <ac:spMkLst>
            <pc:docMk/>
            <pc:sldMk cId="3298730756" sldId="270"/>
            <ac:spMk id="22" creationId="{6515FC82-3453-4CBE-8895-4CCFF339529E}"/>
          </ac:spMkLst>
        </pc:spChg>
        <pc:spChg chg="add del">
          <ac:chgData name="Maira Alime Cabral Queta  Aly (2127170)" userId="58b4ac9e-03d7-4efe-8616-eb0a8e700885" providerId="ADAL" clId="{7FBBC5DB-FFBD-6941-9BAC-243A83AB3705}" dt="2022-07-03T14:12:02.464" v="2281" actId="26606"/>
          <ac:spMkLst>
            <pc:docMk/>
            <pc:sldMk cId="3298730756" sldId="270"/>
            <ac:spMk id="24" creationId="{C5FD847B-65C0-4027-8DFC-70CB424514F8}"/>
          </ac:spMkLst>
        </pc:spChg>
        <pc:picChg chg="add mod ord">
          <ac:chgData name="Maira Alime Cabral Queta  Aly (2127170)" userId="58b4ac9e-03d7-4efe-8616-eb0a8e700885" providerId="ADAL" clId="{7FBBC5DB-FFBD-6941-9BAC-243A83AB3705}" dt="2022-07-03T14:12:09.084" v="2284" actId="1076"/>
          <ac:picMkLst>
            <pc:docMk/>
            <pc:sldMk cId="3298730756" sldId="270"/>
            <ac:picMk id="8" creationId="{D0EECD47-4E1F-D38D-1270-9C7D9C9FF172}"/>
          </ac:picMkLst>
        </pc:picChg>
        <pc:picChg chg="del">
          <ac:chgData name="Maira Alime Cabral Queta  Aly (2127170)" userId="58b4ac9e-03d7-4efe-8616-eb0a8e700885" providerId="ADAL" clId="{7FBBC5DB-FFBD-6941-9BAC-243A83AB3705}" dt="2022-07-03T13:58:51.330" v="1314" actId="478"/>
          <ac:picMkLst>
            <pc:docMk/>
            <pc:sldMk cId="3298730756" sldId="270"/>
            <ac:picMk id="2050" creationId="{3F2FE938-5276-61BF-8A53-94DF536A38E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999765-89D2-6F49-8DDD-D5C9DE11B129}" type="datetimeFigureOut">
              <a:rPr lang="en-US" smtClean="0"/>
              <a:t>7/3/22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321265-6215-A147-BDD8-CE57F1F75C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356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321265-6215-A147-BDD8-CE57F1F75C0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248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321265-6215-A147-BDD8-CE57F1F75C0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8449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321265-6215-A147-BDD8-CE57F1F75C0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6059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321265-6215-A147-BDD8-CE57F1F75C0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9194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321265-6215-A147-BDD8-CE57F1F75C0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2653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86EF3-1139-A143-8FB7-52EFC64A9A78}" type="datetimeFigureOut">
              <a:rPr lang="en-US" smtClean="0"/>
              <a:t>7/3/22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8732D-9F61-D94E-AB6C-1CEC95885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0865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86EF3-1139-A143-8FB7-52EFC64A9A78}" type="datetimeFigureOut">
              <a:rPr lang="en-US" smtClean="0"/>
              <a:t>7/3/22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8732D-9F61-D94E-AB6C-1CEC95885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009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86EF3-1139-A143-8FB7-52EFC64A9A78}" type="datetimeFigureOut">
              <a:rPr lang="en-US" smtClean="0"/>
              <a:t>7/3/22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8732D-9F61-D94E-AB6C-1CEC95885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1239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86EF3-1139-A143-8FB7-52EFC64A9A78}" type="datetimeFigureOut">
              <a:rPr lang="en-US" smtClean="0"/>
              <a:t>7/3/22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8732D-9F61-D94E-AB6C-1CEC95885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344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86EF3-1139-A143-8FB7-52EFC64A9A78}" type="datetimeFigureOut">
              <a:rPr lang="en-US" smtClean="0"/>
              <a:t>7/3/22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8732D-9F61-D94E-AB6C-1CEC95885FA9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544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86EF3-1139-A143-8FB7-52EFC64A9A78}" type="datetimeFigureOut">
              <a:rPr lang="en-US" smtClean="0"/>
              <a:t>7/3/22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8732D-9F61-D94E-AB6C-1CEC95885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841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86EF3-1139-A143-8FB7-52EFC64A9A78}" type="datetimeFigureOut">
              <a:rPr lang="en-US" smtClean="0"/>
              <a:t>7/3/22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8732D-9F61-D94E-AB6C-1CEC95885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509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86EF3-1139-A143-8FB7-52EFC64A9A78}" type="datetimeFigureOut">
              <a:rPr lang="en-US" smtClean="0"/>
              <a:t>7/3/22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8732D-9F61-D94E-AB6C-1CEC95885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959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57D86EF3-1139-A143-8FB7-52EFC64A9A78}" type="datetimeFigureOut">
              <a:rPr lang="en-US" smtClean="0"/>
              <a:t>7/3/22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8732D-9F61-D94E-AB6C-1CEC95885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615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86EF3-1139-A143-8FB7-52EFC64A9A78}" type="datetimeFigureOut">
              <a:rPr lang="en-US" smtClean="0"/>
              <a:t>7/3/22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8732D-9F61-D94E-AB6C-1CEC95885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806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86EF3-1139-A143-8FB7-52EFC64A9A78}" type="datetimeFigureOut">
              <a:rPr lang="en-US" smtClean="0"/>
              <a:t>7/3/22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8732D-9F61-D94E-AB6C-1CEC95885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73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57D86EF3-1139-A143-8FB7-52EFC64A9A78}" type="datetimeFigureOut">
              <a:rPr lang="en-US" smtClean="0"/>
              <a:t>7/3/22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C1B8732D-9F61-D94E-AB6C-1CEC95885F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38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illustrations/equality-business-man-woman-equal-1245578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eric.ed.gov/?id=ED55455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A781F-005E-04CE-D088-4E4933E90B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88635" y="486047"/>
            <a:ext cx="4684752" cy="5922482"/>
          </a:xfrm>
          <a:noFill/>
          <a:ln>
            <a:noFill/>
          </a:ln>
        </p:spPr>
        <p:txBody>
          <a:bodyPr>
            <a:no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 students confidence in using technology to collaborate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9DC654A-9A37-4357-8250-FF48FCDED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48863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E0CDF06-CC2F-4910-A6BB-13A319DFC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2"/>
            <a:ext cx="4111054" cy="3674848"/>
          </a:xfrm>
          <a:prstGeom prst="rect">
            <a:avLst/>
          </a:prstGeom>
          <a:noFill/>
          <a:ln w="15875" cap="sq">
            <a:solidFill>
              <a:schemeClr val="accent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Graphic 14" descr="Internet with solid fill">
            <a:extLst>
              <a:ext uri="{FF2B5EF4-FFF2-40B4-BE49-F238E27FC236}">
                <a16:creationId xmlns:a16="http://schemas.microsoft.com/office/drawing/2014/main" id="{9BBE75AF-C8E2-6288-9DC2-5C98722157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41230" y="613781"/>
            <a:ext cx="2438503" cy="2438503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A73532E0-004E-45EE-A605-276974109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9747" y="321732"/>
            <a:ext cx="2766017" cy="3026832"/>
          </a:xfrm>
          <a:prstGeom prst="rect">
            <a:avLst/>
          </a:prstGeom>
          <a:noFill/>
          <a:ln w="15875" cap="sq">
            <a:solidFill>
              <a:schemeClr val="accent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64B50F3-82AC-4A47-95DE-374F0F30F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4157447"/>
            <a:ext cx="4111054" cy="2378820"/>
          </a:xfrm>
          <a:prstGeom prst="rect">
            <a:avLst/>
          </a:prstGeom>
          <a:solidFill>
            <a:schemeClr val="accent2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Graphic 22" descr="Programmer female with solid fill">
            <a:extLst>
              <a:ext uri="{FF2B5EF4-FFF2-40B4-BE49-F238E27FC236}">
                <a16:creationId xmlns:a16="http://schemas.microsoft.com/office/drawing/2014/main" id="{42593BED-2590-6065-E027-F26BCA9633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3361" y="768585"/>
            <a:ext cx="2781142" cy="2781142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DAB9DFCB-1F4F-411F-BF1A-596690226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9747" y="3509431"/>
            <a:ext cx="2766017" cy="3026832"/>
          </a:xfrm>
          <a:prstGeom prst="rect">
            <a:avLst/>
          </a:prstGeom>
          <a:noFill/>
          <a:ln w="15875" cap="sq">
            <a:solidFill>
              <a:schemeClr val="accent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Graphic 34" descr="Wireless outline">
            <a:extLst>
              <a:ext uri="{FF2B5EF4-FFF2-40B4-BE49-F238E27FC236}">
                <a16:creationId xmlns:a16="http://schemas.microsoft.com/office/drawing/2014/main" id="{48412C14-8185-BCED-5826-314356FDA3E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75199" y="444133"/>
            <a:ext cx="736239" cy="736239"/>
          </a:xfrm>
          <a:prstGeom prst="rect">
            <a:avLst/>
          </a:prstGeom>
        </p:spPr>
      </p:pic>
      <p:pic>
        <p:nvPicPr>
          <p:cNvPr id="39" name="Graphic 38" descr="Smart Phone with solid fill">
            <a:extLst>
              <a:ext uri="{FF2B5EF4-FFF2-40B4-BE49-F238E27FC236}">
                <a16:creationId xmlns:a16="http://schemas.microsoft.com/office/drawing/2014/main" id="{9F0ECDEE-022E-B483-6DD6-F234755BA9F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836071" y="3848081"/>
            <a:ext cx="2248819" cy="2248819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79CABFAB-0F6C-383E-E39F-002059BE429D}"/>
              </a:ext>
            </a:extLst>
          </p:cNvPr>
          <p:cNvSpPr txBox="1"/>
          <p:nvPr/>
        </p:nvSpPr>
        <p:spPr>
          <a:xfrm>
            <a:off x="8442478" y="353086"/>
            <a:ext cx="2777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BMSW4003 </a:t>
            </a:r>
          </a:p>
          <a:p>
            <a:pPr algn="ctr"/>
            <a:r>
              <a:rPr lang="en-US" sz="1600" dirty="0"/>
              <a:t>DIGITAL SKILLS AND RESEARCH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798BF1F-2E92-5BF3-B951-D37F2B7947E4}"/>
              </a:ext>
            </a:extLst>
          </p:cNvPr>
          <p:cNvSpPr txBox="1"/>
          <p:nvPr/>
        </p:nvSpPr>
        <p:spPr>
          <a:xfrm>
            <a:off x="8442478" y="5823754"/>
            <a:ext cx="2777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LECTURER: </a:t>
            </a:r>
            <a:br>
              <a:rPr lang="en-US" sz="1600" dirty="0"/>
            </a:br>
            <a:r>
              <a:rPr lang="en-US" sz="1600" dirty="0"/>
              <a:t>Dale Clark</a:t>
            </a:r>
          </a:p>
        </p:txBody>
      </p:sp>
      <p:sp>
        <p:nvSpPr>
          <p:cNvPr id="46" name="Subtitle 45">
            <a:extLst>
              <a:ext uri="{FF2B5EF4-FFF2-40B4-BE49-F238E27FC236}">
                <a16:creationId xmlns:a16="http://schemas.microsoft.com/office/drawing/2014/main" id="{17078F4E-FDBB-B7A9-F2F2-6D0F6039BE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94" y="4443433"/>
            <a:ext cx="3657130" cy="1944296"/>
          </a:xfrm>
        </p:spPr>
        <p:txBody>
          <a:bodyPr>
            <a:normAutofit/>
          </a:bodyPr>
          <a:lstStyle/>
          <a:p>
            <a:pPr fontAlgn="base"/>
            <a:r>
              <a:rPr lang="en-GB" sz="1600" dirty="0"/>
              <a:t>UWTSD STUDENTS:</a:t>
            </a:r>
            <a:br>
              <a:rPr lang="en-GB" sz="1600" dirty="0"/>
            </a:br>
            <a:br>
              <a:rPr lang="en-GB" sz="1600" dirty="0"/>
            </a:br>
            <a:r>
              <a:rPr lang="en-GB" sz="1600" dirty="0" err="1"/>
              <a:t>Lebbeus</a:t>
            </a:r>
            <a:r>
              <a:rPr lang="en-GB" sz="1600" dirty="0"/>
              <a:t> Appiah (2130685)</a:t>
            </a:r>
          </a:p>
          <a:p>
            <a:pPr fontAlgn="base"/>
            <a:r>
              <a:rPr lang="en-GB" sz="1600" dirty="0"/>
              <a:t>Keira Powell (2106795)</a:t>
            </a:r>
          </a:p>
          <a:p>
            <a:pPr fontAlgn="base"/>
            <a:r>
              <a:rPr lang="en-GB" sz="1600" dirty="0" err="1"/>
              <a:t>Maira</a:t>
            </a:r>
            <a:r>
              <a:rPr lang="en-GB" sz="1600" dirty="0"/>
              <a:t> Aly (</a:t>
            </a:r>
            <a:r>
              <a:rPr lang="en-GB" sz="1600" dirty="0">
                <a:solidFill>
                  <a:schemeClr val="tx1"/>
                </a:solidFill>
              </a:rPr>
              <a:t>2127170</a:t>
            </a:r>
            <a:r>
              <a:rPr lang="en-GB" sz="1600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051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A94D22-F228-6813-7188-BDEB177A7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F9579517-7BEB-B2C0-BB0E-B0C78939A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59" y="1843590"/>
            <a:ext cx="9406681" cy="350603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US" dirty="0">
              <a:solidFill>
                <a:srgbClr val="404040"/>
              </a:solidFill>
            </a:endParaRPr>
          </a:p>
          <a:p>
            <a:pPr marL="0" indent="0" algn="just">
              <a:buNone/>
            </a:pPr>
            <a:r>
              <a:rPr lang="en-US" dirty="0">
                <a:solidFill>
                  <a:srgbClr val="404040"/>
                </a:solidFill>
              </a:rPr>
              <a:t>The following research is based on students confidence in using technology to collaborate.</a:t>
            </a:r>
            <a:br>
              <a:rPr lang="en-US" dirty="0">
                <a:solidFill>
                  <a:srgbClr val="404040"/>
                </a:solidFill>
              </a:rPr>
            </a:br>
            <a:r>
              <a:rPr lang="en-US" dirty="0">
                <a:solidFill>
                  <a:srgbClr val="404040"/>
                </a:solidFill>
              </a:rPr>
              <a:t> </a:t>
            </a:r>
            <a:br>
              <a:rPr lang="en-US" dirty="0">
                <a:solidFill>
                  <a:srgbClr val="404040"/>
                </a:solidFill>
              </a:rPr>
            </a:br>
            <a:r>
              <a:rPr lang="en-US" dirty="0">
                <a:solidFill>
                  <a:srgbClr val="404040"/>
                </a:solidFill>
              </a:rPr>
              <a:t>Access to technology allows students to obtain information, improve their time management and develop their skills, which result in a positive outcome regarding the students learning prospects.</a:t>
            </a:r>
          </a:p>
          <a:p>
            <a:pPr marL="0" indent="0">
              <a:buNone/>
            </a:pPr>
            <a:endParaRPr lang="en-US" dirty="0">
              <a:solidFill>
                <a:srgbClr val="40404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404040"/>
              </a:solidFill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F594A9FD-AA97-49C1-2480-B42D71AF7C3D}"/>
              </a:ext>
            </a:extLst>
          </p:cNvPr>
          <p:cNvSpPr txBox="1">
            <a:spLocks/>
          </p:cNvSpPr>
          <p:nvPr/>
        </p:nvSpPr>
        <p:spPr>
          <a:xfrm>
            <a:off x="1706243" y="4026099"/>
            <a:ext cx="8779512" cy="944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b="1" dirty="0">
                <a:solidFill>
                  <a:srgbClr val="404040"/>
                </a:solidFill>
              </a:rPr>
              <a:t>“In the modern world technology plays a vital part in our everyday .” 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404040"/>
                </a:solidFill>
              </a:rPr>
              <a:t>(Home et al., 2022)</a:t>
            </a:r>
            <a:r>
              <a:rPr lang="en-US" b="1" dirty="0">
                <a:solidFill>
                  <a:srgbClr val="404040"/>
                </a:solidFill>
              </a:rPr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b="1" dirty="0">
              <a:solidFill>
                <a:srgbClr val="404040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b="1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029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A94D22-F228-6813-7188-BDEB177A7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rationale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F9579517-7BEB-B2C0-BB0E-B0C78939A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59" y="1843590"/>
            <a:ext cx="9406681" cy="350603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dirty="0"/>
          </a:p>
          <a:p>
            <a:pPr marL="0" indent="0">
              <a:buNone/>
            </a:pPr>
            <a:endParaRPr lang="en-US" dirty="0">
              <a:solidFill>
                <a:srgbClr val="40404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404040"/>
              </a:solidFill>
            </a:endParaRPr>
          </a:p>
        </p:txBody>
      </p:sp>
      <p:sp>
        <p:nvSpPr>
          <p:cNvPr id="7" name="Content Placeholder 17">
            <a:extLst>
              <a:ext uri="{FF2B5EF4-FFF2-40B4-BE49-F238E27FC236}">
                <a16:creationId xmlns:a16="http://schemas.microsoft.com/office/drawing/2014/main" id="{002E65EE-2C83-DCA5-C40F-863B4150B14A}"/>
              </a:ext>
            </a:extLst>
          </p:cNvPr>
          <p:cNvSpPr txBox="1">
            <a:spLocks/>
          </p:cNvSpPr>
          <p:nvPr/>
        </p:nvSpPr>
        <p:spPr>
          <a:xfrm>
            <a:off x="1392659" y="1508376"/>
            <a:ext cx="9406681" cy="35060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rgbClr val="72705A"/>
              </a:buClr>
              <a:buNone/>
            </a:pPr>
            <a:endParaRPr lang="en-GB" sz="2000" dirty="0"/>
          </a:p>
          <a:p>
            <a:pPr marL="0" indent="0" algn="just">
              <a:buClr>
                <a:srgbClr val="72705A"/>
              </a:buClr>
              <a:buNone/>
            </a:pPr>
            <a:r>
              <a:rPr lang="en-US" sz="2000" dirty="0"/>
              <a:t>It has been proved that the use of technology effects students of all age groups, creating more engagement, learning opportunities and increased effects on confidence and collaboration.</a:t>
            </a:r>
          </a:p>
          <a:p>
            <a:pPr marL="0" indent="0" algn="just">
              <a:buClr>
                <a:srgbClr val="72705A"/>
              </a:buClr>
              <a:buNone/>
            </a:pPr>
            <a:r>
              <a:rPr lang="en-US" sz="2000" dirty="0"/>
              <a:t>Importance of technology has been understood by 92% of teachers and 59% of middle schoolers improved their grade with accessibility to digital tech. This information has been outlined by </a:t>
            </a:r>
            <a:r>
              <a:rPr lang="en-US" sz="2000" dirty="0" err="1"/>
              <a:t>BuitIn</a:t>
            </a:r>
            <a:r>
              <a:rPr lang="en-US" sz="2000" dirty="0"/>
              <a:t>.</a:t>
            </a:r>
          </a:p>
          <a:p>
            <a:pPr marL="0" indent="0" algn="just">
              <a:buClr>
                <a:srgbClr val="72705A"/>
              </a:buClr>
              <a:buNone/>
            </a:pPr>
            <a:endParaRPr lang="en-US" sz="2000" dirty="0"/>
          </a:p>
          <a:p>
            <a:pPr marL="0" indent="0" algn="just">
              <a:buClr>
                <a:srgbClr val="72705A"/>
              </a:buClr>
              <a:buNone/>
            </a:pPr>
            <a:endParaRPr lang="en-US" sz="2000" dirty="0"/>
          </a:p>
          <a:p>
            <a:pPr marL="0" indent="0">
              <a:buClr>
                <a:srgbClr val="72705A"/>
              </a:buClr>
              <a:buNone/>
            </a:pPr>
            <a:endParaRPr lang="en-US" dirty="0"/>
          </a:p>
        </p:txBody>
      </p:sp>
      <p:pic>
        <p:nvPicPr>
          <p:cNvPr id="1026" name="Picture 2" descr="Next Generation Classroom Design Ideas and Learning Benefits - myViewBoard  Blog">
            <a:extLst>
              <a:ext uri="{FF2B5EF4-FFF2-40B4-BE49-F238E27FC236}">
                <a16:creationId xmlns:a16="http://schemas.microsoft.com/office/drawing/2014/main" id="{06837E76-C5D6-7F07-6063-DD970C014C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4061" y="3959001"/>
            <a:ext cx="3806825" cy="2545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5040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A94D22-F228-6813-7188-BDEB177A7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ysClr val="windowText" lastClr="000000"/>
                </a:solidFill>
              </a:rPr>
              <a:t>STUDENTS collaboration with digital access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F9579517-7BEB-B2C0-BB0E-B0C78939A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59" y="1675983"/>
            <a:ext cx="9406681" cy="350603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US" dirty="0">
              <a:solidFill>
                <a:srgbClr val="404040"/>
              </a:solidFill>
            </a:endParaRPr>
          </a:p>
          <a:p>
            <a:pPr marL="0" indent="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None/>
            </a:pPr>
            <a:r>
              <a:rPr lang="en-US" sz="2000" dirty="0"/>
              <a:t>Access to digital tech, enables students at any time and place, through any electronic component (laptops, smartphones, tablets, etc.…), to collaborate and contact one another and work together in a much more prompt and convenient way,  resulting in completing their tasks, gather and share information much easier in comparison to two decades ago.</a:t>
            </a:r>
          </a:p>
        </p:txBody>
      </p:sp>
      <p:pic>
        <p:nvPicPr>
          <p:cNvPr id="2050" name="Picture 2" descr="Students collaborating together">
            <a:extLst>
              <a:ext uri="{FF2B5EF4-FFF2-40B4-BE49-F238E27FC236}">
                <a16:creationId xmlns:a16="http://schemas.microsoft.com/office/drawing/2014/main" id="{3F2FE938-5276-61BF-8A53-94DF536A38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442" y="3996268"/>
            <a:ext cx="5054450" cy="249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9013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530FE0-C542-45A1-BCD8-935787009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24625" y="640080"/>
            <a:ext cx="8924024" cy="5200996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1817" y="825096"/>
            <a:ext cx="8549640" cy="483096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49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DE555B-DFB7-9CF1-ECA8-75528722F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799" y="1586484"/>
            <a:ext cx="3685032" cy="3685032"/>
          </a:xfrm>
          <a:prstGeom prst="ellipse">
            <a:avLst/>
          </a:prstGeom>
          <a:solidFill>
            <a:srgbClr val="000000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3000">
                <a:solidFill>
                  <a:srgbClr val="FFFFFF"/>
                </a:solidFill>
              </a:rPr>
              <a:t>Proposed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A2BAD-C021-CA57-FE18-466623746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9099" y="1283546"/>
            <a:ext cx="5715917" cy="3914063"/>
          </a:xfrm>
        </p:spPr>
        <p:txBody>
          <a:bodyPr anchor="ctr">
            <a:normAutofit/>
          </a:bodyPr>
          <a:lstStyle/>
          <a:p>
            <a:r>
              <a:rPr lang="en-US" dirty="0" err="1">
                <a:solidFill>
                  <a:srgbClr val="404040"/>
                </a:solidFill>
              </a:rPr>
              <a:t>Quantitave</a:t>
            </a:r>
            <a:r>
              <a:rPr lang="en-US" dirty="0">
                <a:solidFill>
                  <a:srgbClr val="404040"/>
                </a:solidFill>
              </a:rPr>
              <a:t> and qualitative method using primary and secondary resources by personal, third parties and by some research conducted by </a:t>
            </a:r>
            <a:r>
              <a:rPr lang="en-GB" dirty="0">
                <a:solidFill>
                  <a:srgbClr val="404040"/>
                </a:solidFill>
              </a:rPr>
              <a:t>Built In</a:t>
            </a:r>
            <a:r>
              <a:rPr lang="en-US" dirty="0">
                <a:solidFill>
                  <a:srgbClr val="404040"/>
                </a:solidFill>
              </a:rPr>
              <a:t> </a:t>
            </a:r>
            <a:r>
              <a:rPr lang="en-GB" dirty="0">
                <a:solidFill>
                  <a:srgbClr val="404040"/>
                </a:solidFill>
              </a:rPr>
              <a:t>(Home et al., 2022).</a:t>
            </a:r>
            <a:endParaRPr lang="en-US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578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763EE-4E7B-4EE1-125C-D3749EC6C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5200" y="967167"/>
            <a:ext cx="4844800" cy="130190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700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3B84D-E0B4-4F64-25F1-AA8409C93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6355" y="3135964"/>
            <a:ext cx="4162489" cy="1606576"/>
          </a:xfrm>
        </p:spPr>
        <p:txBody>
          <a:bodyPr vert="horz" lIns="91440" tIns="91440" rIns="91440" bIns="91440" rtlCol="0">
            <a:normAutofit/>
          </a:bodyPr>
          <a:lstStyle/>
          <a:p>
            <a:pPr algn="ctr"/>
            <a:r>
              <a:rPr lang="en-US" sz="2400" cap="all" dirty="0"/>
              <a:t>Equality</a:t>
            </a:r>
          </a:p>
          <a:p>
            <a:pPr algn="ctr"/>
            <a:r>
              <a:rPr lang="en-US" sz="2400" cap="all" dirty="0"/>
              <a:t>Security </a:t>
            </a:r>
          </a:p>
          <a:p>
            <a:pPr algn="ctr"/>
            <a:r>
              <a:rPr lang="en-US" sz="2400" cap="all" dirty="0"/>
              <a:t>addiction</a:t>
            </a:r>
          </a:p>
        </p:txBody>
      </p:sp>
      <p:pic>
        <p:nvPicPr>
          <p:cNvPr id="5" name="Picture 4" descr="A picture containing text, dark, night sky&#10;&#10;Description automatically generated">
            <a:extLst>
              <a:ext uri="{FF2B5EF4-FFF2-40B4-BE49-F238E27FC236}">
                <a16:creationId xmlns:a16="http://schemas.microsoft.com/office/drawing/2014/main" id="{43D8942F-316A-1485-51B7-18F20FECC5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96388" y="805583"/>
            <a:ext cx="4427723" cy="4660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913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94D22-F228-6813-7188-BDEB177A7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US"/>
              <a:t>STUDENTS access to technology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F9579517-7BEB-B2C0-BB0E-B0C78939A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400" y="2523067"/>
            <a:ext cx="6908800" cy="34370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/>
              <a:t>Students have accessibility to educational resources such as online libraries, school </a:t>
            </a:r>
            <a:r>
              <a:rPr lang="en-US" sz="2000" dirty="0" err="1"/>
              <a:t>moodle</a:t>
            </a:r>
            <a:r>
              <a:rPr lang="en-US" sz="2000" dirty="0"/>
              <a:t>, news, videos, etc., at any time with technology, allowing them to learn at their own pace and review class materials that grants them to boost their knowledge and confidence in regards of a subject/topic.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/>
              <a:t>Additionally, this provides students the opportunity to request further assistance and support from their lectures with a straightforward and easy access option.</a:t>
            </a:r>
          </a:p>
          <a:p>
            <a:pPr marL="0" indent="0">
              <a:lnSpc>
                <a:spcPct val="90000"/>
              </a:lnSpc>
              <a:buNone/>
            </a:pPr>
            <a:endParaRPr lang="en-US" sz="2000" dirty="0"/>
          </a:p>
          <a:p>
            <a:pPr marL="0" indent="0">
              <a:lnSpc>
                <a:spcPct val="90000"/>
              </a:lnSpc>
              <a:buNone/>
            </a:pPr>
            <a:endParaRPr lang="en-US" sz="2000" dirty="0"/>
          </a:p>
          <a:p>
            <a:pPr marL="0" indent="0">
              <a:lnSpc>
                <a:spcPct val="90000"/>
              </a:lnSpc>
              <a:buNone/>
            </a:pPr>
            <a:endParaRPr lang="en-US" sz="1500" dirty="0"/>
          </a:p>
        </p:txBody>
      </p:sp>
      <p:pic>
        <p:nvPicPr>
          <p:cNvPr id="8" name="Picture 6" descr="Technology Essay | Process Street">
            <a:extLst>
              <a:ext uri="{FF2B5EF4-FFF2-40B4-BE49-F238E27FC236}">
                <a16:creationId xmlns:a16="http://schemas.microsoft.com/office/drawing/2014/main" id="{D0EECD47-4E1F-D38D-1270-9C7D9C9FF1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56" r="7220" b="-2"/>
          <a:stretch/>
        </p:blipFill>
        <p:spPr bwMode="auto">
          <a:xfrm>
            <a:off x="8031649" y="2743201"/>
            <a:ext cx="3613403" cy="2996827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8730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Innovation through collaboration | TechRadar">
            <a:extLst>
              <a:ext uri="{FF2B5EF4-FFF2-40B4-BE49-F238E27FC236}">
                <a16:creationId xmlns:a16="http://schemas.microsoft.com/office/drawing/2014/main" id="{6A46CBE3-896D-102F-25A1-6D96610473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64" r="22084"/>
          <a:stretch/>
        </p:blipFill>
        <p:spPr bwMode="auto">
          <a:xfrm>
            <a:off x="4650909" y="10"/>
            <a:ext cx="754109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5" name="Rectangle 4104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A94D22-F228-6813-7188-BDEB177A7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F9579517-7BEB-B2C0-BB0E-B0C78939A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Students are more confident in using technology as it make it easier to accumulate knowledge.</a:t>
            </a:r>
          </a:p>
          <a:p>
            <a:r>
              <a:rPr lang="en-US" dirty="0">
                <a:solidFill>
                  <a:schemeClr val="bg1"/>
                </a:solidFill>
              </a:rPr>
              <a:t>In the new age it is a must for students to have the skills to use technology.</a:t>
            </a:r>
          </a:p>
        </p:txBody>
      </p:sp>
    </p:spTree>
    <p:extLst>
      <p:ext uri="{BB962C8B-B14F-4D97-AF65-F5344CB8AC3E}">
        <p14:creationId xmlns:p14="http://schemas.microsoft.com/office/powerpoint/2010/main" val="101839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F7B20-C438-27D5-E2A4-D51B1D496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F08EA-92E1-CFE7-217B-1ADE4644C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1. </a:t>
            </a:r>
            <a:r>
              <a:rPr lang="en-GB" dirty="0"/>
              <a:t>(Home et al., 2022) Home, O., Home, S., Teaching, O., Leadership, O., Leadership, O., Aid, T., Tuition, M., Tuition, M. and Tuition, E., 2022. </a:t>
            </a:r>
            <a:r>
              <a:rPr lang="en-GB" i="1" dirty="0"/>
              <a:t>How Important Is Technology in Education? Benefits, Challenges, and Impact on Students</a:t>
            </a:r>
            <a:r>
              <a:rPr lang="en-GB" dirty="0"/>
              <a:t>. [online] </a:t>
            </a:r>
            <a:r>
              <a:rPr lang="en-GB" dirty="0" err="1"/>
              <a:t>Soeonline.american.edu</a:t>
            </a:r>
            <a:r>
              <a:rPr lang="en-GB" dirty="0"/>
              <a:t>. Available at: &lt;https://</a:t>
            </a:r>
            <a:r>
              <a:rPr lang="en-GB" dirty="0" err="1"/>
              <a:t>soeonline.american.edu</a:t>
            </a:r>
            <a:r>
              <a:rPr lang="en-GB" dirty="0"/>
              <a:t>/blog/technology-in-education&gt; [Accessed 27 June 2022].</a:t>
            </a:r>
          </a:p>
          <a:p>
            <a:r>
              <a:rPr lang="en-GB" dirty="0"/>
              <a:t>2. (Ph.D., 2022) Ph.D., S., 2022. </a:t>
            </a:r>
            <a:r>
              <a:rPr lang="en-GB" i="1" dirty="0"/>
              <a:t>Is technology good or bad for learning?</a:t>
            </a:r>
            <a:r>
              <a:rPr lang="en-GB" dirty="0"/>
              <a:t>. [online] Brookings. Available at: &lt;https://</a:t>
            </a:r>
            <a:r>
              <a:rPr lang="en-GB" dirty="0" err="1"/>
              <a:t>www.brookings.edu</a:t>
            </a:r>
            <a:r>
              <a:rPr lang="en-GB" dirty="0"/>
              <a:t>/blog/brown-</a:t>
            </a:r>
            <a:r>
              <a:rPr lang="en-GB" dirty="0" err="1"/>
              <a:t>center</a:t>
            </a:r>
            <a:r>
              <a:rPr lang="en-GB" dirty="0"/>
              <a:t>-chalkboard/2019/05/08/is-technology-good-or-bad-for-learning/&gt; [Accessed 27 June 2022].</a:t>
            </a:r>
          </a:p>
          <a:p>
            <a:pPr fontAlgn="base"/>
            <a:r>
              <a:rPr lang="en-GB" dirty="0"/>
              <a:t>3. Costley, Kevin C. (2014). </a:t>
            </a:r>
            <a:r>
              <a:rPr lang="en-GB" i="1" dirty="0"/>
              <a:t>The Positive Effects of Technology on Teaching and Student Learning. </a:t>
            </a:r>
            <a:r>
              <a:rPr lang="en-GB" dirty="0"/>
              <a:t>(online)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https://eric.ed.gov/?id=ED554557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 fontAlgn="base"/>
            <a:r>
              <a:rPr lang="en-GB" dirty="0"/>
              <a:t>4. </a:t>
            </a:r>
            <a:r>
              <a:rPr lang="en-GB" dirty="0" err="1"/>
              <a:t>myViewBoard</a:t>
            </a:r>
            <a:r>
              <a:rPr lang="en-GB" dirty="0"/>
              <a:t> Blog. 2022. </a:t>
            </a:r>
            <a:r>
              <a:rPr lang="en-GB" i="1" dirty="0"/>
              <a:t>Next Generation Classroom Design Ideas and Learning Benefits - </a:t>
            </a:r>
            <a:r>
              <a:rPr lang="en-GB" i="1" dirty="0" err="1"/>
              <a:t>myViewBoard</a:t>
            </a:r>
            <a:r>
              <a:rPr lang="en-GB" i="1" dirty="0"/>
              <a:t> Blog</a:t>
            </a:r>
            <a:r>
              <a:rPr lang="en-GB" dirty="0"/>
              <a:t>. [online] Available at: &lt;https://</a:t>
            </a:r>
            <a:r>
              <a:rPr lang="en-GB" dirty="0" err="1"/>
              <a:t>myviewboard.com</a:t>
            </a:r>
            <a:r>
              <a:rPr lang="en-GB" dirty="0"/>
              <a:t>/blog/education/next-classroom-design-ideas/&gt; [Accessed 3 July 2022].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163302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{1F7E5E34-CA8A-4545-884B-445EAA0E6CF3}tf10001120</Template>
  <TotalTime>14982</TotalTime>
  <Words>632</Words>
  <Application>Microsoft Macintosh PowerPoint</Application>
  <PresentationFormat>Widescreen</PresentationFormat>
  <Paragraphs>46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Gill Sans MT</vt:lpstr>
      <vt:lpstr>Parcel</vt:lpstr>
      <vt:lpstr> students confidence in using technology to collaborate</vt:lpstr>
      <vt:lpstr>introduction</vt:lpstr>
      <vt:lpstr>rationale</vt:lpstr>
      <vt:lpstr>STUDENTS collaboration with digital access</vt:lpstr>
      <vt:lpstr>Proposed method </vt:lpstr>
      <vt:lpstr>Ethical considerations</vt:lpstr>
      <vt:lpstr>STUDENTS access to technology</vt:lpstr>
      <vt:lpstr>Conclusion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 students confident in using technology to collaborate? </dc:title>
  <dc:creator>Lebbeus Ansah Appiah (2130685)</dc:creator>
  <cp:lastModifiedBy>Maira Alime Cabral Queta  Aly (2127170)</cp:lastModifiedBy>
  <cp:revision>14</cp:revision>
  <dcterms:created xsi:type="dcterms:W3CDTF">2022-06-17T14:41:45Z</dcterms:created>
  <dcterms:modified xsi:type="dcterms:W3CDTF">2022-07-03T14:12:59Z</dcterms:modified>
</cp:coreProperties>
</file>