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notesMasterIdLst>
    <p:notesMasterId r:id="rId14"/>
  </p:notesMasterIdLst>
  <p:handoutMasterIdLst>
    <p:handoutMasterId r:id="rId15"/>
  </p:handoutMasterIdLst>
  <p:sldIdLst>
    <p:sldId id="278" r:id="rId5"/>
    <p:sldId id="271" r:id="rId6"/>
    <p:sldId id="293" r:id="rId7"/>
    <p:sldId id="294" r:id="rId8"/>
    <p:sldId id="296" r:id="rId9"/>
    <p:sldId id="288" r:id="rId10"/>
    <p:sldId id="295" r:id="rId11"/>
    <p:sldId id="297" r:id="rId12"/>
    <p:sldId id="29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22721-0774-4FA8-B063-B8D77BFB8827}" v="11" dt="2025-11-30T20:38:34.731"/>
  </p1510:revLst>
</p1510:revInfo>
</file>

<file path=ppt/tableStyles.xml><?xml version="1.0" encoding="utf-8"?>
<a:tblStyleLst xmlns:a="http://schemas.openxmlformats.org/drawingml/2006/main" def="{72833802-FEF1-4C79-8D5D-14CF1EAF98D9}">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6027" autoAdjust="0"/>
    <p:restoredTop sz="95726" autoAdjust="0"/>
  </p:normalViewPr>
  <p:slideViewPr>
    <p:cSldViewPr snapToGrid="0">
      <p:cViewPr varScale="1">
        <p:scale>
          <a:sx n="74" d="100"/>
          <a:sy n="74" d="100"/>
        </p:scale>
        <p:origin x="115" y="725"/>
      </p:cViewPr>
      <p:guideLst>
        <p:guide pos="3840"/>
        <p:guide orient="horz" pos="2160"/>
      </p:guideLst>
    </p:cSldViewPr>
  </p:slideViewPr>
  <p:outlineViewPr>
    <p:cViewPr>
      <p:scale>
        <a:sx n="33" d="100"/>
        <a:sy n="33" d="100"/>
      </p:scale>
      <p:origin x="0" y="-4320"/>
    </p:cViewPr>
  </p:outlineViewPr>
  <p:notesTextViewPr>
    <p:cViewPr>
      <p:scale>
        <a:sx n="1" d="1"/>
        <a:sy n="1" d="1"/>
      </p:scale>
      <p:origin x="0" y="0"/>
    </p:cViewPr>
  </p:notesTextViewPr>
  <p:sorterViewPr>
    <p:cViewPr>
      <p:scale>
        <a:sx n="100" d="100"/>
        <a:sy n="100" d="100"/>
      </p:scale>
      <p:origin x="0" y="-1757"/>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et tayyar" userId="3cb5901da76f4e53" providerId="LiveId" clId="{7BFE22D2-F943-43D8-B966-FC5454628881}"/>
    <pc:docChg chg="undo custSel addSld delSld modSld">
      <pc:chgData name="ahmet tayyar" userId="3cb5901da76f4e53" providerId="LiveId" clId="{7BFE22D2-F943-43D8-B966-FC5454628881}" dt="2025-11-30T20:42:35.234" v="375" actId="2711"/>
      <pc:docMkLst>
        <pc:docMk/>
      </pc:docMkLst>
      <pc:sldChg chg="modSp mod">
        <pc:chgData name="ahmet tayyar" userId="3cb5901da76f4e53" providerId="LiveId" clId="{7BFE22D2-F943-43D8-B966-FC5454628881}" dt="2025-11-30T20:29:42.843" v="320" actId="20577"/>
        <pc:sldMkLst>
          <pc:docMk/>
          <pc:sldMk cId="414523832" sldId="288"/>
        </pc:sldMkLst>
        <pc:spChg chg="mod">
          <ac:chgData name="ahmet tayyar" userId="3cb5901da76f4e53" providerId="LiveId" clId="{7BFE22D2-F943-43D8-B966-FC5454628881}" dt="2025-11-30T20:29:42.843" v="320" actId="20577"/>
          <ac:spMkLst>
            <pc:docMk/>
            <pc:sldMk cId="414523832" sldId="288"/>
            <ac:spMk id="2" creationId="{338A15DE-D135-0710-9984-A0A55E960CB0}"/>
          </ac:spMkLst>
        </pc:spChg>
      </pc:sldChg>
      <pc:sldChg chg="modSp mod">
        <pc:chgData name="ahmet tayyar" userId="3cb5901da76f4e53" providerId="LiveId" clId="{7BFE22D2-F943-43D8-B966-FC5454628881}" dt="2025-11-30T20:42:35.234" v="375" actId="2711"/>
        <pc:sldMkLst>
          <pc:docMk/>
          <pc:sldMk cId="2547630249" sldId="292"/>
        </pc:sldMkLst>
        <pc:spChg chg="mod">
          <ac:chgData name="ahmet tayyar" userId="3cb5901da76f4e53" providerId="LiveId" clId="{7BFE22D2-F943-43D8-B966-FC5454628881}" dt="2025-11-30T20:42:35.234" v="375" actId="2711"/>
          <ac:spMkLst>
            <pc:docMk/>
            <pc:sldMk cId="2547630249" sldId="292"/>
            <ac:spMk id="2" creationId="{28BAC361-0D7A-DC05-86B5-6DD77D322F5B}"/>
          </ac:spMkLst>
        </pc:spChg>
        <pc:spChg chg="mod">
          <ac:chgData name="ahmet tayyar" userId="3cb5901da76f4e53" providerId="LiveId" clId="{7BFE22D2-F943-43D8-B966-FC5454628881}" dt="2025-11-30T20:42:22.168" v="374" actId="2711"/>
          <ac:spMkLst>
            <pc:docMk/>
            <pc:sldMk cId="2547630249" sldId="292"/>
            <ac:spMk id="3" creationId="{1BE98EFF-197D-3136-70B9-7BBD30A48931}"/>
          </ac:spMkLst>
        </pc:spChg>
      </pc:sldChg>
      <pc:sldChg chg="modSp mod">
        <pc:chgData name="ahmet tayyar" userId="3cb5901da76f4e53" providerId="LiveId" clId="{7BFE22D2-F943-43D8-B966-FC5454628881}" dt="2025-11-30T20:40:10.936" v="372" actId="2711"/>
        <pc:sldMkLst>
          <pc:docMk/>
          <pc:sldMk cId="2261413022" sldId="293"/>
        </pc:sldMkLst>
        <pc:spChg chg="mod">
          <ac:chgData name="ahmet tayyar" userId="3cb5901da76f4e53" providerId="LiveId" clId="{7BFE22D2-F943-43D8-B966-FC5454628881}" dt="2025-11-30T20:40:10.936" v="372" actId="2711"/>
          <ac:spMkLst>
            <pc:docMk/>
            <pc:sldMk cId="2261413022" sldId="293"/>
            <ac:spMk id="3" creationId="{3A6EAF22-CE47-55C8-65AA-A23D235E3C5A}"/>
          </ac:spMkLst>
        </pc:spChg>
      </pc:sldChg>
      <pc:sldChg chg="modSp mod">
        <pc:chgData name="ahmet tayyar" userId="3cb5901da76f4e53" providerId="LiveId" clId="{7BFE22D2-F943-43D8-B966-FC5454628881}" dt="2025-11-30T20:41:03.782" v="373" actId="255"/>
        <pc:sldMkLst>
          <pc:docMk/>
          <pc:sldMk cId="1628038820" sldId="294"/>
        </pc:sldMkLst>
        <pc:spChg chg="mod">
          <ac:chgData name="ahmet tayyar" userId="3cb5901da76f4e53" providerId="LiveId" clId="{7BFE22D2-F943-43D8-B966-FC5454628881}" dt="2025-11-30T20:41:03.782" v="373" actId="255"/>
          <ac:spMkLst>
            <pc:docMk/>
            <pc:sldMk cId="1628038820" sldId="294"/>
            <ac:spMk id="3" creationId="{BB6A8531-7207-FA6E-058D-D701D8D2B34F}"/>
          </ac:spMkLst>
        </pc:spChg>
      </pc:sldChg>
      <pc:sldChg chg="modSp mod">
        <pc:chgData name="ahmet tayyar" userId="3cb5901da76f4e53" providerId="LiveId" clId="{7BFE22D2-F943-43D8-B966-FC5454628881}" dt="2025-11-30T20:36:58.384" v="357" actId="120"/>
        <pc:sldMkLst>
          <pc:docMk/>
          <pc:sldMk cId="2550447443" sldId="295"/>
        </pc:sldMkLst>
        <pc:spChg chg="mod">
          <ac:chgData name="ahmet tayyar" userId="3cb5901da76f4e53" providerId="LiveId" clId="{7BFE22D2-F943-43D8-B966-FC5454628881}" dt="2025-11-30T20:36:58.384" v="357" actId="120"/>
          <ac:spMkLst>
            <pc:docMk/>
            <pc:sldMk cId="2550447443" sldId="295"/>
            <ac:spMk id="2" creationId="{22B165C3-7E8A-0002-B9EA-6524123BAE92}"/>
          </ac:spMkLst>
        </pc:spChg>
        <pc:picChg chg="mod">
          <ac:chgData name="ahmet tayyar" userId="3cb5901da76f4e53" providerId="LiveId" clId="{7BFE22D2-F943-43D8-B966-FC5454628881}" dt="2025-11-30T20:29:34.543" v="316" actId="14100"/>
          <ac:picMkLst>
            <pc:docMk/>
            <pc:sldMk cId="2550447443" sldId="295"/>
            <ac:picMk id="20" creationId="{FAC62202-1B4E-D34F-ECCE-9A7EFEBA4987}"/>
          </ac:picMkLst>
        </pc:picChg>
      </pc:sldChg>
      <pc:sldChg chg="modSp add mod">
        <pc:chgData name="ahmet tayyar" userId="3cb5901da76f4e53" providerId="LiveId" clId="{7BFE22D2-F943-43D8-B966-FC5454628881}" dt="2025-11-30T20:39:40.220" v="371" actId="20577"/>
        <pc:sldMkLst>
          <pc:docMk/>
          <pc:sldMk cId="1539073184" sldId="297"/>
        </pc:sldMkLst>
        <pc:spChg chg="mod">
          <ac:chgData name="ahmet tayyar" userId="3cb5901da76f4e53" providerId="LiveId" clId="{7BFE22D2-F943-43D8-B966-FC5454628881}" dt="2025-11-30T20:39:40.220" v="371" actId="20577"/>
          <ac:spMkLst>
            <pc:docMk/>
            <pc:sldMk cId="1539073184" sldId="297"/>
            <ac:spMk id="2" creationId="{D787F663-9BC7-F72E-7E71-22E28335E5F0}"/>
          </ac:spMkLst>
        </pc:spChg>
      </pc:sldChg>
      <pc:sldChg chg="add del">
        <pc:chgData name="ahmet tayyar" userId="3cb5901da76f4e53" providerId="LiveId" clId="{7BFE22D2-F943-43D8-B966-FC5454628881}" dt="2025-11-30T20:29:33.511" v="315"/>
        <pc:sldMkLst>
          <pc:docMk/>
          <pc:sldMk cId="3614224146" sldId="297"/>
        </pc:sldMkLst>
      </pc:sldChg>
      <pc:sldChg chg="add del">
        <pc:chgData name="ahmet tayyar" userId="3cb5901da76f4e53" providerId="LiveId" clId="{7BFE22D2-F943-43D8-B966-FC5454628881}" dt="2025-11-30T20:38:34.720" v="361"/>
        <pc:sldMkLst>
          <pc:docMk/>
          <pc:sldMk cId="482373231" sldId="29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5F4DCF1-ECAF-F7A7-2FE7-5E8E893BC44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C1330B0-5BAC-7408-8C3C-78D8336840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17BC71B-6527-4638-937B-C93EB849CB02}" type="datetimeFigureOut">
              <a:rPr lang="en-US" smtClean="0"/>
              <a:t>11/30/2025</a:t>
            </a:fld>
            <a:endParaRPr lang="en-US" dirty="0"/>
          </a:p>
        </p:txBody>
      </p:sp>
      <p:sp>
        <p:nvSpPr>
          <p:cNvPr id="4" name="Footer Placeholder 3">
            <a:extLst>
              <a:ext uri="{FF2B5EF4-FFF2-40B4-BE49-F238E27FC236}">
                <a16:creationId xmlns:a16="http://schemas.microsoft.com/office/drawing/2014/main" id="{F0D7EEB3-E0A5-7440-F7ED-F59975ED1E8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F548D11-7466-6432-3BF5-64A1A1FA59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FA70580-B89C-4157-871D-6B9318EE5F58}" type="slidenum">
              <a:rPr lang="en-US" smtClean="0"/>
              <a:t>‹#›</a:t>
            </a:fld>
            <a:endParaRPr lang="en-US" dirty="0"/>
          </a:p>
        </p:txBody>
      </p:sp>
    </p:spTree>
    <p:extLst>
      <p:ext uri="{BB962C8B-B14F-4D97-AF65-F5344CB8AC3E}">
        <p14:creationId xmlns:p14="http://schemas.microsoft.com/office/powerpoint/2010/main" val="2943157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5465A2-8C9C-419F-9FD8-234480873777}" type="datetimeFigureOut">
              <a:rPr lang="en-US" smtClean="0"/>
              <a:t>11/30/2025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F00E9-A49D-4007-B3B9-A3783809E505}" type="slidenum">
              <a:rPr lang="en-US" smtClean="0"/>
              <a:t>‹#›</a:t>
            </a:fld>
            <a:endParaRPr lang="en-US" dirty="0"/>
          </a:p>
        </p:txBody>
      </p:sp>
    </p:spTree>
    <p:extLst>
      <p:ext uri="{BB962C8B-B14F-4D97-AF65-F5344CB8AC3E}">
        <p14:creationId xmlns:p14="http://schemas.microsoft.com/office/powerpoint/2010/main" val="220969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AF00E9-A49D-4007-B3B9-A3783809E505}" type="slidenum">
              <a:rPr lang="en-US" smtClean="0"/>
              <a:t>1</a:t>
            </a:fld>
            <a:endParaRPr lang="en-US" dirty="0"/>
          </a:p>
        </p:txBody>
      </p:sp>
    </p:spTree>
    <p:extLst>
      <p:ext uri="{BB962C8B-B14F-4D97-AF65-F5344CB8AC3E}">
        <p14:creationId xmlns:p14="http://schemas.microsoft.com/office/powerpoint/2010/main" val="2189223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7AF00E9-A49D-4007-B3B9-A3783809E505}" type="slidenum">
              <a:rPr lang="en-US" smtClean="0"/>
              <a:t>2</a:t>
            </a:fld>
            <a:endParaRPr lang="en-US" dirty="0"/>
          </a:p>
        </p:txBody>
      </p:sp>
    </p:spTree>
    <p:extLst>
      <p:ext uri="{BB962C8B-B14F-4D97-AF65-F5344CB8AC3E}">
        <p14:creationId xmlns:p14="http://schemas.microsoft.com/office/powerpoint/2010/main" val="603191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1A3BB-BACC-2B21-C7F4-8A3214768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76DDA6-E4B8-B7C7-8C61-69C795EB7A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08F201-C148-83EB-6F1B-ADD99184C37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5E296AE-3DAC-1191-FF3F-970205E0EC7A}"/>
              </a:ext>
            </a:extLst>
          </p:cNvPr>
          <p:cNvSpPr>
            <a:spLocks noGrp="1"/>
          </p:cNvSpPr>
          <p:nvPr>
            <p:ph type="sldNum" sz="quarter" idx="5"/>
          </p:nvPr>
        </p:nvSpPr>
        <p:spPr/>
        <p:txBody>
          <a:bodyPr/>
          <a:lstStyle/>
          <a:p>
            <a:fld id="{E7AF00E9-A49D-4007-B3B9-A3783809E505}" type="slidenum">
              <a:rPr lang="en-US" smtClean="0"/>
              <a:t>3</a:t>
            </a:fld>
            <a:endParaRPr lang="en-US" dirty="0"/>
          </a:p>
        </p:txBody>
      </p:sp>
    </p:spTree>
    <p:extLst>
      <p:ext uri="{BB962C8B-B14F-4D97-AF65-F5344CB8AC3E}">
        <p14:creationId xmlns:p14="http://schemas.microsoft.com/office/powerpoint/2010/main" val="647474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6E20E-FF7C-EF21-240D-255CA9D56D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04461C-19FC-9A22-1B48-D5A0D31A12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E99290-0A5B-4311-B80F-F52CB126926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D71F34D-D342-7660-F860-E340A58F7FFE}"/>
              </a:ext>
            </a:extLst>
          </p:cNvPr>
          <p:cNvSpPr>
            <a:spLocks noGrp="1"/>
          </p:cNvSpPr>
          <p:nvPr>
            <p:ph type="sldNum" sz="quarter" idx="5"/>
          </p:nvPr>
        </p:nvSpPr>
        <p:spPr/>
        <p:txBody>
          <a:bodyPr/>
          <a:lstStyle/>
          <a:p>
            <a:fld id="{E7AF00E9-A49D-4007-B3B9-A3783809E505}" type="slidenum">
              <a:rPr lang="en-US" smtClean="0"/>
              <a:t>4</a:t>
            </a:fld>
            <a:endParaRPr lang="en-US" dirty="0"/>
          </a:p>
        </p:txBody>
      </p:sp>
    </p:spTree>
    <p:extLst>
      <p:ext uri="{BB962C8B-B14F-4D97-AF65-F5344CB8AC3E}">
        <p14:creationId xmlns:p14="http://schemas.microsoft.com/office/powerpoint/2010/main" val="2345611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76C22-20DD-1BB2-FAB0-0AB1D1926B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26A95B-FEC3-34A8-EA10-07F30C23D8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0AC71E-A734-A834-3939-52A5ED5A60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46088A6-E9DF-2650-7B9A-5141774B83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AF00E9-A49D-4007-B3B9-A3783809E50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442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dirty="0"/>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185418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5148621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pPr/>
              <a:t>‹#›</a:t>
            </a:fld>
            <a:endParaRPr lang="en-US" dirty="0"/>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5423310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87073780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54551633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pPr/>
              <a:t>‹#›</a:t>
            </a:fld>
            <a:endParaRPr lang="en-US" dirty="0"/>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00127866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87473468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2015793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79669433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08060558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58859864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hasCustomPrompt="1"/>
          </p:nvPr>
        </p:nvSpPr>
        <p:spPr>
          <a:xfrm>
            <a:off x="7018020" y="662937"/>
            <a:ext cx="4624442" cy="5542025"/>
          </a:xfrm>
        </p:spPr>
        <p:txBody>
          <a:bodyPr vert="horz" wrap="square" lIns="0" tIns="0" rIns="0" bIns="0" rtlCol="0" anchor="ctr" anchorCtr="0">
            <a:normAutofit/>
          </a:bodyPr>
          <a:lstStyle>
            <a:lvl1pPr>
              <a:defRPr lang="en-US" dirty="0"/>
            </a:lvl1pPr>
          </a:lstStyle>
          <a:p>
            <a:pPr lvl="0">
              <a:lnSpc>
                <a:spcPct val="100000"/>
              </a:lnSpc>
            </a:pPr>
            <a:r>
              <a:rPr lang="en-US" dirty="0"/>
              <a:t>Click to add title</a:t>
            </a:r>
          </a:p>
        </p:txBody>
      </p:sp>
      <p:sp>
        <p:nvSpPr>
          <p:cNvPr id="9" name="Picture Placeholder 8">
            <a:extLst>
              <a:ext uri="{FF2B5EF4-FFF2-40B4-BE49-F238E27FC236}">
                <a16:creationId xmlns:a16="http://schemas.microsoft.com/office/drawing/2014/main" id="{988CE9D0-E6DB-A38D-ED84-A53D0493E6D0}"/>
              </a:ext>
            </a:extLst>
          </p:cNvPr>
          <p:cNvSpPr>
            <a:spLocks noGrp="1"/>
          </p:cNvSpPr>
          <p:nvPr>
            <p:ph type="pic" sz="quarter" idx="13" hasCustomPrompt="1"/>
          </p:nvPr>
        </p:nvSpPr>
        <p:spPr>
          <a:xfrm>
            <a:off x="0" y="0"/>
            <a:ext cx="6267450" cy="6858000"/>
          </a:xfrm>
        </p:spPr>
        <p:txBody>
          <a:bodyPr>
            <a:normAutofit/>
          </a:bodyPr>
          <a:lstStyle>
            <a:lvl1pPr marL="0" indent="0" algn="ctr">
              <a:buNone/>
              <a:defRPr sz="2000"/>
            </a:lvl1pPr>
          </a:lstStyle>
          <a:p>
            <a:r>
              <a:rPr lang="en-US" dirty="0"/>
              <a:t>Click icon to insert picture</a:t>
            </a:r>
          </a:p>
        </p:txBody>
      </p:sp>
    </p:spTree>
    <p:extLst>
      <p:ext uri="{BB962C8B-B14F-4D97-AF65-F5344CB8AC3E}">
        <p14:creationId xmlns:p14="http://schemas.microsoft.com/office/powerpoint/2010/main" val="352056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43C4A872-A473-BFD2-150E-387250C2B4DA}"/>
              </a:ext>
              <a:ext uri="{C183D7F6-B498-43B3-948B-1728B52AA6E4}">
                <adec:decorative xmlns:adec="http://schemas.microsoft.com/office/drawing/2017/decorative" val="1"/>
              </a:ext>
            </a:extLst>
          </p:cNvPr>
          <p:cNvGrpSpPr/>
          <p:nvPr userDrawn="1"/>
        </p:nvGrpSpPr>
        <p:grpSpPr>
          <a:xfrm>
            <a:off x="613998" y="5334748"/>
            <a:ext cx="678135" cy="990000"/>
            <a:chOff x="10490969" y="1448827"/>
            <a:chExt cx="678135" cy="990000"/>
          </a:xfrm>
        </p:grpSpPr>
        <p:sp>
          <p:nvSpPr>
            <p:cNvPr id="24" name="Freeform: Shape 23">
              <a:extLst>
                <a:ext uri="{FF2B5EF4-FFF2-40B4-BE49-F238E27FC236}">
                  <a16:creationId xmlns:a16="http://schemas.microsoft.com/office/drawing/2014/main" id="{C5C8D53B-A579-BCFA-58E8-C386DABC92CD}"/>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5" name="Oval 24">
              <a:extLst>
                <a:ext uri="{FF2B5EF4-FFF2-40B4-BE49-F238E27FC236}">
                  <a16:creationId xmlns:a16="http://schemas.microsoft.com/office/drawing/2014/main" id="{23A34CAC-4A03-ADDB-E97F-8675E68FC0B3}"/>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0C733506-2F0D-8F31-52D1-5244F04A706B}"/>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Freeform: Shape 26">
              <a:extLst>
                <a:ext uri="{FF2B5EF4-FFF2-40B4-BE49-F238E27FC236}">
                  <a16:creationId xmlns:a16="http://schemas.microsoft.com/office/drawing/2014/main" id="{29356E3D-E14C-9C43-7CE4-A7156B1E10DB}"/>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0" name="Title 19">
            <a:extLst>
              <a:ext uri="{FF2B5EF4-FFF2-40B4-BE49-F238E27FC236}">
                <a16:creationId xmlns:a16="http://schemas.microsoft.com/office/drawing/2014/main" id="{85C652DA-55F6-9691-4254-344E0A4E9ABF}"/>
              </a:ext>
            </a:extLst>
          </p:cNvPr>
          <p:cNvSpPr>
            <a:spLocks noGrp="1"/>
          </p:cNvSpPr>
          <p:nvPr>
            <p:ph type="title" hasCustomPrompt="1"/>
          </p:nvPr>
        </p:nvSpPr>
        <p:spPr>
          <a:xfrm>
            <a:off x="550863" y="483924"/>
            <a:ext cx="11090275" cy="1684059"/>
          </a:xfrm>
        </p:spPr>
        <p:txBody>
          <a:bodyPr anchor="b">
            <a:normAutofit/>
          </a:bodyPr>
          <a:lstStyle>
            <a:lvl1pPr>
              <a:defRPr sz="4000"/>
            </a:lvl1pPr>
          </a:lstStyle>
          <a:p>
            <a:r>
              <a:rPr lang="en-US" dirty="0"/>
              <a:t>Click to add title</a:t>
            </a:r>
          </a:p>
        </p:txBody>
      </p:sp>
      <p:sp>
        <p:nvSpPr>
          <p:cNvPr id="22" name="Content Placeholder 21">
            <a:extLst>
              <a:ext uri="{FF2B5EF4-FFF2-40B4-BE49-F238E27FC236}">
                <a16:creationId xmlns:a16="http://schemas.microsoft.com/office/drawing/2014/main" id="{4DB7AC4F-2818-7F0D-AC6A-736D5F2C7392}"/>
              </a:ext>
            </a:extLst>
          </p:cNvPr>
          <p:cNvSpPr>
            <a:spLocks noGrp="1"/>
          </p:cNvSpPr>
          <p:nvPr>
            <p:ph sz="quarter" idx="13" hasCustomPrompt="1"/>
          </p:nvPr>
        </p:nvSpPr>
        <p:spPr>
          <a:xfrm>
            <a:off x="550863" y="2419350"/>
            <a:ext cx="11090274" cy="3913188"/>
          </a:xfrm>
        </p:spPr>
        <p:txBody>
          <a:bodyPr>
            <a:normAutofit/>
          </a:bodyPr>
          <a:lstStyle>
            <a:lvl1pPr marL="0" indent="0">
              <a:buNone/>
              <a:defRPr sz="1800">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dirty="0"/>
          </a:p>
        </p:txBody>
      </p:sp>
      <p:grpSp>
        <p:nvGrpSpPr>
          <p:cNvPr id="5" name="Group 4">
            <a:extLst>
              <a:ext uri="{FF2B5EF4-FFF2-40B4-BE49-F238E27FC236}">
                <a16:creationId xmlns:a16="http://schemas.microsoft.com/office/drawing/2014/main" id="{6C61DF04-D7CB-2B19-8BB9-3E90A661973E}"/>
              </a:ext>
              <a:ext uri="{C183D7F6-B498-43B3-948B-1728B52AA6E4}">
                <adec:decorative xmlns:adec="http://schemas.microsoft.com/office/drawing/2017/decorative" val="1"/>
              </a:ext>
            </a:extLst>
          </p:cNvPr>
          <p:cNvGrpSpPr/>
          <p:nvPr userDrawn="1"/>
        </p:nvGrpSpPr>
        <p:grpSpPr>
          <a:xfrm>
            <a:off x="9010824" y="1514007"/>
            <a:ext cx="734257" cy="760506"/>
            <a:chOff x="5243759" y="1363788"/>
            <a:chExt cx="734257" cy="760506"/>
          </a:xfrm>
        </p:grpSpPr>
        <p:sp>
          <p:nvSpPr>
            <p:cNvPr id="6" name="Freeform 5">
              <a:extLst>
                <a:ext uri="{FF2B5EF4-FFF2-40B4-BE49-F238E27FC236}">
                  <a16:creationId xmlns:a16="http://schemas.microsoft.com/office/drawing/2014/main" id="{5DE1CC00-F893-E215-8086-65B6605C5FC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 name="Freeform 6">
              <a:extLst>
                <a:ext uri="{FF2B5EF4-FFF2-40B4-BE49-F238E27FC236}">
                  <a16:creationId xmlns:a16="http://schemas.microsoft.com/office/drawing/2014/main" id="{6EBF50D9-F9B8-ADB3-8B4A-AF19564EE6EB}"/>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Freeform 8">
              <a:extLst>
                <a:ext uri="{FF2B5EF4-FFF2-40B4-BE49-F238E27FC236}">
                  <a16:creationId xmlns:a16="http://schemas.microsoft.com/office/drawing/2014/main" id="{80BE1060-7183-58F8-EEBF-64135EE82BC5}"/>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1" name="Oval 10">
            <a:extLst>
              <a:ext uri="{FF2B5EF4-FFF2-40B4-BE49-F238E27FC236}">
                <a16:creationId xmlns:a16="http://schemas.microsoft.com/office/drawing/2014/main" id="{E597A3BE-0D13-9033-E3FD-78202DB799C8}"/>
              </a:ext>
              <a:ext uri="{C183D7F6-B498-43B3-948B-1728B52AA6E4}">
                <adec:decorative xmlns:adec="http://schemas.microsoft.com/office/drawing/2017/decorative" val="1"/>
              </a:ext>
            </a:extLst>
          </p:cNvPr>
          <p:cNvSpPr>
            <a:spLocks noChangeAspect="1"/>
          </p:cNvSpPr>
          <p:nvPr userDrawn="1"/>
        </p:nvSpPr>
        <p:spPr>
          <a:xfrm>
            <a:off x="10168304"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2" name="Group 11">
            <a:extLst>
              <a:ext uri="{FF2B5EF4-FFF2-40B4-BE49-F238E27FC236}">
                <a16:creationId xmlns:a16="http://schemas.microsoft.com/office/drawing/2014/main" id="{D8867D9A-3F3B-94C3-244B-0006226AEF73}"/>
              </a:ext>
              <a:ext uri="{C183D7F6-B498-43B3-948B-1728B52AA6E4}">
                <adec:decorative xmlns:adec="http://schemas.microsoft.com/office/drawing/2017/decorative" val="1"/>
              </a:ext>
            </a:extLst>
          </p:cNvPr>
          <p:cNvGrpSpPr/>
          <p:nvPr userDrawn="1"/>
        </p:nvGrpSpPr>
        <p:grpSpPr>
          <a:xfrm flipH="1">
            <a:off x="9063019" y="3199533"/>
            <a:ext cx="3597052" cy="2615018"/>
            <a:chOff x="4541453" y="3199533"/>
            <a:chExt cx="3597052" cy="2615018"/>
          </a:xfrm>
        </p:grpSpPr>
        <p:sp>
          <p:nvSpPr>
            <p:cNvPr id="13" name="Freeform: Shape 38">
              <a:extLst>
                <a:ext uri="{FF2B5EF4-FFF2-40B4-BE49-F238E27FC236}">
                  <a16:creationId xmlns:a16="http://schemas.microsoft.com/office/drawing/2014/main" id="{955FC3D1-6227-A188-CCDB-11D573FD807A}"/>
                </a:ext>
              </a:extLst>
            </p:cNvPr>
            <p:cNvSpPr>
              <a:spLocks noChangeAspect="1"/>
            </p:cNvSpPr>
            <p:nvPr/>
          </p:nvSpPr>
          <p:spPr>
            <a:xfrm rot="18900000" flipV="1">
              <a:off x="4602175"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AE6BE70E-C41E-449D-A48C-4EB6BB7DC20D}"/>
                </a:ext>
              </a:extLst>
            </p:cNvPr>
            <p:cNvGrpSpPr/>
            <p:nvPr/>
          </p:nvGrpSpPr>
          <p:grpSpPr>
            <a:xfrm>
              <a:off x="4541453" y="3199533"/>
              <a:ext cx="3478701" cy="2615018"/>
              <a:chOff x="-481151" y="3199533"/>
              <a:chExt cx="3478701" cy="2615018"/>
            </a:xfrm>
          </p:grpSpPr>
          <p:sp>
            <p:nvSpPr>
              <p:cNvPr id="15" name="Freeform: Shape 32">
                <a:extLst>
                  <a:ext uri="{FF2B5EF4-FFF2-40B4-BE49-F238E27FC236}">
                    <a16:creationId xmlns:a16="http://schemas.microsoft.com/office/drawing/2014/main" id="{B7C0B12B-49BE-7855-18FB-8583C8DD9617}"/>
                  </a:ext>
                </a:extLst>
              </p:cNvPr>
              <p:cNvSpPr>
                <a:spLocks noChangeAspect="1"/>
              </p:cNvSpPr>
              <p:nvPr userDrawn="1"/>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Oval 15">
                <a:extLst>
                  <a:ext uri="{FF2B5EF4-FFF2-40B4-BE49-F238E27FC236}">
                    <a16:creationId xmlns:a16="http://schemas.microsoft.com/office/drawing/2014/main" id="{67C78A37-D378-70D3-D6E3-AB9400EB583E}"/>
                  </a:ext>
                </a:extLst>
              </p:cNvPr>
              <p:cNvSpPr/>
              <p:nvPr userDrawn="1"/>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grpSp>
        <p:nvGrpSpPr>
          <p:cNvPr id="17" name="Group 16">
            <a:extLst>
              <a:ext uri="{FF2B5EF4-FFF2-40B4-BE49-F238E27FC236}">
                <a16:creationId xmlns:a16="http://schemas.microsoft.com/office/drawing/2014/main" id="{02491172-466F-19CC-B639-A1C3CAB1D43A}"/>
              </a:ext>
              <a:ext uri="{C183D7F6-B498-43B3-948B-1728B52AA6E4}">
                <adec:decorative xmlns:adec="http://schemas.microsoft.com/office/drawing/2017/decorative" val="1"/>
              </a:ext>
            </a:extLst>
          </p:cNvPr>
          <p:cNvGrpSpPr/>
          <p:nvPr userDrawn="1"/>
        </p:nvGrpSpPr>
        <p:grpSpPr>
          <a:xfrm>
            <a:off x="5690545" y="4100655"/>
            <a:ext cx="1335600" cy="1262947"/>
            <a:chOff x="10145015" y="2343978"/>
            <a:chExt cx="1335600" cy="1262947"/>
          </a:xfrm>
        </p:grpSpPr>
        <p:sp>
          <p:nvSpPr>
            <p:cNvPr id="18" name="Freeform: Shape 25">
              <a:extLst>
                <a:ext uri="{FF2B5EF4-FFF2-40B4-BE49-F238E27FC236}">
                  <a16:creationId xmlns:a16="http://schemas.microsoft.com/office/drawing/2014/main" id="{45EC885D-265C-397B-5DAF-57A66CDA30B5}"/>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Oval 18">
              <a:extLst>
                <a:ext uri="{FF2B5EF4-FFF2-40B4-BE49-F238E27FC236}">
                  <a16:creationId xmlns:a16="http://schemas.microsoft.com/office/drawing/2014/main" id="{3601DB21-D937-2F89-DC26-063DFC7800C8}"/>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483383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Title">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76C4EAC-BBDE-1963-BD72-3BD2A47DC59C}"/>
              </a:ext>
            </a:extLst>
          </p:cNvPr>
          <p:cNvSpPr>
            <a:spLocks noGrp="1"/>
          </p:cNvSpPr>
          <p:nvPr>
            <p:ph type="ctrTitle" hasCustomPrompt="1"/>
          </p:nvPr>
        </p:nvSpPr>
        <p:spPr>
          <a:xfrm>
            <a:off x="550863" y="4045464"/>
            <a:ext cx="11115355" cy="2286000"/>
          </a:xfrm>
        </p:spPr>
        <p:txBody>
          <a:bodyPr anchor="ctr">
            <a:noAutofit/>
          </a:bodyPr>
          <a:lstStyle>
            <a:lvl1pPr algn="l">
              <a:defRPr sz="5400"/>
            </a:lvl1pPr>
          </a:lstStyle>
          <a:p>
            <a:r>
              <a:rPr lang="en-US" dirty="0"/>
              <a:t>Click to add title</a:t>
            </a:r>
          </a:p>
        </p:txBody>
      </p:sp>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hasCustomPrompt="1"/>
          </p:nvPr>
        </p:nvSpPr>
        <p:spPr>
          <a:xfrm>
            <a:off x="0" y="4594"/>
            <a:ext cx="12192000" cy="3771878"/>
          </a:xfrm>
        </p:spPr>
        <p:txBody>
          <a:bodyPr>
            <a:noAutofit/>
          </a:bodyPr>
          <a:lstStyle>
            <a:lvl1pPr marL="0" indent="0" algn="ctr">
              <a:buNone/>
              <a:defRPr sz="2000"/>
            </a:lvl1pPr>
          </a:lstStyle>
          <a:p>
            <a:r>
              <a:rPr lang="en-US" dirty="0"/>
              <a:t>Click icon to insert picture</a:t>
            </a:r>
          </a:p>
        </p:txBody>
      </p:sp>
      <p:sp>
        <p:nvSpPr>
          <p:cNvPr id="7" name="Oval 6">
            <a:extLst>
              <a:ext uri="{FF2B5EF4-FFF2-40B4-BE49-F238E27FC236}">
                <a16:creationId xmlns:a16="http://schemas.microsoft.com/office/drawing/2014/main" id="{57BF9F63-86BE-5515-AD3C-59481B3FF4B4}"/>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2545384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550863" y="196900"/>
            <a:ext cx="4159160" cy="3155900"/>
          </a:xfrm>
        </p:spPr>
        <p:txBody>
          <a:bodyPr lIns="91440" anchor="b">
            <a:noAutofit/>
          </a:bodyPr>
          <a:lstStyle>
            <a:lvl1pPr algn="l">
              <a:defRPr sz="40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547271" y="3505200"/>
            <a:ext cx="4159160" cy="2352356"/>
          </a:xfrm>
        </p:spPr>
        <p:txBody>
          <a:bodyPr lIns="91440" rIns="91440">
            <a:noAutofit/>
          </a:bodyPr>
          <a:lstStyle>
            <a:lvl1pPr marL="0" indent="0" algn="l">
              <a:lnSpc>
                <a:spcPct val="100000"/>
              </a:lnSpc>
              <a:spcAft>
                <a:spcPts val="0"/>
              </a:spcAft>
              <a:buFont typeface="Arial" panose="020B0604020202020204" pitchFamily="34" charset="0"/>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4" name="Oval 13">
            <a:extLst>
              <a:ext uri="{FF2B5EF4-FFF2-40B4-BE49-F238E27FC236}">
                <a16:creationId xmlns:a16="http://schemas.microsoft.com/office/drawing/2014/main" id="{60ABD6E1-FE78-D78B-E80C-09490F5D8D05}"/>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0" name="Group 9">
            <a:extLst>
              <a:ext uri="{FF2B5EF4-FFF2-40B4-BE49-F238E27FC236}">
                <a16:creationId xmlns:a16="http://schemas.microsoft.com/office/drawing/2014/main" id="{62BB1BCD-5C1C-ED05-D6B4-F92367209BEF}"/>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11" name="Freeform 5">
              <a:extLst>
                <a:ext uri="{FF2B5EF4-FFF2-40B4-BE49-F238E27FC236}">
                  <a16:creationId xmlns:a16="http://schemas.microsoft.com/office/drawing/2014/main" id="{700A5CAB-28E9-FB7A-E72E-39F3ADE58C6B}"/>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Freeform 6">
              <a:extLst>
                <a:ext uri="{FF2B5EF4-FFF2-40B4-BE49-F238E27FC236}">
                  <a16:creationId xmlns:a16="http://schemas.microsoft.com/office/drawing/2014/main" id="{2BA2D9BC-CA87-28FA-7A02-455E740EACAB}"/>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3" name="Freeform 8">
              <a:extLst>
                <a:ext uri="{FF2B5EF4-FFF2-40B4-BE49-F238E27FC236}">
                  <a16:creationId xmlns:a16="http://schemas.microsoft.com/office/drawing/2014/main" id="{734E5ADF-EEF0-2501-9D7B-8FC1A49F60A7}"/>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8" name="Picture Placeholder 14">
            <a:extLst>
              <a:ext uri="{FF2B5EF4-FFF2-40B4-BE49-F238E27FC236}">
                <a16:creationId xmlns:a16="http://schemas.microsoft.com/office/drawing/2014/main" id="{780F3839-9B1B-2346-C1F4-E876E6AE32E1}"/>
              </a:ext>
            </a:extLst>
          </p:cNvPr>
          <p:cNvSpPr>
            <a:spLocks noGrp="1"/>
          </p:cNvSpPr>
          <p:nvPr>
            <p:ph type="pic" sz="quarter" idx="13"/>
          </p:nvPr>
        </p:nvSpPr>
        <p:spPr>
          <a:xfrm>
            <a:off x="5678049" y="78871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tIns="365760">
            <a:noAutofit/>
          </a:bodyPr>
          <a:lstStyle>
            <a:lvl1pPr marL="0" indent="0" algn="ctr">
              <a:buNone/>
              <a:defRPr sz="1800"/>
            </a:lvl1pPr>
          </a:lstStyle>
          <a:p>
            <a:r>
              <a:rPr lang="en-US" dirty="0"/>
              <a:t>Click icon to add picture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1693470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1">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C87E98C0-6053-9701-92D0-4EF9ADBC500C}"/>
              </a:ext>
              <a:ext uri="{C183D7F6-B498-43B3-948B-1728B52AA6E4}">
                <adec:decorative xmlns:adec="http://schemas.microsoft.com/office/drawing/2017/decorative" val="1"/>
              </a:ext>
            </a:extLst>
          </p:cNvPr>
          <p:cNvGrpSpPr/>
          <p:nvPr userDrawn="1"/>
        </p:nvGrpSpPr>
        <p:grpSpPr>
          <a:xfrm flipH="1" flipV="1">
            <a:off x="9063019" y="746716"/>
            <a:ext cx="3597052" cy="2615018"/>
            <a:chOff x="4541453" y="3199533"/>
            <a:chExt cx="3597052" cy="2615018"/>
          </a:xfrm>
        </p:grpSpPr>
        <p:sp>
          <p:nvSpPr>
            <p:cNvPr id="8" name="Freeform: Shape 38">
              <a:extLst>
                <a:ext uri="{FF2B5EF4-FFF2-40B4-BE49-F238E27FC236}">
                  <a16:creationId xmlns:a16="http://schemas.microsoft.com/office/drawing/2014/main" id="{C32B1A1D-760B-9D3D-A869-E50FC962A629}"/>
                </a:ext>
              </a:extLst>
            </p:cNvPr>
            <p:cNvSpPr>
              <a:spLocks noChangeAspect="1"/>
            </p:cNvSpPr>
            <p:nvPr/>
          </p:nvSpPr>
          <p:spPr>
            <a:xfrm rot="18900000" flipV="1">
              <a:off x="4602175"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D02EF78B-5BDF-8632-B9B1-087DB042EEC7}"/>
                </a:ext>
              </a:extLst>
            </p:cNvPr>
            <p:cNvGrpSpPr/>
            <p:nvPr/>
          </p:nvGrpSpPr>
          <p:grpSpPr>
            <a:xfrm>
              <a:off x="4541453" y="3199533"/>
              <a:ext cx="3478701" cy="2615018"/>
              <a:chOff x="-481151" y="3199533"/>
              <a:chExt cx="3478701" cy="2615018"/>
            </a:xfrm>
          </p:grpSpPr>
          <p:sp>
            <p:nvSpPr>
              <p:cNvPr id="10" name="Freeform: Shape 32">
                <a:extLst>
                  <a:ext uri="{FF2B5EF4-FFF2-40B4-BE49-F238E27FC236}">
                    <a16:creationId xmlns:a16="http://schemas.microsoft.com/office/drawing/2014/main" id="{5C54B3E8-515B-0865-9321-DB3793A62240}"/>
                  </a:ext>
                </a:extLst>
              </p:cNvPr>
              <p:cNvSpPr>
                <a:spLocks noChangeAspect="1"/>
              </p:cNvSpPr>
              <p:nvPr userDrawn="1"/>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Oval 10">
                <a:extLst>
                  <a:ext uri="{FF2B5EF4-FFF2-40B4-BE49-F238E27FC236}">
                    <a16:creationId xmlns:a16="http://schemas.microsoft.com/office/drawing/2014/main" id="{56E92718-2CCD-B15D-8DE5-46285BEA256B}"/>
                  </a:ext>
                </a:extLst>
              </p:cNvPr>
              <p:cNvSpPr/>
              <p:nvPr userDrawn="1"/>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grpSp>
        <p:nvGrpSpPr>
          <p:cNvPr id="19" name="Group 18">
            <a:extLst>
              <a:ext uri="{FF2B5EF4-FFF2-40B4-BE49-F238E27FC236}">
                <a16:creationId xmlns:a16="http://schemas.microsoft.com/office/drawing/2014/main" id="{AEA0B78B-84F0-8B85-40E8-678689DC13E6}"/>
              </a:ext>
              <a:ext uri="{C183D7F6-B498-43B3-948B-1728B52AA6E4}">
                <adec:decorative xmlns:adec="http://schemas.microsoft.com/office/drawing/2017/decorative" val="1"/>
              </a:ext>
            </a:extLst>
          </p:cNvPr>
          <p:cNvGrpSpPr/>
          <p:nvPr userDrawn="1"/>
        </p:nvGrpSpPr>
        <p:grpSpPr>
          <a:xfrm>
            <a:off x="8723112" y="5088958"/>
            <a:ext cx="1335600" cy="1262947"/>
            <a:chOff x="10145015" y="2343978"/>
            <a:chExt cx="1335600" cy="1262947"/>
          </a:xfrm>
        </p:grpSpPr>
        <p:sp>
          <p:nvSpPr>
            <p:cNvPr id="20" name="Freeform: Shape 25">
              <a:extLst>
                <a:ext uri="{FF2B5EF4-FFF2-40B4-BE49-F238E27FC236}">
                  <a16:creationId xmlns:a16="http://schemas.microsoft.com/office/drawing/2014/main" id="{2E5D7C6F-BF77-9B7D-5B12-7AF3ED280B43}"/>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FA599EE6-2673-0AD8-EAE0-45C79326015E}"/>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12"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hasCustomPrompt="1"/>
          </p:nvPr>
        </p:nvSpPr>
        <p:spPr>
          <a:xfrm>
            <a:off x="550862" y="498474"/>
            <a:ext cx="7960421" cy="1450217"/>
          </a:xfrm>
        </p:spPr>
        <p:txBody>
          <a:bodyPr vert="horz" wrap="square" lIns="0" tIns="0" rIns="0" bIns="0" rtlCol="0" anchor="t" anchorCtr="0">
            <a:normAutofit/>
          </a:bodyPr>
          <a:lstStyle>
            <a:lvl1pPr>
              <a:defRPr lang="en-US" sz="4000" dirty="0"/>
            </a:lvl1pPr>
          </a:lstStyle>
          <a:p>
            <a:pPr lvl="0">
              <a:lnSpc>
                <a:spcPct val="100000"/>
              </a:lnSpc>
            </a:pPr>
            <a:r>
              <a:rPr lang="en-US" dirty="0"/>
              <a:t>Click to add title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hasCustomPrompt="1"/>
          </p:nvPr>
        </p:nvSpPr>
        <p:spPr>
          <a:xfrm>
            <a:off x="581343" y="2103039"/>
            <a:ext cx="7929940" cy="3979625"/>
          </a:xfrm>
        </p:spPr>
        <p:txBody>
          <a:bodyPr>
            <a:normAutofit/>
          </a:bodyPr>
          <a:lstStyle>
            <a:lvl1pPr>
              <a:defRPr sz="1800">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6914046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096D26C0-4AFC-33CC-99BE-317E9A844352}"/>
              </a:ext>
            </a:extLst>
          </p:cNvPr>
          <p:cNvSpPr>
            <a:spLocks noGrp="1"/>
          </p:cNvSpPr>
          <p:nvPr>
            <p:ph type="pic" sz="quarter" idx="13" hasCustomPrompt="1"/>
          </p:nvPr>
        </p:nvSpPr>
        <p:spPr>
          <a:xfrm>
            <a:off x="0" y="0"/>
            <a:ext cx="12192000" cy="6858000"/>
          </a:xfrm>
        </p:spPr>
        <p:txBody>
          <a:bodyPr/>
          <a:lstStyle>
            <a:lvl1pPr marL="0" indent="0" algn="ctr">
              <a:buNone/>
              <a:defRPr sz="2000"/>
            </a:lvl1pPr>
          </a:lstStyle>
          <a:p>
            <a:r>
              <a:rPr lang="en-US" dirty="0"/>
              <a:t>Click icon to insert picture</a:t>
            </a:r>
          </a:p>
        </p:txBody>
      </p: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1376680"/>
            <a:ext cx="9144000" cy="2286000"/>
          </a:xfrm>
        </p:spPr>
        <p:txBody>
          <a:bodyPr anchor="b">
            <a:noAutofit/>
          </a:bodyPr>
          <a:lstStyle>
            <a:lvl1pPr algn="ctr">
              <a:defRPr sz="54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799840"/>
            <a:ext cx="9144000" cy="2286000"/>
          </a:xfrm>
        </p:spPr>
        <p:txBody>
          <a:bodyPr>
            <a:noAutofit/>
          </a:bodyPr>
          <a:lstStyle>
            <a:lvl1pPr marL="0" indent="0" algn="ct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5127281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 uri="{C183D7F6-B498-43B3-948B-1728B52AA6E4}">
                <adec:decorative xmlns:adec="http://schemas.microsoft.com/office/drawing/2017/decorative" val="1"/>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3" name="Group 12">
            <a:extLst>
              <a:ext uri="{FF2B5EF4-FFF2-40B4-BE49-F238E27FC236}">
                <a16:creationId xmlns:a16="http://schemas.microsoft.com/office/drawing/2014/main" id="{168347B7-45FA-4A01-924D-DC385B720B3E}"/>
              </a:ext>
              <a:ext uri="{C183D7F6-B498-43B3-948B-1728B52AA6E4}">
                <adec:decorative xmlns:adec="http://schemas.microsoft.com/office/drawing/2017/decorative" val="1"/>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hasCustomPrompt="1"/>
          </p:nvPr>
        </p:nvSpPr>
        <p:spPr>
          <a:xfrm>
            <a:off x="550863" y="508635"/>
            <a:ext cx="11090274" cy="1332000"/>
          </a:xfrm>
        </p:spPr>
        <p:txBody>
          <a:bodyPr>
            <a:normAutofit/>
          </a:bodyPr>
          <a:lstStyle>
            <a:lvl1pPr>
              <a:lnSpc>
                <a:spcPct val="100000"/>
              </a:lnSpc>
              <a:defRPr sz="4000"/>
            </a:lvl1pPr>
          </a:lstStyle>
          <a:p>
            <a:r>
              <a:rPr lang="en-US" dirty="0"/>
              <a:t>Click to add title</a:t>
            </a:r>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hasCustomPrompt="1"/>
          </p:nvPr>
        </p:nvSpPr>
        <p:spPr>
          <a:xfrm>
            <a:off x="550862" y="2097175"/>
            <a:ext cx="5435600" cy="3995650"/>
          </a:xfrm>
        </p:spPr>
        <p:txBody>
          <a:bodyPr>
            <a:normAutofit/>
          </a:bodyPr>
          <a:lstStyle>
            <a:lvl1pPr marL="0" indent="0">
              <a:spcBef>
                <a:spcPts val="1000"/>
              </a:spcBef>
              <a:buNone/>
              <a:defRPr sz="1800">
                <a:solidFill>
                  <a:schemeClr val="tx1"/>
                </a:solidFill>
              </a:defRPr>
            </a:lvl1pPr>
            <a:lvl2pPr marL="228600">
              <a:spcBef>
                <a:spcPts val="1000"/>
              </a:spcBef>
              <a:defRPr sz="1800">
                <a:solidFill>
                  <a:schemeClr val="tx1"/>
                </a:solidFill>
              </a:defRPr>
            </a:lvl2pPr>
            <a:lvl3pPr marL="411480" indent="-228600">
              <a:spcBef>
                <a:spcPts val="1000"/>
              </a:spcBef>
              <a:defRPr sz="1800">
                <a:solidFill>
                  <a:schemeClr val="tx1"/>
                </a:solidFill>
              </a:defRPr>
            </a:lvl3pPr>
            <a:lvl4pPr marL="594360">
              <a:spcBef>
                <a:spcPts val="1000"/>
              </a:spcBef>
              <a:defRPr sz="1800">
                <a:solidFill>
                  <a:schemeClr val="tx1"/>
                </a:solidFill>
              </a:defRPr>
            </a:lvl4pPr>
            <a:lvl5pPr marL="777240">
              <a:spcBef>
                <a:spcPts val="1000"/>
              </a:spcBef>
              <a:defRPr sz="18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2">
            <a:extLst>
              <a:ext uri="{FF2B5EF4-FFF2-40B4-BE49-F238E27FC236}">
                <a16:creationId xmlns:a16="http://schemas.microsoft.com/office/drawing/2014/main" id="{6B65629D-0977-C0EA-5E0B-C4822F43DAEE}"/>
              </a:ext>
            </a:extLst>
          </p:cNvPr>
          <p:cNvSpPr>
            <a:spLocks noGrp="1"/>
          </p:cNvSpPr>
          <p:nvPr>
            <p:ph sz="half" idx="13" hasCustomPrompt="1"/>
          </p:nvPr>
        </p:nvSpPr>
        <p:spPr>
          <a:xfrm>
            <a:off x="6205540" y="2097175"/>
            <a:ext cx="5435600" cy="3995650"/>
          </a:xfrm>
        </p:spPr>
        <p:txBody>
          <a:bodyPr>
            <a:normAutofit/>
          </a:bodyPr>
          <a:lstStyle>
            <a:lvl1pPr marL="0" indent="0">
              <a:spcBef>
                <a:spcPts val="1000"/>
              </a:spcBef>
              <a:buNone/>
              <a:defRPr sz="1800">
                <a:solidFill>
                  <a:schemeClr val="tx1"/>
                </a:solidFill>
              </a:defRPr>
            </a:lvl1pPr>
            <a:lvl2pPr marL="228600">
              <a:spcBef>
                <a:spcPts val="1000"/>
              </a:spcBef>
              <a:defRPr sz="1800">
                <a:solidFill>
                  <a:schemeClr val="tx1"/>
                </a:solidFill>
              </a:defRPr>
            </a:lvl2pPr>
            <a:lvl3pPr marL="411480" indent="-228600">
              <a:spcBef>
                <a:spcPts val="1000"/>
              </a:spcBef>
              <a:defRPr sz="1800">
                <a:solidFill>
                  <a:schemeClr val="tx1"/>
                </a:solidFill>
              </a:defRPr>
            </a:lvl3pPr>
            <a:lvl4pPr marL="594360">
              <a:spcBef>
                <a:spcPts val="1000"/>
              </a:spcBef>
              <a:defRPr sz="1800">
                <a:solidFill>
                  <a:schemeClr val="tx1"/>
                </a:solidFill>
              </a:defRPr>
            </a:lvl4pPr>
            <a:lvl5pPr marL="777240">
              <a:spcBef>
                <a:spcPts val="1000"/>
              </a:spcBef>
              <a:defRPr sz="18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8891103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ontent + pictur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600974" y="196900"/>
            <a:ext cx="4899628" cy="2331490"/>
          </a:xfrm>
        </p:spPr>
        <p:txBody>
          <a:bodyPr anchor="b" anchorCtr="0">
            <a:noAutofit/>
          </a:bodyPr>
          <a:lstStyle>
            <a:lvl1pPr algn="r">
              <a:defRPr sz="40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583162" y="2827209"/>
            <a:ext cx="4917440" cy="3442144"/>
          </a:xfrm>
        </p:spPr>
        <p:txBody>
          <a:bodyPr>
            <a:normAutofit/>
          </a:bodyPr>
          <a:lstStyle>
            <a:lvl1pPr marL="0" indent="0" algn="r">
              <a:buNone/>
              <a:defRPr sz="1800">
                <a:solidFill>
                  <a:schemeClr val="tx1"/>
                </a:solidFill>
              </a:defRPr>
            </a:lvl1pPr>
            <a:lvl2pPr algn="r">
              <a:defRPr sz="1200">
                <a:solidFill>
                  <a:schemeClr val="tx1"/>
                </a:solidFill>
              </a:defRPr>
            </a:lvl2pPr>
            <a:lvl3pPr algn="r">
              <a:defRPr sz="1200">
                <a:solidFill>
                  <a:schemeClr val="tx1"/>
                </a:solidFill>
              </a:defRPr>
            </a:lvl3pPr>
            <a:lvl4pPr algn="r">
              <a:defRPr sz="1200">
                <a:solidFill>
                  <a:schemeClr val="tx1"/>
                </a:solidFill>
              </a:defRPr>
            </a:lvl4pPr>
            <a:lvl5pPr algn="r">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6095588" y="0"/>
            <a:ext cx="6095998" cy="6858000"/>
          </a:xfrm>
        </p:spPr>
        <p:txBody>
          <a:bodyPr>
            <a:normAutofit/>
          </a:bodyPr>
          <a:lstStyle>
            <a:lvl1pPr marL="0" indent="0" algn="ctr">
              <a:buNone/>
              <a:defRPr sz="2000">
                <a:solidFill>
                  <a:schemeClr val="tx1"/>
                </a:solidFill>
              </a:defRPr>
            </a:lvl1pPr>
          </a:lstStyle>
          <a:p>
            <a:r>
              <a:rPr lang="en-US" dirty="0"/>
              <a:t>Click icon to add picture</a:t>
            </a:r>
          </a:p>
        </p:txBody>
      </p:sp>
      <p:grpSp>
        <p:nvGrpSpPr>
          <p:cNvPr id="4" name="Group 3">
            <a:extLst>
              <a:ext uri="{FF2B5EF4-FFF2-40B4-BE49-F238E27FC236}">
                <a16:creationId xmlns:a16="http://schemas.microsoft.com/office/drawing/2014/main" id="{A904CD02-7C7D-28DD-85A8-2FD92C29D32A}"/>
              </a:ext>
              <a:ext uri="{C183D7F6-B498-43B3-948B-1728B52AA6E4}">
                <adec:decorative xmlns:adec="http://schemas.microsoft.com/office/drawing/2017/decorative" val="1"/>
              </a:ext>
            </a:extLst>
          </p:cNvPr>
          <p:cNvGrpSpPr/>
          <p:nvPr userDrawn="1"/>
        </p:nvGrpSpPr>
        <p:grpSpPr>
          <a:xfrm>
            <a:off x="4803321" y="682622"/>
            <a:ext cx="734257" cy="760506"/>
            <a:chOff x="5243759" y="1363788"/>
            <a:chExt cx="734257" cy="760506"/>
          </a:xfrm>
        </p:grpSpPr>
        <p:sp>
          <p:nvSpPr>
            <p:cNvPr id="9" name="Freeform 5">
              <a:extLst>
                <a:ext uri="{FF2B5EF4-FFF2-40B4-BE49-F238E27FC236}">
                  <a16:creationId xmlns:a16="http://schemas.microsoft.com/office/drawing/2014/main" id="{FB7341D0-DC30-9661-B3E0-91DE7C37946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0" name="Freeform 6">
              <a:extLst>
                <a:ext uri="{FF2B5EF4-FFF2-40B4-BE49-F238E27FC236}">
                  <a16:creationId xmlns:a16="http://schemas.microsoft.com/office/drawing/2014/main" id="{92A118B5-9F91-EA1B-3F95-6BFA5095544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Freeform 8">
              <a:extLst>
                <a:ext uri="{FF2B5EF4-FFF2-40B4-BE49-F238E27FC236}">
                  <a16:creationId xmlns:a16="http://schemas.microsoft.com/office/drawing/2014/main" id="{208891A5-91FA-D924-CB46-E74B50635001}"/>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BE5F7483-2261-D4C4-30E3-2D379D8CA06D}"/>
              </a:ext>
              <a:ext uri="{C183D7F6-B498-43B3-948B-1728B52AA6E4}">
                <adec:decorative xmlns:adec="http://schemas.microsoft.com/office/drawing/2017/decorative" val="1"/>
              </a:ext>
            </a:extLst>
          </p:cNvPr>
          <p:cNvSpPr>
            <a:spLocks noChangeAspect="1"/>
          </p:cNvSpPr>
          <p:nvPr userDrawn="1"/>
        </p:nvSpPr>
        <p:spPr>
          <a:xfrm>
            <a:off x="1189378" y="523262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28522080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550863" y="550801"/>
            <a:ext cx="11090275" cy="1237360"/>
          </a:xfrm>
        </p:spPr>
        <p:txBody>
          <a:bodyPr anchor="t" anchorCtr="0">
            <a:noAutofit/>
          </a:bodyPr>
          <a:lstStyle>
            <a:lvl1pPr>
              <a:defRPr sz="4000"/>
            </a:lvl1pPr>
          </a:lstStyle>
          <a:p>
            <a:r>
              <a:rPr lang="en-US" dirty="0"/>
              <a:t>Click to add title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553720" y="1917065"/>
            <a:ext cx="2921000" cy="4297680"/>
          </a:xfrm>
        </p:spPr>
        <p:txBody>
          <a:bodyPr>
            <a:normAutofit/>
          </a:bodyPr>
          <a:lstStyle>
            <a:lvl1pPr marL="0" indent="0">
              <a:buNone/>
              <a:defRPr sz="1800">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hasCustomPrompt="1"/>
          </p:nvPr>
        </p:nvSpPr>
        <p:spPr>
          <a:xfrm>
            <a:off x="4048759" y="1917065"/>
            <a:ext cx="7591799" cy="4297680"/>
          </a:xfrm>
        </p:spPr>
        <p:txBody>
          <a:bodyPr>
            <a:normAutofit/>
          </a:bodyPr>
          <a:lstStyle>
            <a:lvl1pPr>
              <a:defRPr sz="2000">
                <a:solidFill>
                  <a:schemeClr val="tx1"/>
                </a:solidFill>
              </a:defRPr>
            </a:lvl1pPr>
          </a:lstStyle>
          <a:p>
            <a:r>
              <a:rPr lang="en-US" dirty="0"/>
              <a:t>Click icon to insert table</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3236318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 uri="{C183D7F6-B498-43B3-948B-1728B52AA6E4}">
                <adec:decorative xmlns:adec="http://schemas.microsoft.com/office/drawing/2017/decorative" val="1"/>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 name="Title 1">
            <a:extLst>
              <a:ext uri="{FF2B5EF4-FFF2-40B4-BE49-F238E27FC236}">
                <a16:creationId xmlns:a16="http://schemas.microsoft.com/office/drawing/2014/main" id="{8978E540-142B-4A82-9C3F-E61BC190AEED}"/>
              </a:ext>
            </a:extLst>
          </p:cNvPr>
          <p:cNvSpPr>
            <a:spLocks noGrp="1"/>
          </p:cNvSpPr>
          <p:nvPr>
            <p:ph type="title" hasCustomPrompt="1"/>
          </p:nvPr>
        </p:nvSpPr>
        <p:spPr>
          <a:xfrm>
            <a:off x="550863" y="488315"/>
            <a:ext cx="11090274" cy="1332000"/>
          </a:xfrm>
        </p:spPr>
        <p:txBody>
          <a:bodyPr>
            <a:normAutofit/>
          </a:bodyPr>
          <a:lstStyle>
            <a:lvl1pPr>
              <a:lnSpc>
                <a:spcPct val="100000"/>
              </a:lnSpc>
              <a:defRPr sz="4000"/>
            </a:lvl1pPr>
          </a:lstStyle>
          <a:p>
            <a:r>
              <a:rPr lang="en-US" dirty="0"/>
              <a:t>Click to add title</a:t>
            </a:r>
          </a:p>
        </p:txBody>
      </p:sp>
      <p:grpSp>
        <p:nvGrpSpPr>
          <p:cNvPr id="11" name="Group 10">
            <a:extLst>
              <a:ext uri="{FF2B5EF4-FFF2-40B4-BE49-F238E27FC236}">
                <a16:creationId xmlns:a16="http://schemas.microsoft.com/office/drawing/2014/main" id="{6EFC6ED4-22DD-0C3B-D15A-218307AB6DF2}"/>
              </a:ext>
              <a:ext uri="{C183D7F6-B498-43B3-948B-1728B52AA6E4}">
                <adec:decorative xmlns:adec="http://schemas.microsoft.com/office/drawing/2017/decorative" val="1"/>
              </a:ext>
            </a:extLst>
          </p:cNvPr>
          <p:cNvGrpSpPr/>
          <p:nvPr userDrawn="1"/>
        </p:nvGrpSpPr>
        <p:grpSpPr>
          <a:xfrm>
            <a:off x="10379261" y="2030035"/>
            <a:ext cx="1335600" cy="1262947"/>
            <a:chOff x="10145015" y="2343978"/>
            <a:chExt cx="1335600" cy="1262947"/>
          </a:xfrm>
        </p:grpSpPr>
        <p:sp>
          <p:nvSpPr>
            <p:cNvPr id="12" name="Freeform: Shape 25">
              <a:extLst>
                <a:ext uri="{FF2B5EF4-FFF2-40B4-BE49-F238E27FC236}">
                  <a16:creationId xmlns:a16="http://schemas.microsoft.com/office/drawing/2014/main" id="{E4CD0F67-4BE8-1120-FCAE-806F9E18DD5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 name="Oval 13">
              <a:extLst>
                <a:ext uri="{FF2B5EF4-FFF2-40B4-BE49-F238E27FC236}">
                  <a16:creationId xmlns:a16="http://schemas.microsoft.com/office/drawing/2014/main" id="{59B74B85-E3CB-E24E-54C6-AB161411D93A}"/>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Freeform: Shape 21">
            <a:extLst>
              <a:ext uri="{FF2B5EF4-FFF2-40B4-BE49-F238E27FC236}">
                <a16:creationId xmlns:a16="http://schemas.microsoft.com/office/drawing/2014/main" id="{5781DEED-6608-D622-CA5E-C91FD8645ED6}"/>
              </a:ext>
              <a:ext uri="{C183D7F6-B498-43B3-948B-1728B52AA6E4}">
                <adec:decorative xmlns:adec="http://schemas.microsoft.com/office/drawing/2017/decorative" val="1"/>
              </a:ext>
            </a:extLst>
          </p:cNvPr>
          <p:cNvSpPr>
            <a:spLocks noChangeAspect="1"/>
          </p:cNvSpPr>
          <p:nvPr userDrawn="1"/>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3" name="Group 12">
            <a:extLst>
              <a:ext uri="{FF2B5EF4-FFF2-40B4-BE49-F238E27FC236}">
                <a16:creationId xmlns:a16="http://schemas.microsoft.com/office/drawing/2014/main" id="{168347B7-45FA-4A01-924D-DC385B720B3E}"/>
              </a:ext>
              <a:ext uri="{C183D7F6-B498-43B3-948B-1728B52AA6E4}">
                <adec:decorative xmlns:adec="http://schemas.microsoft.com/office/drawing/2017/decorative" val="1"/>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hasCustomPrompt="1"/>
          </p:nvPr>
        </p:nvSpPr>
        <p:spPr>
          <a:xfrm>
            <a:off x="550862" y="1965095"/>
            <a:ext cx="5435600" cy="3995650"/>
          </a:xfrm>
        </p:spPr>
        <p:txBody>
          <a:bodyPr>
            <a:normAutofit/>
          </a:bodyPr>
          <a:lstStyle>
            <a:lvl1pPr marL="0" indent="0">
              <a:buNone/>
              <a:defRPr sz="18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C4B946DE-F802-2F36-2789-09D7F8604081}"/>
              </a:ext>
            </a:extLst>
          </p:cNvPr>
          <p:cNvSpPr>
            <a:spLocks noGrp="1"/>
          </p:cNvSpPr>
          <p:nvPr>
            <p:ph sz="half" idx="13" hasCustomPrompt="1"/>
          </p:nvPr>
        </p:nvSpPr>
        <p:spPr>
          <a:xfrm>
            <a:off x="6301305" y="1965095"/>
            <a:ext cx="5339397" cy="3995650"/>
          </a:xfrm>
        </p:spPr>
        <p:txBody>
          <a:bodyPr>
            <a:normAutofit/>
          </a:bodyPr>
          <a:lstStyle>
            <a:lvl1pPr marL="0" indent="0">
              <a:buNone/>
              <a:defRPr sz="18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595073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550863" y="560961"/>
            <a:ext cx="11090275" cy="1186560"/>
          </a:xfrm>
        </p:spPr>
        <p:txBody>
          <a:bodyPr anchor="t" anchorCtr="0">
            <a:noAutofit/>
          </a:bodyPr>
          <a:lstStyle>
            <a:lvl1pPr>
              <a:defRPr sz="4000"/>
            </a:lvl1pPr>
          </a:lstStyle>
          <a:p>
            <a:r>
              <a:rPr lang="en-US" dirty="0"/>
              <a:t>Click to add title</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Content Placeholder 2">
            <a:extLst>
              <a:ext uri="{FF2B5EF4-FFF2-40B4-BE49-F238E27FC236}">
                <a16:creationId xmlns:a16="http://schemas.microsoft.com/office/drawing/2014/main" id="{2AC28186-3489-427F-79D0-B78444023624}"/>
              </a:ext>
            </a:extLst>
          </p:cNvPr>
          <p:cNvSpPr>
            <a:spLocks noGrp="1"/>
          </p:cNvSpPr>
          <p:nvPr>
            <p:ph sz="half" idx="1" hasCustomPrompt="1"/>
          </p:nvPr>
        </p:nvSpPr>
        <p:spPr>
          <a:xfrm>
            <a:off x="550861" y="1917064"/>
            <a:ext cx="11090275" cy="4297679"/>
          </a:xfrm>
        </p:spPr>
        <p:txBody>
          <a:bodyPr>
            <a:normAutofit/>
          </a:bodyPr>
          <a:lstStyle>
            <a:lvl1pPr marL="0" indent="0">
              <a:buNone/>
              <a:defRPr sz="1800">
                <a:solidFill>
                  <a:schemeClr val="tx1"/>
                </a:solidFill>
              </a:defRPr>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2465534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E57989ED-9663-5033-AA83-267069FC5CEE}"/>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 name="Title 1">
            <a:extLst>
              <a:ext uri="{FF2B5EF4-FFF2-40B4-BE49-F238E27FC236}">
                <a16:creationId xmlns:a16="http://schemas.microsoft.com/office/drawing/2014/main" id="{B1A4B040-51E3-4DA0-B21D-EEE173E7536F}"/>
              </a:ext>
            </a:extLst>
          </p:cNvPr>
          <p:cNvSpPr>
            <a:spLocks noGrp="1"/>
          </p:cNvSpPr>
          <p:nvPr>
            <p:ph type="title" hasCustomPrompt="1"/>
          </p:nvPr>
        </p:nvSpPr>
        <p:spPr>
          <a:xfrm>
            <a:off x="549536" y="549274"/>
            <a:ext cx="5179330" cy="2841829"/>
          </a:xfrm>
        </p:spPr>
        <p:txBody>
          <a:bodyPr vert="horz" wrap="square" lIns="0" tIns="0" rIns="0" bIns="0" rtlCol="0" anchor="b" anchorCtr="0">
            <a:normAutofit/>
          </a:bodyPr>
          <a:lstStyle>
            <a:lvl1pPr>
              <a:defRPr lang="en-US" sz="5400" dirty="0"/>
            </a:lvl1pPr>
          </a:lstStyle>
          <a:p>
            <a:pPr lvl="0">
              <a:lnSpc>
                <a:spcPct val="100000"/>
              </a:lnSpc>
            </a:pPr>
            <a:r>
              <a:rPr lang="en-US" dirty="0"/>
              <a:t>Click to add title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hasCustomPrompt="1"/>
          </p:nvPr>
        </p:nvSpPr>
        <p:spPr>
          <a:xfrm>
            <a:off x="549537" y="3646704"/>
            <a:ext cx="5179330" cy="2706160"/>
          </a:xfrm>
        </p:spPr>
        <p:txBody>
          <a:bodyPr>
            <a:normAutofit/>
          </a:bodyPr>
          <a:lstStyle>
            <a:lvl1pPr marL="0" indent="0">
              <a:spcBef>
                <a:spcPts val="1000"/>
              </a:spcBef>
              <a:buNone/>
              <a:defRPr sz="1800">
                <a:solidFill>
                  <a:schemeClr val="tx1"/>
                </a:solidFill>
              </a:defRPr>
            </a:lvl1pPr>
            <a:lvl2pPr marL="457200" indent="0">
              <a:spcBef>
                <a:spcPts val="1000"/>
              </a:spcBef>
              <a:buNone/>
              <a:defRPr sz="1200">
                <a:solidFill>
                  <a:schemeClr val="tx1"/>
                </a:solidFill>
              </a:defRPr>
            </a:lvl2pPr>
            <a:lvl3pPr marL="914400" indent="0">
              <a:spcBef>
                <a:spcPts val="1000"/>
              </a:spcBef>
              <a:buNone/>
              <a:defRPr sz="1200">
                <a:solidFill>
                  <a:schemeClr val="tx1"/>
                </a:solidFill>
              </a:defRPr>
            </a:lvl3pPr>
            <a:lvl4pPr marL="1371600" indent="0">
              <a:spcBef>
                <a:spcPts val="1000"/>
              </a:spcBef>
              <a:buNone/>
              <a:defRPr sz="1200">
                <a:solidFill>
                  <a:schemeClr val="tx1"/>
                </a:solidFill>
              </a:defRPr>
            </a:lvl4pPr>
            <a:lvl5pPr marL="1828800" indent="0">
              <a:spcBef>
                <a:spcPts val="1000"/>
              </a:spcBef>
              <a:buNone/>
              <a:defRPr sz="12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Picture Placeholder 19">
            <a:extLst>
              <a:ext uri="{FF2B5EF4-FFF2-40B4-BE49-F238E27FC236}">
                <a16:creationId xmlns:a16="http://schemas.microsoft.com/office/drawing/2014/main" id="{5392876F-0BBD-F80A-DE7F-8831AD3BF353}"/>
              </a:ext>
            </a:extLst>
          </p:cNvPr>
          <p:cNvSpPr>
            <a:spLocks noGrp="1"/>
          </p:cNvSpPr>
          <p:nvPr>
            <p:ph type="pic" sz="quarter" idx="13" hasCustomPrompt="1"/>
          </p:nvPr>
        </p:nvSpPr>
        <p:spPr>
          <a:xfrm>
            <a:off x="5926138" y="549275"/>
            <a:ext cx="5654675" cy="5788025"/>
          </a:xfrm>
        </p:spPr>
        <p:txBody>
          <a:bodyPr>
            <a:normAutofit/>
          </a:bodyPr>
          <a:lstStyle>
            <a:lvl1pPr marL="0" indent="0" algn="ctr">
              <a:buNone/>
              <a:defRPr sz="2000">
                <a:solidFill>
                  <a:schemeClr val="tx1"/>
                </a:solidFill>
              </a:defRPr>
            </a:lvl1pPr>
          </a:lstStyle>
          <a:p>
            <a:r>
              <a:rPr lang="en-US" dirty="0"/>
              <a:t>Click icon to insert picture</a:t>
            </a:r>
          </a:p>
        </p:txBody>
      </p:sp>
      <p:grpSp>
        <p:nvGrpSpPr>
          <p:cNvPr id="9" name="Group 8">
            <a:extLst>
              <a:ext uri="{FF2B5EF4-FFF2-40B4-BE49-F238E27FC236}">
                <a16:creationId xmlns:a16="http://schemas.microsoft.com/office/drawing/2014/main" id="{64E08E8E-10CB-55BC-8AFF-E64C800B9F89}"/>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0" name="Freeform: Shape 15">
              <a:extLst>
                <a:ext uri="{FF2B5EF4-FFF2-40B4-BE49-F238E27FC236}">
                  <a16:creationId xmlns:a16="http://schemas.microsoft.com/office/drawing/2014/main" id="{B439260B-AC6B-1C83-1A63-058A7E7EFCC9}"/>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Oval 10">
              <a:extLst>
                <a:ext uri="{FF2B5EF4-FFF2-40B4-BE49-F238E27FC236}">
                  <a16:creationId xmlns:a16="http://schemas.microsoft.com/office/drawing/2014/main" id="{4ADD32DC-9BAF-DA32-4E29-A6D403E04377}"/>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grpSp>
        <p:nvGrpSpPr>
          <p:cNvPr id="12"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743832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052955849"/>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 id="2147483723" r:id="rId18"/>
    <p:sldLayoutId id="2147483724" r:id="rId19"/>
    <p:sldLayoutId id="2147483725" r:id="rId20"/>
    <p:sldLayoutId id="2147483726" r:id="rId21"/>
    <p:sldLayoutId id="2147483727" r:id="rId22"/>
    <p:sldLayoutId id="2147483728" r:id="rId23"/>
  </p:sldLayoutIdLst>
  <p:hf sldNum="0" hdr="0" ftr="0" dt="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047101-8D42-6100-9CEA-AEC0FAEAB606}"/>
              </a:ext>
            </a:extLst>
          </p:cNvPr>
          <p:cNvSpPr>
            <a:spLocks noGrp="1"/>
          </p:cNvSpPr>
          <p:nvPr>
            <p:ph type="title"/>
          </p:nvPr>
        </p:nvSpPr>
        <p:spPr>
          <a:noFill/>
        </p:spPr>
        <p:txBody>
          <a:bodyPr anchor="ctr">
            <a:noAutofit/>
          </a:bodyPr>
          <a:lstStyle/>
          <a:p>
            <a:r>
              <a:rPr lang="en-US"/>
              <a:t>REFLECTIVE PRESENTATION</a:t>
            </a:r>
          </a:p>
        </p:txBody>
      </p:sp>
      <p:pic>
        <p:nvPicPr>
          <p:cNvPr id="8" name="Picture Placeholder 13" descr="Data points digital background">
            <a:extLst>
              <a:ext uri="{FF2B5EF4-FFF2-40B4-BE49-F238E27FC236}">
                <a16:creationId xmlns:a16="http://schemas.microsoft.com/office/drawing/2014/main" id="{53227D59-33F9-9DDB-1C5C-A938A989EE5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l="7936" r="7936"/>
          <a:stretch/>
        </p:blipFill>
        <p:spPr/>
      </p:pic>
    </p:spTree>
    <p:extLst>
      <p:ext uri="{BB962C8B-B14F-4D97-AF65-F5344CB8AC3E}">
        <p14:creationId xmlns:p14="http://schemas.microsoft.com/office/powerpoint/2010/main" val="2803092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034E89-1952-5288-08A0-70A4A73BE39E}"/>
              </a:ext>
            </a:extLst>
          </p:cNvPr>
          <p:cNvSpPr>
            <a:spLocks noGrp="1"/>
          </p:cNvSpPr>
          <p:nvPr>
            <p:ph type="ctrTitle"/>
          </p:nvPr>
        </p:nvSpPr>
        <p:spPr>
          <a:xfrm>
            <a:off x="550863" y="5871389"/>
            <a:ext cx="11115355" cy="460075"/>
          </a:xfrm>
          <a:noFill/>
        </p:spPr>
        <p:txBody>
          <a:bodyPr anchor="ctr"/>
          <a:lstStyle/>
          <a:p>
            <a:r>
              <a:rPr lang="en-US" sz="2800" dirty="0">
                <a:latin typeface="Arial" panose="020B0604020202020204" pitchFamily="34" charset="0"/>
                <a:cs typeface="Arial" panose="020B0604020202020204" pitchFamily="34" charset="0"/>
              </a:rPr>
              <a:t>In this world, the digital platforms effect all aspects of our life including organizations, meetings, health, education and lifestyle.</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Improving digital skills is so crucial in the digital world to understand what’s happening around us and also survive in the new </a:t>
            </a:r>
            <a:r>
              <a:rPr lang="en-US" sz="2800" dirty="0" err="1">
                <a:latin typeface="Arial" panose="020B0604020202020204" pitchFamily="34" charset="0"/>
                <a:cs typeface="Arial" panose="020B0604020202020204" pitchFamily="34" charset="0"/>
              </a:rPr>
              <a:t>digi</a:t>
            </a:r>
            <a:r>
              <a:rPr lang="en-US" sz="2800" dirty="0">
                <a:latin typeface="Arial" panose="020B0604020202020204" pitchFamily="34" charset="0"/>
                <a:cs typeface="Arial" panose="020B0604020202020204" pitchFamily="34" charset="0"/>
              </a:rPr>
              <a:t>-world.</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pic>
        <p:nvPicPr>
          <p:cNvPr id="11" name="Picture Placeholder 15" descr="Data points digital background">
            <a:extLst>
              <a:ext uri="{FF2B5EF4-FFF2-40B4-BE49-F238E27FC236}">
                <a16:creationId xmlns:a16="http://schemas.microsoft.com/office/drawing/2014/main" id="{A496DCE5-C34A-22C2-A9D8-E90DFC8CE86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52" b="52"/>
          <a:stretch/>
        </p:blipFill>
        <p:spPr>
          <a:xfrm>
            <a:off x="0" y="0"/>
            <a:ext cx="12192000" cy="3771878"/>
          </a:xfrm>
        </p:spPr>
      </p:pic>
    </p:spTree>
    <p:extLst>
      <p:ext uri="{BB962C8B-B14F-4D97-AF65-F5344CB8AC3E}">
        <p14:creationId xmlns:p14="http://schemas.microsoft.com/office/powerpoint/2010/main" val="18397480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991D7-5B1F-FA72-981B-3FC6E38EB38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A6EAF22-CE47-55C8-65AA-A23D235E3C5A}"/>
              </a:ext>
            </a:extLst>
          </p:cNvPr>
          <p:cNvSpPr>
            <a:spLocks noGrp="1"/>
          </p:cNvSpPr>
          <p:nvPr>
            <p:ph type="ctrTitle"/>
          </p:nvPr>
        </p:nvSpPr>
        <p:spPr>
          <a:xfrm>
            <a:off x="550863" y="5900144"/>
            <a:ext cx="11158487" cy="431320"/>
          </a:xfrm>
          <a:noFill/>
        </p:spPr>
        <p:txBody>
          <a:bodyPr anchor="ctr"/>
          <a:lstStyle/>
          <a:p>
            <a:r>
              <a:rPr lang="en-US" sz="2800" dirty="0">
                <a:latin typeface="Arial" panose="020B0604020202020204" pitchFamily="34" charset="0"/>
                <a:cs typeface="Arial" panose="020B0604020202020204" pitchFamily="34" charset="0"/>
              </a:rPr>
              <a:t>I have some strong and weak sides according to the JISC report. Being digital and finding information are stronger sides but using new digital tools and digital creativity are my weaker sides.</a:t>
            </a:r>
            <a:br>
              <a:rPr lang="en-US" sz="2800" dirty="0">
                <a:latin typeface="Arial" panose="020B0604020202020204" pitchFamily="34" charset="0"/>
                <a:cs typeface="Arial" panose="020B0604020202020204" pitchFamily="34" charset="0"/>
              </a:rPr>
            </a:br>
            <a:br>
              <a:rPr lang="en-US" dirty="0"/>
            </a:br>
            <a:br>
              <a:rPr lang="en-US" dirty="0"/>
            </a:br>
            <a:endParaRPr lang="en-US" dirty="0"/>
          </a:p>
        </p:txBody>
      </p:sp>
      <p:pic>
        <p:nvPicPr>
          <p:cNvPr id="11" name="Picture Placeholder 15" descr="Data points digital background">
            <a:extLst>
              <a:ext uri="{FF2B5EF4-FFF2-40B4-BE49-F238E27FC236}">
                <a16:creationId xmlns:a16="http://schemas.microsoft.com/office/drawing/2014/main" id="{71AE3823-CFBE-5B98-BC9C-919A96B88CA2}"/>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52" b="52"/>
          <a:stretch/>
        </p:blipFill>
        <p:spPr/>
      </p:pic>
    </p:spTree>
    <p:extLst>
      <p:ext uri="{BB962C8B-B14F-4D97-AF65-F5344CB8AC3E}">
        <p14:creationId xmlns:p14="http://schemas.microsoft.com/office/powerpoint/2010/main" val="2261413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0D178-82B1-E153-3170-BA3A6F8EBE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B6A8531-7207-FA6E-058D-D701D8D2B34F}"/>
              </a:ext>
            </a:extLst>
          </p:cNvPr>
          <p:cNvSpPr>
            <a:spLocks noGrp="1"/>
          </p:cNvSpPr>
          <p:nvPr>
            <p:ph type="ctrTitle"/>
          </p:nvPr>
        </p:nvSpPr>
        <p:spPr>
          <a:xfrm>
            <a:off x="550863" y="5900144"/>
            <a:ext cx="11158487" cy="431320"/>
          </a:xfrm>
          <a:noFill/>
        </p:spPr>
        <p:txBody>
          <a:bodyPr anchor="ctr"/>
          <a:lstStyle/>
          <a:p>
            <a:r>
              <a:rPr lang="en-US" sz="3600" dirty="0">
                <a:latin typeface="Arial" panose="020B0604020202020204" pitchFamily="34" charset="0"/>
                <a:cs typeface="Arial" panose="020B0604020202020204" pitchFamily="34" charset="0"/>
              </a:rPr>
              <a:t>My plans to improve my weaker sides,</a:t>
            </a:r>
            <a:br>
              <a:rPr lang="en-US" sz="36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m going to try to search new creative </a:t>
            </a:r>
            <a:r>
              <a:rPr lang="en-US" sz="2800" dirty="0" err="1">
                <a:latin typeface="Arial" panose="020B0604020202020204" pitchFamily="34" charset="0"/>
                <a:cs typeface="Arial" panose="020B0604020202020204" pitchFamily="34" charset="0"/>
              </a:rPr>
              <a:t>softwares</a:t>
            </a:r>
            <a:r>
              <a:rPr lang="en-US" sz="2800" dirty="0">
                <a:latin typeface="Arial" panose="020B0604020202020204" pitchFamily="34" charset="0"/>
                <a:cs typeface="Arial" panose="020B0604020202020204" pitchFamily="34" charset="0"/>
              </a:rPr>
              <a:t> to try new things.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can try to use a sketch with digital pen, try to make a logo.</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can join the others who commit sharing digital photograph every day a month.</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dirty="0"/>
            </a:br>
            <a:endParaRPr lang="en-US" dirty="0"/>
          </a:p>
        </p:txBody>
      </p:sp>
      <p:pic>
        <p:nvPicPr>
          <p:cNvPr id="11" name="Picture Placeholder 15" descr="Data points digital background">
            <a:extLst>
              <a:ext uri="{FF2B5EF4-FFF2-40B4-BE49-F238E27FC236}">
                <a16:creationId xmlns:a16="http://schemas.microsoft.com/office/drawing/2014/main" id="{8995E957-454E-50C6-C0B9-FBB20ABEF4A4}"/>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52" b="52"/>
          <a:stretch/>
        </p:blipFill>
        <p:spPr/>
      </p:pic>
    </p:spTree>
    <p:extLst>
      <p:ext uri="{BB962C8B-B14F-4D97-AF65-F5344CB8AC3E}">
        <p14:creationId xmlns:p14="http://schemas.microsoft.com/office/powerpoint/2010/main" val="1628038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EB446-4D55-6B4F-E505-6DB664D2962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A18577F-2B05-206E-AC8B-F82E710148CE}"/>
              </a:ext>
            </a:extLst>
          </p:cNvPr>
          <p:cNvSpPr>
            <a:spLocks noGrp="1"/>
          </p:cNvSpPr>
          <p:nvPr>
            <p:ph type="ctrTitle"/>
          </p:nvPr>
        </p:nvSpPr>
        <p:spPr>
          <a:xfrm>
            <a:off x="550863" y="5900144"/>
            <a:ext cx="11158487" cy="431320"/>
          </a:xfrm>
          <a:noFill/>
        </p:spPr>
        <p:txBody>
          <a:bodyPr anchor="ctr"/>
          <a:lstStyle/>
          <a:p>
            <a:r>
              <a:rPr lang="en-US" sz="3600" dirty="0">
                <a:latin typeface="Arial" panose="020B0604020202020204" pitchFamily="34" charset="0"/>
                <a:cs typeface="Arial" panose="020B0604020202020204" pitchFamily="34" charset="0"/>
              </a:rPr>
              <a:t>My plans to improve my weaker sides,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can use different digital tools.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can use cloud and sharing to easier access.</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can search </a:t>
            </a:r>
            <a:r>
              <a:rPr lang="en-US" sz="2800" dirty="0" err="1">
                <a:latin typeface="Arial" panose="020B0604020202020204" pitchFamily="34" charset="0"/>
                <a:cs typeface="Arial" panose="020B0604020202020204" pitchFamily="34" charset="0"/>
              </a:rPr>
              <a:t>setting,personalise</a:t>
            </a:r>
            <a:r>
              <a:rPr lang="en-US" sz="2800" dirty="0">
                <a:latin typeface="Arial" panose="020B0604020202020204" pitchFamily="34" charset="0"/>
                <a:cs typeface="Arial" panose="020B0604020202020204" pitchFamily="34" charset="0"/>
              </a:rPr>
              <a:t> my devices to be familiar with the digital tools.</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br>
              <a:rPr lang="en-US" dirty="0"/>
            </a:br>
            <a:endParaRPr lang="en-US" dirty="0"/>
          </a:p>
        </p:txBody>
      </p:sp>
      <p:pic>
        <p:nvPicPr>
          <p:cNvPr id="11" name="Picture Placeholder 15" descr="Data points digital background">
            <a:extLst>
              <a:ext uri="{FF2B5EF4-FFF2-40B4-BE49-F238E27FC236}">
                <a16:creationId xmlns:a16="http://schemas.microsoft.com/office/drawing/2014/main" id="{C36872C6-D597-4C6C-926E-9E7B0707FF8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52" b="52"/>
          <a:stretch/>
        </p:blipFill>
        <p:spPr/>
      </p:pic>
    </p:spTree>
    <p:extLst>
      <p:ext uri="{BB962C8B-B14F-4D97-AF65-F5344CB8AC3E}">
        <p14:creationId xmlns:p14="http://schemas.microsoft.com/office/powerpoint/2010/main" val="509805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06B59-80B8-CEED-0BCA-BC3F80A85FEA}"/>
              </a:ext>
              <a:ext uri="{C183D7F6-B498-43B3-948B-1728B52AA6E4}">
                <adec:decorative xmlns:adec="http://schemas.microsoft.com/office/drawing/2017/decorative" val="1"/>
              </a:ext>
            </a:extLst>
          </p:cNvPr>
          <p:cNvGrpSpPr/>
          <p:nvPr/>
        </p:nvGrpSpPr>
        <p:grpSpPr>
          <a:xfrm>
            <a:off x="4803321" y="682622"/>
            <a:ext cx="734257" cy="760506"/>
            <a:chOff x="5243759" y="1363788"/>
            <a:chExt cx="734257" cy="760506"/>
          </a:xfrm>
        </p:grpSpPr>
        <p:sp>
          <p:nvSpPr>
            <p:cNvPr id="6" name="Freeform 5">
              <a:extLst>
                <a:ext uri="{FF2B5EF4-FFF2-40B4-BE49-F238E27FC236}">
                  <a16:creationId xmlns:a16="http://schemas.microsoft.com/office/drawing/2014/main" id="{73C2F317-81E4-3678-2FF2-495B3A95470A}"/>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 name="Freeform 6">
              <a:extLst>
                <a:ext uri="{FF2B5EF4-FFF2-40B4-BE49-F238E27FC236}">
                  <a16:creationId xmlns:a16="http://schemas.microsoft.com/office/drawing/2014/main" id="{A7C6D33A-37B7-D2C4-2C1C-6D5253D0D480}"/>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Freeform 8">
              <a:extLst>
                <a:ext uri="{FF2B5EF4-FFF2-40B4-BE49-F238E27FC236}">
                  <a16:creationId xmlns:a16="http://schemas.microsoft.com/office/drawing/2014/main" id="{18145A95-72C3-9BFC-32D2-908F235E389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2874" y="1232069"/>
            <a:ext cx="6092946" cy="3111331"/>
          </a:xfrm>
          <a:noFill/>
        </p:spPr>
        <p:txBody>
          <a:bodyPr anchor="b"/>
          <a:lstStyle/>
          <a:p>
            <a:pPr algn="l"/>
            <a:r>
              <a:rPr lang="en-US" sz="2800" dirty="0">
                <a:latin typeface="Arial" panose="020B0604020202020204" pitchFamily="34" charset="0"/>
                <a:cs typeface="Arial" panose="020B0604020202020204" pitchFamily="34" charset="0"/>
              </a:rPr>
              <a:t>I have used Office </a:t>
            </a:r>
            <a:r>
              <a:rPr lang="en-US" sz="2800" dirty="0" err="1">
                <a:latin typeface="Arial" panose="020B0604020202020204" pitchFamily="34" charset="0"/>
                <a:cs typeface="Arial" panose="020B0604020202020204" pitchFamily="34" charset="0"/>
              </a:rPr>
              <a:t>programes</a:t>
            </a:r>
            <a:r>
              <a:rPr lang="en-US" sz="2800" dirty="0">
                <a:latin typeface="Arial" panose="020B0604020202020204" pitchFamily="34" charset="0"/>
                <a:cs typeface="Arial" panose="020B0604020202020204" pitchFamily="34" charset="0"/>
              </a:rPr>
              <a:t> such as Excel, </a:t>
            </a:r>
            <a:r>
              <a:rPr lang="en-US" sz="2800" dirty="0" err="1">
                <a:latin typeface="Arial" panose="020B0604020202020204" pitchFamily="34" charset="0"/>
                <a:cs typeface="Arial" panose="020B0604020202020204" pitchFamily="34" charset="0"/>
              </a:rPr>
              <a:t>Powerpoint</a:t>
            </a:r>
            <a:r>
              <a:rPr lang="en-US" sz="2800" dirty="0">
                <a:latin typeface="Arial" panose="020B0604020202020204" pitchFamily="34" charset="0"/>
                <a:cs typeface="Arial" panose="020B0604020202020204" pitchFamily="34" charset="0"/>
              </a:rPr>
              <a:t>, Word and Outlook  earlier at my office job but I learned some details about these </a:t>
            </a:r>
            <a:r>
              <a:rPr lang="en-US" sz="2800" dirty="0" err="1">
                <a:latin typeface="Arial" panose="020B0604020202020204" pitchFamily="34" charset="0"/>
                <a:cs typeface="Arial" panose="020B0604020202020204" pitchFamily="34" charset="0"/>
              </a:rPr>
              <a:t>programmes</a:t>
            </a:r>
            <a:r>
              <a:rPr lang="en-US" sz="2800" dirty="0">
                <a:latin typeface="Arial" panose="020B0604020202020204" pitchFamily="34" charset="0"/>
                <a:cs typeface="Arial" panose="020B0604020202020204" pitchFamily="34" charset="0"/>
              </a:rPr>
              <a:t> after certificates.</a:t>
            </a:r>
          </a:p>
        </p:txBody>
      </p:sp>
      <p:pic>
        <p:nvPicPr>
          <p:cNvPr id="20" name="Picture Placeholder 19" descr="A close-up of a graph">
            <a:extLst>
              <a:ext uri="{FF2B5EF4-FFF2-40B4-BE49-F238E27FC236}">
                <a16:creationId xmlns:a16="http://schemas.microsoft.com/office/drawing/2014/main" id="{A7019768-5E2A-F9D1-62D6-EC7C5F0BBEC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9" r="9"/>
          <a:stretch/>
        </p:blipFill>
        <p:spPr/>
      </p:pic>
    </p:spTree>
    <p:extLst>
      <p:ext uri="{BB962C8B-B14F-4D97-AF65-F5344CB8AC3E}">
        <p14:creationId xmlns:p14="http://schemas.microsoft.com/office/powerpoint/2010/main" val="414523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F2053-18B6-AB55-99CB-E28B5B438FE6}"/>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1C3FFF1C-18E3-3309-6697-E8AA148405F8}"/>
              </a:ext>
              <a:ext uri="{C183D7F6-B498-43B3-948B-1728B52AA6E4}">
                <adec:decorative xmlns:adec="http://schemas.microsoft.com/office/drawing/2017/decorative" val="1"/>
              </a:ext>
            </a:extLst>
          </p:cNvPr>
          <p:cNvGrpSpPr/>
          <p:nvPr/>
        </p:nvGrpSpPr>
        <p:grpSpPr>
          <a:xfrm>
            <a:off x="4803321" y="682622"/>
            <a:ext cx="734257" cy="760506"/>
            <a:chOff x="5243759" y="1363788"/>
            <a:chExt cx="734257" cy="760506"/>
          </a:xfrm>
        </p:grpSpPr>
        <p:sp>
          <p:nvSpPr>
            <p:cNvPr id="6" name="Freeform 5">
              <a:extLst>
                <a:ext uri="{FF2B5EF4-FFF2-40B4-BE49-F238E27FC236}">
                  <a16:creationId xmlns:a16="http://schemas.microsoft.com/office/drawing/2014/main" id="{D9A3BE8F-57AB-87A4-26EA-E33F7F79BA6D}"/>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7" name="Freeform 6">
              <a:extLst>
                <a:ext uri="{FF2B5EF4-FFF2-40B4-BE49-F238E27FC236}">
                  <a16:creationId xmlns:a16="http://schemas.microsoft.com/office/drawing/2014/main" id="{B5B98FD6-6CEA-B2D9-0E3E-FFDC04CD87BF}"/>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Freeform 8">
              <a:extLst>
                <a:ext uri="{FF2B5EF4-FFF2-40B4-BE49-F238E27FC236}">
                  <a16:creationId xmlns:a16="http://schemas.microsoft.com/office/drawing/2014/main" id="{F8C58036-AB9E-C149-E6E9-2D103E0FC192}"/>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2" name="Title 1">
            <a:extLst>
              <a:ext uri="{FF2B5EF4-FFF2-40B4-BE49-F238E27FC236}">
                <a16:creationId xmlns:a16="http://schemas.microsoft.com/office/drawing/2014/main" id="{22B165C3-7E8A-0002-B9EA-6524123BAE92}"/>
              </a:ext>
            </a:extLst>
          </p:cNvPr>
          <p:cNvSpPr>
            <a:spLocks noGrp="1"/>
          </p:cNvSpPr>
          <p:nvPr>
            <p:ph type="title"/>
          </p:nvPr>
        </p:nvSpPr>
        <p:spPr>
          <a:xfrm>
            <a:off x="-2874" y="1232069"/>
            <a:ext cx="6092946" cy="3711716"/>
          </a:xfrm>
          <a:noFill/>
        </p:spPr>
        <p:txBody>
          <a:bodyPr anchor="b"/>
          <a:lstStyle/>
          <a:p>
            <a:pPr algn="l">
              <a:lnSpc>
                <a:spcPct val="110000"/>
              </a:lnSpc>
              <a:spcBef>
                <a:spcPts val="1000"/>
              </a:spcBef>
              <a:spcAft>
                <a:spcPts val="800"/>
              </a:spcAft>
            </a:pPr>
            <a:r>
              <a:rPr lang="en-US" sz="2800" dirty="0">
                <a:latin typeface="Arial" panose="020B0604020202020204" pitchFamily="34" charset="0"/>
                <a:cs typeface="Arial" panose="020B0604020202020204" pitchFamily="34" charset="0"/>
              </a:rPr>
              <a:t>I did not know how to use Microsoft </a:t>
            </a:r>
            <a:r>
              <a:rPr lang="en-US" sz="2800" dirty="0" err="1">
                <a:latin typeface="Arial" panose="020B0604020202020204" pitchFamily="34" charset="0"/>
                <a:cs typeface="Arial" panose="020B0604020202020204" pitchFamily="34" charset="0"/>
              </a:rPr>
              <a:t>Planner,I</a:t>
            </a:r>
            <a:r>
              <a:rPr lang="en-US" sz="2800" dirty="0">
                <a:latin typeface="Arial" panose="020B0604020202020204" pitchFamily="34" charset="0"/>
                <a:cs typeface="Arial" panose="020B0604020202020204" pitchFamily="34" charset="0"/>
              </a:rPr>
              <a:t> had a chance to check after lesson, I saw that this </a:t>
            </a:r>
            <a:r>
              <a:rPr lang="en-US" sz="2800" dirty="0" err="1">
                <a:latin typeface="Arial" panose="020B0604020202020204" pitchFamily="34" charset="0"/>
                <a:cs typeface="Arial" panose="020B0604020202020204" pitchFamily="34" charset="0"/>
              </a:rPr>
              <a:t>programme</a:t>
            </a:r>
            <a:r>
              <a:rPr lang="en-US" sz="2800" dirty="0">
                <a:latin typeface="Arial" panose="020B0604020202020204" pitchFamily="34" charset="0"/>
                <a:cs typeface="Arial" panose="020B0604020202020204" pitchFamily="34" charset="0"/>
              </a:rPr>
              <a:t> has many good characteristics. </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I did not use Trello cards either, I have always multitasked and made to-do lists in my daily life, I realized that it</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makes tasks easier to manage.</a:t>
            </a:r>
            <a:endParaRPr lang="en-US" sz="2800" dirty="0"/>
          </a:p>
        </p:txBody>
      </p:sp>
      <p:pic>
        <p:nvPicPr>
          <p:cNvPr id="20" name="Picture Placeholder 19" descr="A close-up of a graph">
            <a:extLst>
              <a:ext uri="{FF2B5EF4-FFF2-40B4-BE49-F238E27FC236}">
                <a16:creationId xmlns:a16="http://schemas.microsoft.com/office/drawing/2014/main" id="{FAC62202-1B4E-D34F-ECCE-9A7EFEBA4987}"/>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9" r="9"/>
          <a:stretch/>
        </p:blipFill>
        <p:spPr/>
      </p:pic>
    </p:spTree>
    <p:extLst>
      <p:ext uri="{BB962C8B-B14F-4D97-AF65-F5344CB8AC3E}">
        <p14:creationId xmlns:p14="http://schemas.microsoft.com/office/powerpoint/2010/main" val="2550447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4AC45-C7CC-D41D-84AD-8483A9E3648B}"/>
            </a:ext>
          </a:extLst>
        </p:cNvPr>
        <p:cNvGrpSpPr/>
        <p:nvPr/>
      </p:nvGrpSpPr>
      <p:grpSpPr>
        <a:xfrm>
          <a:off x="0" y="0"/>
          <a:ext cx="0" cy="0"/>
          <a:chOff x="0" y="0"/>
          <a:chExt cx="0" cy="0"/>
        </a:xfrm>
      </p:grpSpPr>
      <p:grpSp>
        <p:nvGrpSpPr>
          <p:cNvPr id="4" name="Group 3">
            <a:extLst>
              <a:ext uri="{FF2B5EF4-FFF2-40B4-BE49-F238E27FC236}">
                <a16:creationId xmlns:a16="http://schemas.microsoft.com/office/drawing/2014/main" id="{DFBEE701-6CC3-A007-8BB6-EA6F2466AE3E}"/>
              </a:ext>
              <a:ext uri="{C183D7F6-B498-43B3-948B-1728B52AA6E4}">
                <adec:decorative xmlns:adec="http://schemas.microsoft.com/office/drawing/2017/decorative" val="1"/>
              </a:ext>
            </a:extLst>
          </p:cNvPr>
          <p:cNvGrpSpPr/>
          <p:nvPr/>
        </p:nvGrpSpPr>
        <p:grpSpPr>
          <a:xfrm>
            <a:off x="4803321" y="682622"/>
            <a:ext cx="734257" cy="760506"/>
            <a:chOff x="5243759" y="1363788"/>
            <a:chExt cx="734257" cy="760506"/>
          </a:xfrm>
        </p:grpSpPr>
        <p:sp>
          <p:nvSpPr>
            <p:cNvPr id="6" name="Freeform 5">
              <a:extLst>
                <a:ext uri="{FF2B5EF4-FFF2-40B4-BE49-F238E27FC236}">
                  <a16:creationId xmlns:a16="http://schemas.microsoft.com/office/drawing/2014/main" id="{F713D1F4-8749-E612-2699-274EB030ACC1}"/>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7" name="Freeform 6">
              <a:extLst>
                <a:ext uri="{FF2B5EF4-FFF2-40B4-BE49-F238E27FC236}">
                  <a16:creationId xmlns:a16="http://schemas.microsoft.com/office/drawing/2014/main" id="{A931E1FD-4DBF-BD4E-18F4-AB474AAC4A2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8" name="Freeform 8">
              <a:extLst>
                <a:ext uri="{FF2B5EF4-FFF2-40B4-BE49-F238E27FC236}">
                  <a16:creationId xmlns:a16="http://schemas.microsoft.com/office/drawing/2014/main" id="{59B3E66C-8504-6243-4919-C4D8CE77BA36}"/>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grpSp>
      <p:sp>
        <p:nvSpPr>
          <p:cNvPr id="2" name="Title 1">
            <a:extLst>
              <a:ext uri="{FF2B5EF4-FFF2-40B4-BE49-F238E27FC236}">
                <a16:creationId xmlns:a16="http://schemas.microsoft.com/office/drawing/2014/main" id="{D787F663-9BC7-F72E-7E71-22E28335E5F0}"/>
              </a:ext>
            </a:extLst>
          </p:cNvPr>
          <p:cNvSpPr>
            <a:spLocks noGrp="1"/>
          </p:cNvSpPr>
          <p:nvPr>
            <p:ph type="title"/>
          </p:nvPr>
        </p:nvSpPr>
        <p:spPr>
          <a:xfrm>
            <a:off x="-2874" y="1232069"/>
            <a:ext cx="6092946" cy="3711716"/>
          </a:xfrm>
          <a:noFill/>
        </p:spPr>
        <p:txBody>
          <a:bodyPr anchor="b"/>
          <a:lstStyle/>
          <a:p>
            <a:pPr algn="l">
              <a:lnSpc>
                <a:spcPct val="110000"/>
              </a:lnSpc>
              <a:spcBef>
                <a:spcPts val="1000"/>
              </a:spcBef>
              <a:spcAft>
                <a:spcPts val="800"/>
              </a:spcAft>
            </a:pPr>
            <a:r>
              <a:rPr lang="en-US" sz="2800" dirty="0">
                <a:latin typeface="Arial" panose="020B0604020202020204" pitchFamily="34" charset="0"/>
                <a:cs typeface="Arial" panose="020B0604020202020204" pitchFamily="34" charset="0"/>
              </a:rPr>
              <a:t>As a conclusion, learning new digital skills and new </a:t>
            </a:r>
            <a:r>
              <a:rPr lang="en-US" sz="2800" dirty="0" err="1">
                <a:latin typeface="Arial" panose="020B0604020202020204" pitchFamily="34" charset="0"/>
                <a:cs typeface="Arial" panose="020B0604020202020204" pitchFamily="34" charset="0"/>
              </a:rPr>
              <a:t>informations</a:t>
            </a:r>
            <a:r>
              <a:rPr lang="en-US" sz="2800" dirty="0">
                <a:latin typeface="Arial" panose="020B0604020202020204" pitchFamily="34" charset="0"/>
                <a:cs typeface="Arial" panose="020B0604020202020204" pitchFamily="34" charset="0"/>
              </a:rPr>
              <a:t> about the digital world improved myself.</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By this way I believed that I can easily adapt this new world.</a:t>
            </a:r>
          </a:p>
        </p:txBody>
      </p:sp>
      <p:pic>
        <p:nvPicPr>
          <p:cNvPr id="20" name="Picture Placeholder 19" descr="A close-up of a graph">
            <a:extLst>
              <a:ext uri="{FF2B5EF4-FFF2-40B4-BE49-F238E27FC236}">
                <a16:creationId xmlns:a16="http://schemas.microsoft.com/office/drawing/2014/main" id="{2C8DA88F-2A6F-2073-E5ED-DF8E009C7DB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9" r="9"/>
          <a:stretch/>
        </p:blipFill>
        <p:spPr/>
      </p:pic>
    </p:spTree>
    <p:extLst>
      <p:ext uri="{BB962C8B-B14F-4D97-AF65-F5344CB8AC3E}">
        <p14:creationId xmlns:p14="http://schemas.microsoft.com/office/powerpoint/2010/main" val="1539073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noFill/>
        </p:spPr>
        <p:txBody>
          <a:bodyPr anchor="b">
            <a:normAutofit/>
          </a:bodyPr>
          <a:lstStyle/>
          <a:p>
            <a:r>
              <a:rPr lang="en-US" sz="3600" dirty="0">
                <a:latin typeface="Arial" panose="020B0604020202020204" pitchFamily="34" charset="0"/>
                <a:cs typeface="Arial" panose="020B0604020202020204" pitchFamily="34" charset="0"/>
              </a:rPr>
              <a:t>Thank you</a:t>
            </a:r>
          </a:p>
        </p:txBody>
      </p:sp>
      <p:sp>
        <p:nvSpPr>
          <p:cNvPr id="3" name="Content Placeholder 2">
            <a:extLst>
              <a:ext uri="{FF2B5EF4-FFF2-40B4-BE49-F238E27FC236}">
                <a16:creationId xmlns:a16="http://schemas.microsoft.com/office/drawing/2014/main" id="{1BE98EFF-197D-3136-70B9-7BBD30A48931}"/>
              </a:ext>
            </a:extLst>
          </p:cNvPr>
          <p:cNvSpPr>
            <a:spLocks noGrp="1"/>
          </p:cNvSpPr>
          <p:nvPr>
            <p:ph idx="1"/>
          </p:nvPr>
        </p:nvSpPr>
        <p:spPr>
          <a:xfrm>
            <a:off x="549537" y="3646704"/>
            <a:ext cx="5380613" cy="2706160"/>
          </a:xfrm>
          <a:noFill/>
        </p:spPr>
        <p:txBody>
          <a:bodyPr vert="horz" wrap="square" lIns="0" tIns="0" rIns="0" bIns="0" rtlCol="0" anchor="t">
            <a:normAutofit/>
          </a:bodyPr>
          <a:lstStyle/>
          <a:p>
            <a:r>
              <a:rPr lang="en-US" sz="2800" dirty="0">
                <a:latin typeface="Arial" panose="020B0604020202020204" pitchFamily="34" charset="0"/>
                <a:cs typeface="Arial" panose="020B0604020202020204" pitchFamily="34" charset="0"/>
              </a:rPr>
              <a:t>Hatice Tayyar</a:t>
            </a:r>
          </a:p>
          <a:p>
            <a:r>
              <a:rPr lang="en-US" sz="2800" dirty="0">
                <a:latin typeface="Arial" panose="020B0604020202020204" pitchFamily="34" charset="0"/>
                <a:cs typeface="Arial" panose="020B0604020202020204" pitchFamily="34" charset="0"/>
              </a:rPr>
              <a:t>2508905</a:t>
            </a:r>
            <a:r>
              <a:rPr lang="en-US" sz="2800" dirty="0">
                <a:latin typeface="Arial" panose="020B0604020202020204" pitchFamily="34" charset="0"/>
                <a:ea typeface="+mn-lt"/>
                <a:cs typeface="Arial" panose="020B0604020202020204" pitchFamily="34" charset="0"/>
              </a:rPr>
              <a:t>@student.uwtsd.ac.uk</a:t>
            </a:r>
          </a:p>
        </p:txBody>
      </p:sp>
      <p:pic>
        <p:nvPicPr>
          <p:cNvPr id="25" name="Picture Placeholder 24" descr="A close-up of a network">
            <a:extLst>
              <a:ext uri="{FF2B5EF4-FFF2-40B4-BE49-F238E27FC236}">
                <a16:creationId xmlns:a16="http://schemas.microsoft.com/office/drawing/2014/main" id="{41A1C574-72C6-642F-E4D2-FF0C993AEF7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1" b="1"/>
          <a:stretch/>
        </p:blipFill>
        <p:spPr/>
      </p:pic>
    </p:spTree>
    <p:extLst>
      <p:ext uri="{BB962C8B-B14F-4D97-AF65-F5344CB8AC3E}">
        <p14:creationId xmlns:p14="http://schemas.microsoft.com/office/powerpoint/2010/main" val="2547630249"/>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97783A8-901D-4F73-81D7-AA6841BEB3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F49CD38-5B57-4682-9FCE-B9174068D0AE}">
  <ds:schemaRefs>
    <ds:schemaRef ds:uri="http://schemas.microsoft.com/sharepoint/v3/contenttype/forms"/>
  </ds:schemaRefs>
</ds:datastoreItem>
</file>

<file path=customXml/itemProps3.xml><?xml version="1.0" encoding="utf-8"?>
<ds:datastoreItem xmlns:ds="http://schemas.openxmlformats.org/officeDocument/2006/customXml" ds:itemID="{1F342EE1-43E5-4AFB-895D-B61B9656DC14}">
  <ds:schemaRefs>
    <ds:schemaRef ds:uri="http://schemas.microsoft.com/office/2006/documentManagement/types"/>
    <ds:schemaRef ds:uri="http://schemas.microsoft.com/sharepoint/v3"/>
    <ds:schemaRef ds:uri="http://purl.org/dc/dcmitype/"/>
    <ds:schemaRef ds:uri="http://purl.org/dc/elements/1.1/"/>
    <ds:schemaRef ds:uri="http://purl.org/dc/terms/"/>
    <ds:schemaRef ds:uri="http://schemas.microsoft.com/office/infopath/2007/PartnerControls"/>
    <ds:schemaRef ds:uri="http://schemas.microsoft.com/office/2006/metadata/properties"/>
    <ds:schemaRef ds:uri="http://www.w3.org/XML/1998/namespace"/>
    <ds:schemaRef ds:uri="http://schemas.openxmlformats.org/package/2006/metadata/core-properties"/>
    <ds:schemaRef ds:uri="230e9df3-be65-4c73-a93b-d1236ebd677e"/>
    <ds:schemaRef ds:uri="16c05727-aa75-4e4a-9b5f-8a80a1165891"/>
    <ds:schemaRef ds:uri="71af3243-3dd4-4a8d-8c0d-dd76da1f02a5"/>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3DFloatVTI</Template>
  <TotalTime>39</TotalTime>
  <Words>345</Words>
  <Application>Microsoft Office PowerPoint</Application>
  <PresentationFormat>Geniş ekran</PresentationFormat>
  <Paragraphs>16</Paragraphs>
  <Slides>9</Slides>
  <Notes>5</Notes>
  <HiddenSlides>0</HiddenSlides>
  <MMClips>0</MMClips>
  <ScaleCrop>false</ScaleCrop>
  <HeadingPairs>
    <vt:vector size="6" baseType="variant">
      <vt:variant>
        <vt:lpstr>Kullanılan Yazı Tipleri</vt:lpstr>
      </vt:variant>
      <vt:variant>
        <vt:i4>4</vt:i4>
      </vt:variant>
      <vt:variant>
        <vt:lpstr>Tema</vt:lpstr>
      </vt:variant>
      <vt:variant>
        <vt:i4>1</vt:i4>
      </vt:variant>
      <vt:variant>
        <vt:lpstr>Slayt Başlıkları</vt:lpstr>
      </vt:variant>
      <vt:variant>
        <vt:i4>9</vt:i4>
      </vt:variant>
    </vt:vector>
  </HeadingPairs>
  <TitlesOfParts>
    <vt:vector size="14" baseType="lpstr">
      <vt:lpstr>Arial</vt:lpstr>
      <vt:lpstr>Calibri</vt:lpstr>
      <vt:lpstr>Gill Sans MT</vt:lpstr>
      <vt:lpstr>Walbaum Display</vt:lpstr>
      <vt:lpstr>3DFloatVTI</vt:lpstr>
      <vt:lpstr>REFLECTIVE PRESENTATION</vt:lpstr>
      <vt:lpstr>In this world, the digital platforms effect all aspects of our life including organizations, meetings, health, education and lifestyle. Improving digital skills is so crucial in the digital world to understand what’s happening around us and also survive in the new digi-world.    </vt:lpstr>
      <vt:lpstr>I have some strong and weak sides according to the JISC report. Being digital and finding information are stronger sides but using new digital tools and digital creativity are my weaker sides.   </vt:lpstr>
      <vt:lpstr>My plans to improve my weaker sides, I m going to try to search new creative softwares to try new things. I can try to use a sketch with digital pen, try to make a logo. I can join the others who commit sharing digital photograph every day a month.   </vt:lpstr>
      <vt:lpstr>My plans to improve my weaker sides, I can use different digital tools. I can use cloud and sharing to easier access. I can search setting,personalise my devices to be familiar with the digital tools.    </vt:lpstr>
      <vt:lpstr>I have used Office programes such as Excel, Powerpoint, Word and Outlook  earlier at my office job but I learned some details about these programmes after certificates.</vt:lpstr>
      <vt:lpstr>I did not know how to use Microsoft Planner,I had a chance to check after lesson, I saw that this programme has many good characteristics.   I did not use Trello cards either, I have always multitasked and made to-do lists in my daily life, I realized that it makes tasks easier to manage.</vt:lpstr>
      <vt:lpstr>As a conclusion, learning new digital skills and new informations about the digital world improved myself. By this way I believed that I can easily adapt this new world.</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ahmet tayyar</dc:creator>
  <cp:lastModifiedBy>ahmet tayyar</cp:lastModifiedBy>
  <cp:revision>232</cp:revision>
  <dcterms:created xsi:type="dcterms:W3CDTF">2025-11-15T18:22:42Z</dcterms:created>
  <dcterms:modified xsi:type="dcterms:W3CDTF">2025-11-30T20:42:43Z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