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FF3300"/>
    <a:srgbClr val="9933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B51227-D807-4090-BFC8-C3DEAF5D47A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0DD0F3-A34D-4E68-B6EA-36D032F776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68018F-EF11-4C04-ADB2-71DBF9F9DE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F0AF47-EA0F-4771-8D13-7357ADCA84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1667B5-EE6B-438A-B38F-92AD0B1F27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D4C5FC-23B2-405F-AB81-9E6C2DF4342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067D2C-364A-4061-A8DE-B97235D7D55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8C40CE-A9B7-4776-8F86-A65A1DEB73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622EA9-A266-4B65-82FC-9701E0D979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9EE8CD-B927-4B68-A8E6-AE3500F3CF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78DF0C-1721-432B-A749-C54A4D4A374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F5EA236-2DFD-4B02-888E-AE3AE3A9E56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0B3C2E8-5960-4A7A-A1EC-1FC09C59DED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2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Pum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D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an 50</a:t>
            </a:r>
            <a:endParaRPr lang="en-US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Adiwch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y pum rhif ym mhob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cwestiwn at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ei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gilydd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cy-GB" sz="3200" smtClean="0"/>
              <a:t/>
            </a:r>
            <a:br>
              <a:rPr lang="cy-GB" sz="3200" smtClean="0"/>
            </a:br>
            <a:endParaRPr lang="en-US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8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57213" y="84138"/>
            <a:ext cx="21907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>
                <a:solidFill>
                  <a:srgbClr val="0066FF"/>
                </a:solidFill>
                <a:latin typeface="Comic Sans MS" pitchFamily="66" charset="0"/>
              </a:rPr>
              <a:t>+</a:t>
            </a:r>
            <a:endParaRPr lang="en-US" sz="18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3" name="AutoShape 13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6" name="AutoShape 26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152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61454" name="AutoShape 14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5" name="AutoShape 15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6" name="AutoShape 16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7" name="AutoShape 17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0" name="AutoShape 20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1" name="Text Box 2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2" name="Text Box 2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3" name="Text Box 2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4" name="Text Box 2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1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5" grpId="0" autoUpdateAnimBg="0"/>
      <p:bldP spid="61449" grpId="0" autoUpdateAnimBg="0"/>
      <p:bldP spid="61461" grpId="0" autoUpdateAnimBg="0"/>
      <p:bldP spid="61462" grpId="0" autoUpdateAnimBg="0"/>
      <p:bldP spid="61463" grpId="0" autoUpdateAnimBg="0"/>
      <p:bldP spid="61464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117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5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7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8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8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8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8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8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8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8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8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8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 autoUpdateAnimBg="0"/>
      <p:bldP spid="88074" grpId="0" autoUpdateAnimBg="0"/>
      <p:bldP spid="88075" grpId="0" autoUpdateAnimBg="0"/>
      <p:bldP spid="88076" grpId="0" autoUpdateAnimBg="0"/>
      <p:bldP spid="88077" grpId="0" autoUpdateAnimBg="0"/>
      <p:bldP spid="88078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119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9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101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102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9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9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9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9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 autoUpdateAnimBg="0"/>
      <p:bldP spid="89098" grpId="0" autoUpdateAnimBg="0"/>
      <p:bldP spid="89099" grpId="0" autoUpdateAnimBg="0"/>
      <p:bldP spid="89100" grpId="0" autoUpdateAnimBg="0"/>
      <p:bldP spid="89101" grpId="0" autoUpdateAnimBg="0"/>
      <p:bldP spid="89102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136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3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4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5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6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0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0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0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0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0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0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0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0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 autoUpdateAnimBg="0"/>
      <p:bldP spid="90122" grpId="0" autoUpdateAnimBg="0"/>
      <p:bldP spid="90123" grpId="0" autoUpdateAnimBg="0"/>
      <p:bldP spid="90124" grpId="0" autoUpdateAnimBg="0"/>
      <p:bldP spid="90125" grpId="0" autoUpdateAnimBg="0"/>
      <p:bldP spid="90126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87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7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9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50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1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1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1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1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1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1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 autoUpdateAnimBg="0"/>
      <p:bldP spid="91146" grpId="0" autoUpdateAnimBg="0"/>
      <p:bldP spid="91147" grpId="0" autoUpdateAnimBg="0"/>
      <p:bldP spid="91148" grpId="0" autoUpdateAnimBg="0"/>
      <p:bldP spid="91149" grpId="0" autoUpdateAnimBg="0"/>
      <p:bldP spid="91150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156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3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4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2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2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2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2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2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2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autoUpdateAnimBg="0"/>
      <p:bldP spid="92170" grpId="0" autoUpdateAnimBg="0"/>
      <p:bldP spid="92171" grpId="0" autoUpdateAnimBg="0"/>
      <p:bldP spid="92172" grpId="0" autoUpdateAnimBg="0"/>
      <p:bldP spid="92173" grpId="0" autoUpdateAnimBg="0"/>
      <p:bldP spid="92174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127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5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7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8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3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3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3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3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3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3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3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3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 autoUpdateAnimBg="0"/>
      <p:bldP spid="93194" grpId="0" autoUpdateAnimBg="0"/>
      <p:bldP spid="93195" grpId="0" autoUpdateAnimBg="0"/>
      <p:bldP spid="93196" grpId="0" autoUpdateAnimBg="0"/>
      <p:bldP spid="93197" grpId="0" autoUpdateAnimBg="0"/>
      <p:bldP spid="93198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103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9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21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22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4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4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4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4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4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4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4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4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 autoUpdateAnimBg="0"/>
      <p:bldP spid="94218" grpId="0" autoUpdateAnimBg="0"/>
      <p:bldP spid="94219" grpId="0" autoUpdateAnimBg="0"/>
      <p:bldP spid="94220" grpId="0" autoUpdateAnimBg="0"/>
      <p:bldP spid="94221" grpId="0" autoUpdateAnimBg="0"/>
      <p:bldP spid="94222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114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3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5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6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5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5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5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5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5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5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5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5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 autoUpdateAnimBg="0"/>
      <p:bldP spid="95242" grpId="0" autoUpdateAnimBg="0"/>
      <p:bldP spid="95243" grpId="0" autoUpdateAnimBg="0"/>
      <p:bldP spid="95244" grpId="0" autoUpdateAnimBg="0"/>
      <p:bldP spid="95245" grpId="0" autoUpdateAnimBg="0"/>
      <p:bldP spid="95246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126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7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9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70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6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6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6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6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6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6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6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6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 autoUpdateAnimBg="0"/>
      <p:bldP spid="96266" grpId="0" autoUpdateAnimBg="0"/>
      <p:bldP spid="96267" grpId="0" autoUpdateAnimBg="0"/>
      <p:bldP spid="96268" grpId="0" autoUpdateAnimBg="0"/>
      <p:bldP spid="96269" grpId="0" autoUpdateAnimBg="0"/>
      <p:bldP spid="96270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123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3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4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7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7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7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7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7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7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72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72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 autoUpdateAnimBg="0"/>
      <p:bldP spid="97290" grpId="0" autoUpdateAnimBg="0"/>
      <p:bldP spid="97291" grpId="0" autoUpdateAnimBg="0"/>
      <p:bldP spid="97292" grpId="0" autoUpdateAnimBg="0"/>
      <p:bldP spid="97293" grpId="0" autoUpdateAnimBg="0"/>
      <p:bldP spid="97294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140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5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7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8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8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8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8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8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8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8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 autoUpdateAnimBg="0"/>
      <p:bldP spid="98314" grpId="0" autoUpdateAnimBg="0"/>
      <p:bldP spid="98315" grpId="0" autoUpdateAnimBg="0"/>
      <p:bldP spid="98316" grpId="0" autoUpdateAnimBg="0"/>
      <p:bldP spid="98317" grpId="0" autoUpdateAnimBg="0"/>
      <p:bldP spid="98318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76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9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41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42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9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9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9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9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9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9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93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93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 autoUpdateAnimBg="0"/>
      <p:bldP spid="99338" grpId="0" autoUpdateAnimBg="0"/>
      <p:bldP spid="99339" grpId="0" autoUpdateAnimBg="0"/>
      <p:bldP spid="99340" grpId="0" autoUpdateAnimBg="0"/>
      <p:bldP spid="99341" grpId="0" autoUpdateAnimBg="0"/>
      <p:bldP spid="99342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118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3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5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6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0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0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0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0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0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0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0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0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 autoUpdateAnimBg="0"/>
      <p:bldP spid="100362" grpId="0" autoUpdateAnimBg="0"/>
      <p:bldP spid="100363" grpId="0" autoUpdateAnimBg="0"/>
      <p:bldP spid="100364" grpId="0" autoUpdateAnimBg="0"/>
      <p:bldP spid="100365" grpId="0" autoUpdateAnimBg="0"/>
      <p:bldP spid="100366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122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7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9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90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1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1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1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1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1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1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1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1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 autoUpdateAnimBg="0"/>
      <p:bldP spid="101386" grpId="0" autoUpdateAnimBg="0"/>
      <p:bldP spid="101387" grpId="0" autoUpdateAnimBg="0"/>
      <p:bldP spid="101388" grpId="0" autoUpdateAnimBg="0"/>
      <p:bldP spid="101389" grpId="0" autoUpdateAnimBg="0"/>
      <p:bldP spid="101390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128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1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3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4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4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4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 autoUpdateAnimBg="0"/>
      <p:bldP spid="102410" grpId="0" autoUpdateAnimBg="0"/>
      <p:bldP spid="102411" grpId="0" autoUpdateAnimBg="0"/>
      <p:bldP spid="102412" grpId="0" autoUpdateAnimBg="0"/>
      <p:bldP spid="102413" grpId="0" autoUpdateAnimBg="0"/>
      <p:bldP spid="102414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178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03429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3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4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5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6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7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8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3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3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3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3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 autoUpdateAnimBg="0"/>
      <p:bldP spid="103434" grpId="0" autoUpdateAnimBg="0"/>
      <p:bldP spid="103435" grpId="0" autoUpdateAnimBg="0"/>
      <p:bldP spid="103436" grpId="0" autoUpdateAnimBg="0"/>
      <p:bldP spid="103437" grpId="0" autoUpdateAnimBg="0"/>
      <p:bldP spid="103438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115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04453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4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5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6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7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8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59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60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61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62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4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4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4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4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4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2" grpId="0" autoUpdateAnimBg="0"/>
      <p:bldP spid="104458" grpId="0" autoUpdateAnimBg="0"/>
      <p:bldP spid="104459" grpId="0" autoUpdateAnimBg="0"/>
      <p:bldP spid="104460" grpId="0" autoUpdateAnimBg="0"/>
      <p:bldP spid="104461" grpId="0" autoUpdateAnimBg="0"/>
      <p:bldP spid="104462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133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05477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8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9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0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1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2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3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4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5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6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5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5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5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6" grpId="0" autoUpdateAnimBg="0"/>
      <p:bldP spid="105482" grpId="0" autoUpdateAnimBg="0"/>
      <p:bldP spid="105483" grpId="0" autoUpdateAnimBg="0"/>
      <p:bldP spid="105484" grpId="0" autoUpdateAnimBg="0"/>
      <p:bldP spid="105485" grpId="0" autoUpdateAnimBg="0"/>
      <p:bldP spid="105486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2946400" y="3848100"/>
            <a:ext cx="3251200" cy="2679700"/>
          </a:xfrm>
          <a:prstGeom prst="star24">
            <a:avLst>
              <a:gd name="adj" fmla="val 42500"/>
            </a:avLst>
          </a:prstGeom>
          <a:gradFill rotWithShape="0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auto">
          <a:xfrm>
            <a:off x="3213100" y="4456113"/>
            <a:ext cx="2719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993366"/>
                </a:solidFill>
                <a:latin typeface="Comic Sans MS" pitchFamily="66" charset="0"/>
              </a:rPr>
              <a:t>152</a:t>
            </a:r>
            <a:endParaRPr lang="en-US" sz="9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106501" name="AutoShape 5"/>
          <p:cNvSpPr>
            <a:spLocks noChangeArrowheads="1"/>
          </p:cNvSpPr>
          <p:nvPr/>
        </p:nvSpPr>
        <p:spPr bwMode="auto">
          <a:xfrm rot="2322470">
            <a:off x="520700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2" name="AutoShape 6"/>
          <p:cNvSpPr>
            <a:spLocks noChangeArrowheads="1"/>
          </p:cNvSpPr>
          <p:nvPr/>
        </p:nvSpPr>
        <p:spPr bwMode="auto">
          <a:xfrm rot="19277530" flipH="1">
            <a:off x="6029325" y="3079750"/>
            <a:ext cx="2570163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3" name="AutoShape 7"/>
          <p:cNvSpPr>
            <a:spLocks noChangeArrowheads="1"/>
          </p:cNvSpPr>
          <p:nvPr/>
        </p:nvSpPr>
        <p:spPr bwMode="auto">
          <a:xfrm rot="3958376">
            <a:off x="1592263" y="1490663"/>
            <a:ext cx="2570162" cy="1585912"/>
          </a:xfrm>
          <a:prstGeom prst="rightArrowCallout">
            <a:avLst>
              <a:gd name="adj1" fmla="val 12120"/>
              <a:gd name="adj2" fmla="val 25023"/>
              <a:gd name="adj3" fmla="val 23784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4" name="AutoShape 8"/>
          <p:cNvSpPr>
            <a:spLocks noChangeArrowheads="1"/>
          </p:cNvSpPr>
          <p:nvPr/>
        </p:nvSpPr>
        <p:spPr bwMode="auto">
          <a:xfrm rot="17641624" flipH="1">
            <a:off x="5023644" y="1489869"/>
            <a:ext cx="2570162" cy="1587500"/>
          </a:xfrm>
          <a:prstGeom prst="rightArrowCallout">
            <a:avLst>
              <a:gd name="adj1" fmla="val 12120"/>
              <a:gd name="adj2" fmla="val 25023"/>
              <a:gd name="adj3" fmla="val 23760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5" name="AutoShape 9"/>
          <p:cNvSpPr>
            <a:spLocks noChangeArrowheads="1"/>
          </p:cNvSpPr>
          <p:nvPr/>
        </p:nvSpPr>
        <p:spPr bwMode="auto">
          <a:xfrm>
            <a:off x="3794125" y="323850"/>
            <a:ext cx="1555750" cy="2565400"/>
          </a:xfrm>
          <a:prstGeom prst="downArrowCallout">
            <a:avLst>
              <a:gd name="adj1" fmla="val 14287"/>
              <a:gd name="adj2" fmla="val 25000"/>
              <a:gd name="adj3" fmla="val 23773"/>
              <a:gd name="adj4" fmla="val 66667"/>
            </a:avLst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6" name="Text Box 10"/>
          <p:cNvSpPr txBox="1">
            <a:spLocks noChangeArrowheads="1"/>
          </p:cNvSpPr>
          <p:nvPr/>
        </p:nvSpPr>
        <p:spPr bwMode="auto">
          <a:xfrm rot="-3072892">
            <a:off x="729457" y="3042444"/>
            <a:ext cx="14986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07" name="Text Box 11"/>
          <p:cNvSpPr txBox="1">
            <a:spLocks noChangeArrowheads="1"/>
          </p:cNvSpPr>
          <p:nvPr/>
        </p:nvSpPr>
        <p:spPr bwMode="auto">
          <a:xfrm>
            <a:off x="3789363" y="5715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08" name="Text Box 12"/>
          <p:cNvSpPr txBox="1">
            <a:spLocks noChangeArrowheads="1"/>
          </p:cNvSpPr>
          <p:nvPr/>
        </p:nvSpPr>
        <p:spPr bwMode="auto">
          <a:xfrm rot="-1452850">
            <a:off x="1935163" y="1320800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09" name="Text Box 13"/>
          <p:cNvSpPr txBox="1">
            <a:spLocks noChangeArrowheads="1"/>
          </p:cNvSpPr>
          <p:nvPr/>
        </p:nvSpPr>
        <p:spPr bwMode="auto">
          <a:xfrm rot="1418264">
            <a:off x="5694363" y="1317625"/>
            <a:ext cx="1539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10" name="Text Box 14"/>
          <p:cNvSpPr txBox="1">
            <a:spLocks noChangeArrowheads="1"/>
          </p:cNvSpPr>
          <p:nvPr/>
        </p:nvSpPr>
        <p:spPr bwMode="auto">
          <a:xfrm rot="3074509">
            <a:off x="6913563" y="3013075"/>
            <a:ext cx="15224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6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6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6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6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6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6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6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6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  <p:bldP spid="106506" grpId="0" autoUpdateAnimBg="0"/>
      <p:bldP spid="106507" grpId="0" autoUpdateAnimBg="0"/>
      <p:bldP spid="106508" grpId="0" autoUpdateAnimBg="0"/>
      <p:bldP spid="106509" grpId="0" autoUpdateAnimBg="0"/>
      <p:bldP spid="106510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142</Words>
  <Application>Microsoft Office PowerPoint</Application>
  <PresentationFormat>On-screen Show (4:3)</PresentationFormat>
  <Paragraphs>124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43</cp:revision>
  <dcterms:created xsi:type="dcterms:W3CDTF">2006-03-03T16:34:11Z</dcterms:created>
  <dcterms:modified xsi:type="dcterms:W3CDTF">2014-08-18T15:27:20Z</dcterms:modified>
</cp:coreProperties>
</file>