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la Aziz (2604216)" userId="e0086fea-b711-46f5-b3a6-930ec8050ff4" providerId="ADAL" clId="{ED3FEC00-B650-4D34-A648-71763B36EB63}"/>
    <pc:docChg chg="undo redo custSel addSld delSld modSld sldOrd">
      <pc:chgData name="Anila Aziz (2604216)" userId="e0086fea-b711-46f5-b3a6-930ec8050ff4" providerId="ADAL" clId="{ED3FEC00-B650-4D34-A648-71763B36EB63}" dt="2026-10-08T16:07:30.568" v="1868" actId="47"/>
      <pc:docMkLst>
        <pc:docMk/>
      </pc:docMkLst>
      <pc:sldChg chg="del">
        <pc:chgData name="Anila Aziz (2604216)" userId="e0086fea-b711-46f5-b3a6-930ec8050ff4" providerId="ADAL" clId="{ED3FEC00-B650-4D34-A648-71763B36EB63}" dt="2026-10-08T16:07:26.477" v="1865" actId="47"/>
        <pc:sldMkLst>
          <pc:docMk/>
          <pc:sldMk cId="2880454456" sldId="257"/>
        </pc:sldMkLst>
      </pc:sldChg>
      <pc:sldChg chg="del">
        <pc:chgData name="Anila Aziz (2604216)" userId="e0086fea-b711-46f5-b3a6-930ec8050ff4" providerId="ADAL" clId="{ED3FEC00-B650-4D34-A648-71763B36EB63}" dt="2026-10-08T16:07:27.525" v="1866" actId="47"/>
        <pc:sldMkLst>
          <pc:docMk/>
          <pc:sldMk cId="1565728282" sldId="258"/>
        </pc:sldMkLst>
      </pc:sldChg>
      <pc:sldChg chg="del">
        <pc:chgData name="Anila Aziz (2604216)" userId="e0086fea-b711-46f5-b3a6-930ec8050ff4" providerId="ADAL" clId="{ED3FEC00-B650-4D34-A648-71763B36EB63}" dt="2026-10-08T16:07:24.784" v="1864" actId="47"/>
        <pc:sldMkLst>
          <pc:docMk/>
          <pc:sldMk cId="2048893252" sldId="259"/>
        </pc:sldMkLst>
      </pc:sldChg>
      <pc:sldChg chg="del ord">
        <pc:chgData name="Anila Aziz (2604216)" userId="e0086fea-b711-46f5-b3a6-930ec8050ff4" providerId="ADAL" clId="{ED3FEC00-B650-4D34-A648-71763B36EB63}" dt="2026-10-08T16:07:22.351" v="1863" actId="47"/>
        <pc:sldMkLst>
          <pc:docMk/>
          <pc:sldMk cId="2632130400" sldId="260"/>
        </pc:sldMkLst>
      </pc:sldChg>
      <pc:sldChg chg="addSp delSp modSp mod">
        <pc:chgData name="Anila Aziz (2604216)" userId="e0086fea-b711-46f5-b3a6-930ec8050ff4" providerId="ADAL" clId="{ED3FEC00-B650-4D34-A648-71763B36EB63}" dt="2026-10-04T11:19:00.508" v="1860" actId="1076"/>
        <pc:sldMkLst>
          <pc:docMk/>
          <pc:sldMk cId="2317106083" sldId="261"/>
        </pc:sldMkLst>
        <pc:spChg chg="mod">
          <ac:chgData name="Anila Aziz (2604216)" userId="e0086fea-b711-46f5-b3a6-930ec8050ff4" providerId="ADAL" clId="{ED3FEC00-B650-4D34-A648-71763B36EB63}" dt="2026-10-03T18:39:52.726" v="726" actId="115"/>
          <ac:spMkLst>
            <pc:docMk/>
            <pc:sldMk cId="2317106083" sldId="261"/>
            <ac:spMk id="2" creationId="{53D026FA-1EB5-F113-3DA4-4A038B247539}"/>
          </ac:spMkLst>
        </pc:spChg>
        <pc:spChg chg="add mod">
          <ac:chgData name="Anila Aziz (2604216)" userId="e0086fea-b711-46f5-b3a6-930ec8050ff4" providerId="ADAL" clId="{ED3FEC00-B650-4D34-A648-71763B36EB63}" dt="2026-10-04T11:18:52.483" v="1859" actId="1076"/>
          <ac:spMkLst>
            <pc:docMk/>
            <pc:sldMk cId="2317106083" sldId="261"/>
            <ac:spMk id="4" creationId="{34D4ACEE-25CD-E570-64CA-BC6B0A550BB1}"/>
          </ac:spMkLst>
        </pc:spChg>
        <pc:spChg chg="add del mod">
          <ac:chgData name="Anila Aziz (2604216)" userId="e0086fea-b711-46f5-b3a6-930ec8050ff4" providerId="ADAL" clId="{ED3FEC00-B650-4D34-A648-71763B36EB63}" dt="2026-10-04T11:18:31.407" v="1857" actId="1076"/>
          <ac:spMkLst>
            <pc:docMk/>
            <pc:sldMk cId="2317106083" sldId="261"/>
            <ac:spMk id="6" creationId="{FE7F7106-0A75-14CE-D446-CEA3413BF1CB}"/>
          </ac:spMkLst>
        </pc:spChg>
        <pc:spChg chg="add mod">
          <ac:chgData name="Anila Aziz (2604216)" userId="e0086fea-b711-46f5-b3a6-930ec8050ff4" providerId="ADAL" clId="{ED3FEC00-B650-4D34-A648-71763B36EB63}" dt="2026-10-04T09:53:46.801" v="1472" actId="20577"/>
          <ac:spMkLst>
            <pc:docMk/>
            <pc:sldMk cId="2317106083" sldId="261"/>
            <ac:spMk id="13" creationId="{799667B4-7421-9E4C-E43D-98EE9DDE6B3A}"/>
          </ac:spMkLst>
        </pc:spChg>
        <pc:graphicFrameChg chg="add mod">
          <ac:chgData name="Anila Aziz (2604216)" userId="e0086fea-b711-46f5-b3a6-930ec8050ff4" providerId="ADAL" clId="{ED3FEC00-B650-4D34-A648-71763B36EB63}" dt="2026-10-04T11:19:00.508" v="1860" actId="1076"/>
          <ac:graphicFrameMkLst>
            <pc:docMk/>
            <pc:sldMk cId="2317106083" sldId="261"/>
            <ac:graphicFrameMk id="21" creationId="{6ACB30EC-ECD1-6AD4-F33B-86C73905EFCB}"/>
          </ac:graphicFrameMkLst>
        </pc:graphicFrameChg>
        <pc:picChg chg="add mod">
          <ac:chgData name="Anila Aziz (2604216)" userId="e0086fea-b711-46f5-b3a6-930ec8050ff4" providerId="ADAL" clId="{ED3FEC00-B650-4D34-A648-71763B36EB63}" dt="2026-10-03T19:43:02.031" v="1262" actId="14100"/>
          <ac:picMkLst>
            <pc:docMk/>
            <pc:sldMk cId="2317106083" sldId="261"/>
            <ac:picMk id="15" creationId="{0D186673-D9E9-2331-D767-55D50A4ED7F5}"/>
          </ac:picMkLst>
        </pc:picChg>
      </pc:sldChg>
      <pc:sldChg chg="addSp delSp modSp mod setBg">
        <pc:chgData name="Anila Aziz (2604216)" userId="e0086fea-b711-46f5-b3a6-930ec8050ff4" providerId="ADAL" clId="{ED3FEC00-B650-4D34-A648-71763B36EB63}" dt="2026-10-04T11:18:07.165" v="1851" actId="26606"/>
        <pc:sldMkLst>
          <pc:docMk/>
          <pc:sldMk cId="3817226931" sldId="262"/>
        </pc:sldMkLst>
        <pc:spChg chg="mod">
          <ac:chgData name="Anila Aziz (2604216)" userId="e0086fea-b711-46f5-b3a6-930ec8050ff4" providerId="ADAL" clId="{ED3FEC00-B650-4D34-A648-71763B36EB63}" dt="2026-10-04T11:18:07.165" v="1851" actId="26606"/>
          <ac:spMkLst>
            <pc:docMk/>
            <pc:sldMk cId="3817226931" sldId="262"/>
            <ac:spMk id="2" creationId="{0C12E5A1-5261-3BA6-ED2B-9C794D5F1395}"/>
          </ac:spMkLst>
        </pc:spChg>
        <pc:spChg chg="mod">
          <ac:chgData name="Anila Aziz (2604216)" userId="e0086fea-b711-46f5-b3a6-930ec8050ff4" providerId="ADAL" clId="{ED3FEC00-B650-4D34-A648-71763B36EB63}" dt="2026-10-04T11:18:07.165" v="1851" actId="26606"/>
          <ac:spMkLst>
            <pc:docMk/>
            <pc:sldMk cId="3817226931" sldId="262"/>
            <ac:spMk id="3" creationId="{3FAC6E14-79B5-4AEC-394D-DB5F8BC3DE3D}"/>
          </ac:spMkLst>
        </pc:spChg>
        <pc:spChg chg="add">
          <ac:chgData name="Anila Aziz (2604216)" userId="e0086fea-b711-46f5-b3a6-930ec8050ff4" providerId="ADAL" clId="{ED3FEC00-B650-4D34-A648-71763B36EB63}" dt="2026-10-04T11:18:07.165" v="1851" actId="26606"/>
          <ac:spMkLst>
            <pc:docMk/>
            <pc:sldMk cId="3817226931" sldId="262"/>
            <ac:spMk id="10" creationId="{058A14AF-9FB5-4CC7-BA35-E8E85D3EDF0E}"/>
          </ac:spMkLst>
        </pc:spChg>
        <pc:spChg chg="add">
          <ac:chgData name="Anila Aziz (2604216)" userId="e0086fea-b711-46f5-b3a6-930ec8050ff4" providerId="ADAL" clId="{ED3FEC00-B650-4D34-A648-71763B36EB63}" dt="2026-10-04T11:18:07.165" v="1851" actId="26606"/>
          <ac:spMkLst>
            <pc:docMk/>
            <pc:sldMk cId="3817226931" sldId="262"/>
            <ac:spMk id="12" creationId="{3A9A4357-BD1D-4622-A4FE-766E6AB8DE84}"/>
          </ac:spMkLst>
        </pc:spChg>
        <pc:spChg chg="add">
          <ac:chgData name="Anila Aziz (2604216)" userId="e0086fea-b711-46f5-b3a6-930ec8050ff4" providerId="ADAL" clId="{ED3FEC00-B650-4D34-A648-71763B36EB63}" dt="2026-10-04T11:18:07.165" v="1851" actId="26606"/>
          <ac:spMkLst>
            <pc:docMk/>
            <pc:sldMk cId="3817226931" sldId="262"/>
            <ac:spMk id="14" creationId="{E659831F-0D9A-4C63-9EBB-8435B85A440F}"/>
          </ac:spMkLst>
        </pc:spChg>
        <pc:spChg chg="add">
          <ac:chgData name="Anila Aziz (2604216)" userId="e0086fea-b711-46f5-b3a6-930ec8050ff4" providerId="ADAL" clId="{ED3FEC00-B650-4D34-A648-71763B36EB63}" dt="2026-10-04T11:18:07.165" v="1851" actId="26606"/>
          <ac:spMkLst>
            <pc:docMk/>
            <pc:sldMk cId="3817226931" sldId="262"/>
            <ac:spMk id="16" creationId="{E6995CE5-F890-4ABA-82A2-26507CE8D2A3}"/>
          </ac:spMkLst>
        </pc:spChg>
        <pc:picChg chg="add mod">
          <ac:chgData name="Anila Aziz (2604216)" userId="e0086fea-b711-46f5-b3a6-930ec8050ff4" providerId="ADAL" clId="{ED3FEC00-B650-4D34-A648-71763B36EB63}" dt="2026-10-04T11:18:07.165" v="1851" actId="26606"/>
          <ac:picMkLst>
            <pc:docMk/>
            <pc:sldMk cId="3817226931" sldId="262"/>
            <ac:picMk id="5" creationId="{A9171552-F696-41F8-669D-E5E43A85DBBF}"/>
          </ac:picMkLst>
        </pc:picChg>
      </pc:sldChg>
      <pc:sldChg chg="addSp delSp modSp mod setBg">
        <pc:chgData name="Anila Aziz (2604216)" userId="e0086fea-b711-46f5-b3a6-930ec8050ff4" providerId="ADAL" clId="{ED3FEC00-B650-4D34-A648-71763B36EB63}" dt="2026-10-04T11:16:27.773" v="1846" actId="20577"/>
        <pc:sldMkLst>
          <pc:docMk/>
          <pc:sldMk cId="491828575" sldId="263"/>
        </pc:sldMkLst>
        <pc:spChg chg="mod">
          <ac:chgData name="Anila Aziz (2604216)" userId="e0086fea-b711-46f5-b3a6-930ec8050ff4" providerId="ADAL" clId="{ED3FEC00-B650-4D34-A648-71763B36EB63}" dt="2026-10-04T11:16:27.773" v="1846" actId="20577"/>
          <ac:spMkLst>
            <pc:docMk/>
            <pc:sldMk cId="491828575" sldId="263"/>
            <ac:spMk id="2" creationId="{3B1DD9A7-E867-65E7-8443-E93C7DACC586}"/>
          </ac:spMkLst>
        </pc:spChg>
        <pc:spChg chg="mod ord">
          <ac:chgData name="Anila Aziz (2604216)" userId="e0086fea-b711-46f5-b3a6-930ec8050ff4" providerId="ADAL" clId="{ED3FEC00-B650-4D34-A648-71763B36EB63}" dt="2026-10-04T11:07:28.445" v="1827" actId="20577"/>
          <ac:spMkLst>
            <pc:docMk/>
            <pc:sldMk cId="491828575" sldId="263"/>
            <ac:spMk id="3" creationId="{C9A4A0DA-6D1E-FA82-3EAB-934A69DDA829}"/>
          </ac:spMkLst>
        </pc:spChg>
        <pc:spChg chg="add">
          <ac:chgData name="Anila Aziz (2604216)" userId="e0086fea-b711-46f5-b3a6-930ec8050ff4" providerId="ADAL" clId="{ED3FEC00-B650-4D34-A648-71763B36EB63}" dt="2026-10-03T17:06:42.674" v="16" actId="26606"/>
          <ac:spMkLst>
            <pc:docMk/>
            <pc:sldMk cId="491828575" sldId="263"/>
            <ac:spMk id="18" creationId="{4F7EBAE4-9945-4473-9E34-B2C66EA0F03D}"/>
          </ac:spMkLst>
        </pc:spChg>
        <pc:spChg chg="add">
          <ac:chgData name="Anila Aziz (2604216)" userId="e0086fea-b711-46f5-b3a6-930ec8050ff4" providerId="ADAL" clId="{ED3FEC00-B650-4D34-A648-71763B36EB63}" dt="2026-10-03T17:06:42.674" v="16" actId="26606"/>
          <ac:spMkLst>
            <pc:docMk/>
            <pc:sldMk cId="491828575" sldId="263"/>
            <ac:spMk id="19" creationId="{70BEB1E7-2F88-40BC-B73D-42E5B6F80BFC}"/>
          </ac:spMkLst>
        </pc:spChg>
        <pc:spChg chg="add">
          <ac:chgData name="Anila Aziz (2604216)" userId="e0086fea-b711-46f5-b3a6-930ec8050ff4" providerId="ADAL" clId="{ED3FEC00-B650-4D34-A648-71763B36EB63}" dt="2026-10-03T17:06:42.674" v="16" actId="26606"/>
          <ac:spMkLst>
            <pc:docMk/>
            <pc:sldMk cId="491828575" sldId="263"/>
            <ac:spMk id="20" creationId="{A7B99495-F43F-4D80-A44F-2CB4764EB90B}"/>
          </ac:spMkLst>
        </pc:spChg>
        <pc:picChg chg="add mod">
          <ac:chgData name="Anila Aziz (2604216)" userId="e0086fea-b711-46f5-b3a6-930ec8050ff4" providerId="ADAL" clId="{ED3FEC00-B650-4D34-A648-71763B36EB63}" dt="2026-10-03T17:06:42.674" v="16" actId="26606"/>
          <ac:picMkLst>
            <pc:docMk/>
            <pc:sldMk cId="491828575" sldId="263"/>
            <ac:picMk id="4" creationId="{8DC0444B-185D-8411-5717-A5D7ECA32E9C}"/>
          </ac:picMkLst>
        </pc:picChg>
      </pc:sldChg>
      <pc:sldChg chg="modSp new del mod">
        <pc:chgData name="Anila Aziz (2604216)" userId="e0086fea-b711-46f5-b3a6-930ec8050ff4" providerId="ADAL" clId="{ED3FEC00-B650-4D34-A648-71763B36EB63}" dt="2026-10-08T16:07:30.568" v="1868" actId="47"/>
        <pc:sldMkLst>
          <pc:docMk/>
          <pc:sldMk cId="3014855453" sldId="264"/>
        </pc:sldMkLst>
      </pc:sldChg>
      <pc:sldChg chg="modSp new del mod">
        <pc:chgData name="Anila Aziz (2604216)" userId="e0086fea-b711-46f5-b3a6-930ec8050ff4" providerId="ADAL" clId="{ED3FEC00-B650-4D34-A648-71763B36EB63}" dt="2026-10-08T16:07:29.927" v="1867" actId="47"/>
        <pc:sldMkLst>
          <pc:docMk/>
          <pc:sldMk cId="1413445298" sldId="26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84B6BBC-F792-42EC-879F-1459BC3403B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91BB65F-03AF-4C90-8EA9-43930F1ECFB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A team can house your communication and files in one place so you can compartmentalize your work into specific projects or groups</a:t>
          </a:r>
          <a:endParaRPr lang="en-US" sz="1300"/>
        </a:p>
      </dgm:t>
    </dgm:pt>
    <dgm:pt modelId="{67942BE2-C13F-4525-98AC-9DD3CE5FAA34}" type="parTrans" cxnId="{9A510F29-3036-435C-B113-AD8D9D5C637F}">
      <dgm:prSet/>
      <dgm:spPr/>
      <dgm:t>
        <a:bodyPr/>
        <a:lstStyle/>
        <a:p>
          <a:endParaRPr lang="en-US" sz="1300"/>
        </a:p>
      </dgm:t>
    </dgm:pt>
    <dgm:pt modelId="{C816F961-8924-48D5-A26B-B2A05300B553}" type="sibTrans" cxnId="{9A510F29-3036-435C-B113-AD8D9D5C637F}">
      <dgm:prSet/>
      <dgm:spPr/>
      <dgm:t>
        <a:bodyPr/>
        <a:lstStyle/>
        <a:p>
          <a:pPr>
            <a:lnSpc>
              <a:spcPct val="100000"/>
            </a:lnSpc>
          </a:pPr>
          <a:endParaRPr lang="en-US" sz="1300"/>
        </a:p>
      </dgm:t>
    </dgm:pt>
    <dgm:pt modelId="{C5FE9D8B-A0D1-47A9-AAEB-441389787E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Allows you to have a flexible conversation </a:t>
          </a:r>
          <a:endParaRPr lang="en-US" sz="1300"/>
        </a:p>
      </dgm:t>
    </dgm:pt>
    <dgm:pt modelId="{533DACF5-65E9-4B94-BE3C-D37DDCC345A9}" type="parTrans" cxnId="{19092EB3-026E-4E6B-912D-4DD66C34513F}">
      <dgm:prSet/>
      <dgm:spPr/>
      <dgm:t>
        <a:bodyPr/>
        <a:lstStyle/>
        <a:p>
          <a:endParaRPr lang="en-US" sz="1300"/>
        </a:p>
      </dgm:t>
    </dgm:pt>
    <dgm:pt modelId="{8478553F-FE63-4561-B3B3-26ED30E24923}" type="sibTrans" cxnId="{19092EB3-026E-4E6B-912D-4DD66C34513F}">
      <dgm:prSet/>
      <dgm:spPr/>
      <dgm:t>
        <a:bodyPr/>
        <a:lstStyle/>
        <a:p>
          <a:pPr>
            <a:lnSpc>
              <a:spcPct val="100000"/>
            </a:lnSpc>
          </a:pPr>
          <a:endParaRPr lang="en-US" sz="1300"/>
        </a:p>
      </dgm:t>
    </dgm:pt>
    <dgm:pt modelId="{24FF242C-B08F-46F9-914B-ABE7573328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Enhances employee engagement and facilitates remote meetings as well as collaboration</a:t>
          </a:r>
          <a:endParaRPr lang="en-US" sz="1300"/>
        </a:p>
      </dgm:t>
    </dgm:pt>
    <dgm:pt modelId="{6360483D-C1D8-4A8D-80C0-925DC75AADD6}" type="parTrans" cxnId="{3A469283-779A-4B35-A646-BBFFCE1BB466}">
      <dgm:prSet/>
      <dgm:spPr/>
      <dgm:t>
        <a:bodyPr/>
        <a:lstStyle/>
        <a:p>
          <a:endParaRPr lang="en-US" sz="1300"/>
        </a:p>
      </dgm:t>
    </dgm:pt>
    <dgm:pt modelId="{F64B2DAB-9EA3-4EEF-88F9-18D8E36A3E92}" type="sibTrans" cxnId="{3A469283-779A-4B35-A646-BBFFCE1BB466}">
      <dgm:prSet/>
      <dgm:spPr/>
      <dgm:t>
        <a:bodyPr/>
        <a:lstStyle/>
        <a:p>
          <a:pPr>
            <a:lnSpc>
              <a:spcPct val="100000"/>
            </a:lnSpc>
          </a:pPr>
          <a:endParaRPr lang="en-US" sz="1300"/>
        </a:p>
      </dgm:t>
    </dgm:pt>
    <dgm:pt modelId="{C00E48F0-425C-4ED0-9E23-14FFFE2F39D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Offers a range of functions that enhance collaborative work within teams including conversation tabs for posting messages and a call feature </a:t>
          </a:r>
          <a:endParaRPr lang="en-US" sz="1300"/>
        </a:p>
      </dgm:t>
    </dgm:pt>
    <dgm:pt modelId="{4516EEA1-6664-469C-A5D9-2C8BD864A233}" type="parTrans" cxnId="{8E360C94-D7D5-4667-AE59-D1D8760B29B6}">
      <dgm:prSet/>
      <dgm:spPr/>
      <dgm:t>
        <a:bodyPr/>
        <a:lstStyle/>
        <a:p>
          <a:endParaRPr lang="en-US" sz="1300"/>
        </a:p>
      </dgm:t>
    </dgm:pt>
    <dgm:pt modelId="{7EFCBA8C-954C-4BA3-9C5E-6A7520627DED}" type="sibTrans" cxnId="{8E360C94-D7D5-4667-AE59-D1D8760B29B6}">
      <dgm:prSet/>
      <dgm:spPr/>
      <dgm:t>
        <a:bodyPr/>
        <a:lstStyle/>
        <a:p>
          <a:endParaRPr lang="en-US" sz="1300"/>
        </a:p>
      </dgm:t>
    </dgm:pt>
    <dgm:pt modelId="{CEC7E71A-5FDC-43C8-B7BF-52A07DD70AF0}" type="pres">
      <dgm:prSet presAssocID="{584B6BBC-F792-42EC-879F-1459BC3403B7}" presName="root" presStyleCnt="0">
        <dgm:presLayoutVars>
          <dgm:dir/>
          <dgm:resizeHandles val="exact"/>
        </dgm:presLayoutVars>
      </dgm:prSet>
      <dgm:spPr/>
    </dgm:pt>
    <dgm:pt modelId="{8A860603-1F57-439A-9BDE-2933F1B4AE94}" type="pres">
      <dgm:prSet presAssocID="{584B6BBC-F792-42EC-879F-1459BC3403B7}" presName="container" presStyleCnt="0">
        <dgm:presLayoutVars>
          <dgm:dir/>
          <dgm:resizeHandles val="exact"/>
        </dgm:presLayoutVars>
      </dgm:prSet>
      <dgm:spPr/>
    </dgm:pt>
    <dgm:pt modelId="{E829A93C-751B-4775-9245-11FDD4C9E748}" type="pres">
      <dgm:prSet presAssocID="{191BB65F-03AF-4C90-8EA9-43930F1ECFB8}" presName="compNode" presStyleCnt="0"/>
      <dgm:spPr/>
    </dgm:pt>
    <dgm:pt modelId="{BE59E254-4BC1-478A-9F86-4383300F5AB7}" type="pres">
      <dgm:prSet presAssocID="{191BB65F-03AF-4C90-8EA9-43930F1ECFB8}" presName="iconBgRect" presStyleLbl="bgShp" presStyleIdx="0" presStyleCnt="4"/>
      <dgm:spPr/>
    </dgm:pt>
    <dgm:pt modelId="{E6BC1D3B-0741-4BDD-940D-E7B90C5984A3}" type="pres">
      <dgm:prSet presAssocID="{191BB65F-03AF-4C90-8EA9-43930F1ECFB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6338770F-233C-4669-B365-8332766BD083}" type="pres">
      <dgm:prSet presAssocID="{191BB65F-03AF-4C90-8EA9-43930F1ECFB8}" presName="spaceRect" presStyleCnt="0"/>
      <dgm:spPr/>
    </dgm:pt>
    <dgm:pt modelId="{7C487CCE-E06C-4DDF-91D2-8EE53EDFCCEA}" type="pres">
      <dgm:prSet presAssocID="{191BB65F-03AF-4C90-8EA9-43930F1ECFB8}" presName="textRect" presStyleLbl="revTx" presStyleIdx="0" presStyleCnt="4">
        <dgm:presLayoutVars>
          <dgm:chMax val="1"/>
          <dgm:chPref val="1"/>
        </dgm:presLayoutVars>
      </dgm:prSet>
      <dgm:spPr/>
    </dgm:pt>
    <dgm:pt modelId="{C4D99583-A4AD-45FB-A640-4193B9F8246F}" type="pres">
      <dgm:prSet presAssocID="{C816F961-8924-48D5-A26B-B2A05300B553}" presName="sibTrans" presStyleLbl="sibTrans2D1" presStyleIdx="0" presStyleCnt="0"/>
      <dgm:spPr/>
    </dgm:pt>
    <dgm:pt modelId="{5E00B9D0-67E9-46BE-BDD4-4D4682E3C825}" type="pres">
      <dgm:prSet presAssocID="{C5FE9D8B-A0D1-47A9-AAEB-441389787E8B}" presName="compNode" presStyleCnt="0"/>
      <dgm:spPr/>
    </dgm:pt>
    <dgm:pt modelId="{0EDD08CB-9F7D-4314-AFEC-7CFABB9BD74B}" type="pres">
      <dgm:prSet presAssocID="{C5FE9D8B-A0D1-47A9-AAEB-441389787E8B}" presName="iconBgRect" presStyleLbl="bgShp" presStyleIdx="1" presStyleCnt="4"/>
      <dgm:spPr/>
    </dgm:pt>
    <dgm:pt modelId="{92EAE4BC-DFA0-44F1-9D73-08F75F0B74E2}" type="pres">
      <dgm:prSet presAssocID="{C5FE9D8B-A0D1-47A9-AAEB-441389787E8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564447E-163D-4FE1-B611-FAE5B27A2D3F}" type="pres">
      <dgm:prSet presAssocID="{C5FE9D8B-A0D1-47A9-AAEB-441389787E8B}" presName="spaceRect" presStyleCnt="0"/>
      <dgm:spPr/>
    </dgm:pt>
    <dgm:pt modelId="{2BAD6FD2-8B59-429D-86EC-72CA70DB40CE}" type="pres">
      <dgm:prSet presAssocID="{C5FE9D8B-A0D1-47A9-AAEB-441389787E8B}" presName="textRect" presStyleLbl="revTx" presStyleIdx="1" presStyleCnt="4">
        <dgm:presLayoutVars>
          <dgm:chMax val="1"/>
          <dgm:chPref val="1"/>
        </dgm:presLayoutVars>
      </dgm:prSet>
      <dgm:spPr/>
    </dgm:pt>
    <dgm:pt modelId="{C7FD6226-BBD5-4D6A-AC4B-2F0935812CD0}" type="pres">
      <dgm:prSet presAssocID="{8478553F-FE63-4561-B3B3-26ED30E24923}" presName="sibTrans" presStyleLbl="sibTrans2D1" presStyleIdx="0" presStyleCnt="0"/>
      <dgm:spPr/>
    </dgm:pt>
    <dgm:pt modelId="{AE881FA8-6847-4B01-9C71-E49027C694CC}" type="pres">
      <dgm:prSet presAssocID="{24FF242C-B08F-46F9-914B-ABE757332824}" presName="compNode" presStyleCnt="0"/>
      <dgm:spPr/>
    </dgm:pt>
    <dgm:pt modelId="{23A2A21D-1BC1-4C84-8802-EEC6345E0678}" type="pres">
      <dgm:prSet presAssocID="{24FF242C-B08F-46F9-914B-ABE757332824}" presName="iconBgRect" presStyleLbl="bgShp" presStyleIdx="2" presStyleCnt="4"/>
      <dgm:spPr/>
    </dgm:pt>
    <dgm:pt modelId="{73F11579-E050-4148-A729-4EFBC7AFE810}" type="pres">
      <dgm:prSet presAssocID="{24FF242C-B08F-46F9-914B-ABE75733282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4521391-132F-489E-8D23-BEE053130954}" type="pres">
      <dgm:prSet presAssocID="{24FF242C-B08F-46F9-914B-ABE757332824}" presName="spaceRect" presStyleCnt="0"/>
      <dgm:spPr/>
    </dgm:pt>
    <dgm:pt modelId="{DACD0E68-8752-400E-99BF-BED9C60BBD21}" type="pres">
      <dgm:prSet presAssocID="{24FF242C-B08F-46F9-914B-ABE757332824}" presName="textRect" presStyleLbl="revTx" presStyleIdx="2" presStyleCnt="4">
        <dgm:presLayoutVars>
          <dgm:chMax val="1"/>
          <dgm:chPref val="1"/>
        </dgm:presLayoutVars>
      </dgm:prSet>
      <dgm:spPr/>
    </dgm:pt>
    <dgm:pt modelId="{BF3CCEAD-EEDA-4239-9B1F-13DC27A47295}" type="pres">
      <dgm:prSet presAssocID="{F64B2DAB-9EA3-4EEF-88F9-18D8E36A3E92}" presName="sibTrans" presStyleLbl="sibTrans2D1" presStyleIdx="0" presStyleCnt="0"/>
      <dgm:spPr/>
    </dgm:pt>
    <dgm:pt modelId="{7F2D1B25-62C5-405A-8E8F-D33FAFE517CA}" type="pres">
      <dgm:prSet presAssocID="{C00E48F0-425C-4ED0-9E23-14FFFE2F39D7}" presName="compNode" presStyleCnt="0"/>
      <dgm:spPr/>
    </dgm:pt>
    <dgm:pt modelId="{C9C35698-0730-40FB-9038-ECFDD7766CD4}" type="pres">
      <dgm:prSet presAssocID="{C00E48F0-425C-4ED0-9E23-14FFFE2F39D7}" presName="iconBgRect" presStyleLbl="bgShp" presStyleIdx="3" presStyleCnt="4"/>
      <dgm:spPr/>
    </dgm:pt>
    <dgm:pt modelId="{2739208C-77D8-4118-AFCD-433D7C6C34FF}" type="pres">
      <dgm:prSet presAssocID="{C00E48F0-425C-4ED0-9E23-14FFFE2F39D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846230A9-16BE-43B6-BD23-72CD4AB74180}" type="pres">
      <dgm:prSet presAssocID="{C00E48F0-425C-4ED0-9E23-14FFFE2F39D7}" presName="spaceRect" presStyleCnt="0"/>
      <dgm:spPr/>
    </dgm:pt>
    <dgm:pt modelId="{B229064A-9297-43EE-97A6-1D3B7D4FE327}" type="pres">
      <dgm:prSet presAssocID="{C00E48F0-425C-4ED0-9E23-14FFFE2F39D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D986817-B40C-4517-A356-49EE0006378D}" type="presOf" srcId="{C00E48F0-425C-4ED0-9E23-14FFFE2F39D7}" destId="{B229064A-9297-43EE-97A6-1D3B7D4FE327}" srcOrd="0" destOrd="0" presId="urn:microsoft.com/office/officeart/2018/2/layout/IconCircleList"/>
    <dgm:cxn modelId="{9A510F29-3036-435C-B113-AD8D9D5C637F}" srcId="{584B6BBC-F792-42EC-879F-1459BC3403B7}" destId="{191BB65F-03AF-4C90-8EA9-43930F1ECFB8}" srcOrd="0" destOrd="0" parTransId="{67942BE2-C13F-4525-98AC-9DD3CE5FAA34}" sibTransId="{C816F961-8924-48D5-A26B-B2A05300B553}"/>
    <dgm:cxn modelId="{C82E0135-2A3A-42BF-8D4E-15D7A5956363}" type="presOf" srcId="{8478553F-FE63-4561-B3B3-26ED30E24923}" destId="{C7FD6226-BBD5-4D6A-AC4B-2F0935812CD0}" srcOrd="0" destOrd="0" presId="urn:microsoft.com/office/officeart/2018/2/layout/IconCircleList"/>
    <dgm:cxn modelId="{FA5DEA3C-DDB5-4998-AEEC-18EF80CBB6D7}" type="presOf" srcId="{584B6BBC-F792-42EC-879F-1459BC3403B7}" destId="{CEC7E71A-5FDC-43C8-B7BF-52A07DD70AF0}" srcOrd="0" destOrd="0" presId="urn:microsoft.com/office/officeart/2018/2/layout/IconCircleList"/>
    <dgm:cxn modelId="{C871C244-6317-4EA8-B7EC-F8E062B5F086}" type="presOf" srcId="{24FF242C-B08F-46F9-914B-ABE757332824}" destId="{DACD0E68-8752-400E-99BF-BED9C60BBD21}" srcOrd="0" destOrd="0" presId="urn:microsoft.com/office/officeart/2018/2/layout/IconCircleList"/>
    <dgm:cxn modelId="{134FAE48-9F4D-46CE-9432-F6D1EA5D49C6}" type="presOf" srcId="{191BB65F-03AF-4C90-8EA9-43930F1ECFB8}" destId="{7C487CCE-E06C-4DDF-91D2-8EE53EDFCCEA}" srcOrd="0" destOrd="0" presId="urn:microsoft.com/office/officeart/2018/2/layout/IconCircleList"/>
    <dgm:cxn modelId="{3A469283-779A-4B35-A646-BBFFCE1BB466}" srcId="{584B6BBC-F792-42EC-879F-1459BC3403B7}" destId="{24FF242C-B08F-46F9-914B-ABE757332824}" srcOrd="2" destOrd="0" parTransId="{6360483D-C1D8-4A8D-80C0-925DC75AADD6}" sibTransId="{F64B2DAB-9EA3-4EEF-88F9-18D8E36A3E92}"/>
    <dgm:cxn modelId="{8E360C94-D7D5-4667-AE59-D1D8760B29B6}" srcId="{584B6BBC-F792-42EC-879F-1459BC3403B7}" destId="{C00E48F0-425C-4ED0-9E23-14FFFE2F39D7}" srcOrd="3" destOrd="0" parTransId="{4516EEA1-6664-469C-A5D9-2C8BD864A233}" sibTransId="{7EFCBA8C-954C-4BA3-9C5E-6A7520627DED}"/>
    <dgm:cxn modelId="{C3FB2899-2749-433A-B15C-02DF94B4E038}" type="presOf" srcId="{C5FE9D8B-A0D1-47A9-AAEB-441389787E8B}" destId="{2BAD6FD2-8B59-429D-86EC-72CA70DB40CE}" srcOrd="0" destOrd="0" presId="urn:microsoft.com/office/officeart/2018/2/layout/IconCircleList"/>
    <dgm:cxn modelId="{233F87A3-768E-4C1A-B0E7-DBC32D5C80F5}" type="presOf" srcId="{F64B2DAB-9EA3-4EEF-88F9-18D8E36A3E92}" destId="{BF3CCEAD-EEDA-4239-9B1F-13DC27A47295}" srcOrd="0" destOrd="0" presId="urn:microsoft.com/office/officeart/2018/2/layout/IconCircleList"/>
    <dgm:cxn modelId="{19092EB3-026E-4E6B-912D-4DD66C34513F}" srcId="{584B6BBC-F792-42EC-879F-1459BC3403B7}" destId="{C5FE9D8B-A0D1-47A9-AAEB-441389787E8B}" srcOrd="1" destOrd="0" parTransId="{533DACF5-65E9-4B94-BE3C-D37DDCC345A9}" sibTransId="{8478553F-FE63-4561-B3B3-26ED30E24923}"/>
    <dgm:cxn modelId="{B950B8D4-F11C-4CB5-B3AE-63889E2EE384}" type="presOf" srcId="{C816F961-8924-48D5-A26B-B2A05300B553}" destId="{C4D99583-A4AD-45FB-A640-4193B9F8246F}" srcOrd="0" destOrd="0" presId="urn:microsoft.com/office/officeart/2018/2/layout/IconCircleList"/>
    <dgm:cxn modelId="{30222DF3-CE01-488D-BB7E-D47AB1D9C745}" type="presParOf" srcId="{CEC7E71A-5FDC-43C8-B7BF-52A07DD70AF0}" destId="{8A860603-1F57-439A-9BDE-2933F1B4AE94}" srcOrd="0" destOrd="0" presId="urn:microsoft.com/office/officeart/2018/2/layout/IconCircleList"/>
    <dgm:cxn modelId="{748B798D-4952-4CC5-A382-4AD7CDAB402C}" type="presParOf" srcId="{8A860603-1F57-439A-9BDE-2933F1B4AE94}" destId="{E829A93C-751B-4775-9245-11FDD4C9E748}" srcOrd="0" destOrd="0" presId="urn:microsoft.com/office/officeart/2018/2/layout/IconCircleList"/>
    <dgm:cxn modelId="{8C8DE1EB-F85A-4E3D-9FE6-DEF2377993F0}" type="presParOf" srcId="{E829A93C-751B-4775-9245-11FDD4C9E748}" destId="{BE59E254-4BC1-478A-9F86-4383300F5AB7}" srcOrd="0" destOrd="0" presId="urn:microsoft.com/office/officeart/2018/2/layout/IconCircleList"/>
    <dgm:cxn modelId="{AE35EE67-027E-40EA-9C6D-2C7E2182491C}" type="presParOf" srcId="{E829A93C-751B-4775-9245-11FDD4C9E748}" destId="{E6BC1D3B-0741-4BDD-940D-E7B90C5984A3}" srcOrd="1" destOrd="0" presId="urn:microsoft.com/office/officeart/2018/2/layout/IconCircleList"/>
    <dgm:cxn modelId="{EED8CBA2-F35A-4329-AAA0-1C7069518FF1}" type="presParOf" srcId="{E829A93C-751B-4775-9245-11FDD4C9E748}" destId="{6338770F-233C-4669-B365-8332766BD083}" srcOrd="2" destOrd="0" presId="urn:microsoft.com/office/officeart/2018/2/layout/IconCircleList"/>
    <dgm:cxn modelId="{2FEF95EE-48AE-40DC-9177-1D18F4A2F244}" type="presParOf" srcId="{E829A93C-751B-4775-9245-11FDD4C9E748}" destId="{7C487CCE-E06C-4DDF-91D2-8EE53EDFCCEA}" srcOrd="3" destOrd="0" presId="urn:microsoft.com/office/officeart/2018/2/layout/IconCircleList"/>
    <dgm:cxn modelId="{56171B80-2A07-41A3-9F5F-26C8F08E96AB}" type="presParOf" srcId="{8A860603-1F57-439A-9BDE-2933F1B4AE94}" destId="{C4D99583-A4AD-45FB-A640-4193B9F8246F}" srcOrd="1" destOrd="0" presId="urn:microsoft.com/office/officeart/2018/2/layout/IconCircleList"/>
    <dgm:cxn modelId="{992D2A7E-4A61-4F53-81A5-2626349573B1}" type="presParOf" srcId="{8A860603-1F57-439A-9BDE-2933F1B4AE94}" destId="{5E00B9D0-67E9-46BE-BDD4-4D4682E3C825}" srcOrd="2" destOrd="0" presId="urn:microsoft.com/office/officeart/2018/2/layout/IconCircleList"/>
    <dgm:cxn modelId="{B836830A-964F-46CD-A5F0-A1509ED647F8}" type="presParOf" srcId="{5E00B9D0-67E9-46BE-BDD4-4D4682E3C825}" destId="{0EDD08CB-9F7D-4314-AFEC-7CFABB9BD74B}" srcOrd="0" destOrd="0" presId="urn:microsoft.com/office/officeart/2018/2/layout/IconCircleList"/>
    <dgm:cxn modelId="{1AEA2697-FC09-4E0A-AE1D-3E15B9459EDE}" type="presParOf" srcId="{5E00B9D0-67E9-46BE-BDD4-4D4682E3C825}" destId="{92EAE4BC-DFA0-44F1-9D73-08F75F0B74E2}" srcOrd="1" destOrd="0" presId="urn:microsoft.com/office/officeart/2018/2/layout/IconCircleList"/>
    <dgm:cxn modelId="{7615BBF0-2CF5-433B-9A97-8ED3DAB8CBF4}" type="presParOf" srcId="{5E00B9D0-67E9-46BE-BDD4-4D4682E3C825}" destId="{5564447E-163D-4FE1-B611-FAE5B27A2D3F}" srcOrd="2" destOrd="0" presId="urn:microsoft.com/office/officeart/2018/2/layout/IconCircleList"/>
    <dgm:cxn modelId="{DD3541B5-AF7F-4507-897E-C1697A37814F}" type="presParOf" srcId="{5E00B9D0-67E9-46BE-BDD4-4D4682E3C825}" destId="{2BAD6FD2-8B59-429D-86EC-72CA70DB40CE}" srcOrd="3" destOrd="0" presId="urn:microsoft.com/office/officeart/2018/2/layout/IconCircleList"/>
    <dgm:cxn modelId="{777C8F7D-4B16-4B81-8C6E-6093F97DE9B7}" type="presParOf" srcId="{8A860603-1F57-439A-9BDE-2933F1B4AE94}" destId="{C7FD6226-BBD5-4D6A-AC4B-2F0935812CD0}" srcOrd="3" destOrd="0" presId="urn:microsoft.com/office/officeart/2018/2/layout/IconCircleList"/>
    <dgm:cxn modelId="{2431C3D3-4682-4150-B2C3-ADA25323DB05}" type="presParOf" srcId="{8A860603-1F57-439A-9BDE-2933F1B4AE94}" destId="{AE881FA8-6847-4B01-9C71-E49027C694CC}" srcOrd="4" destOrd="0" presId="urn:microsoft.com/office/officeart/2018/2/layout/IconCircleList"/>
    <dgm:cxn modelId="{270F9CB5-F9EF-4F56-94CB-412E80A973FA}" type="presParOf" srcId="{AE881FA8-6847-4B01-9C71-E49027C694CC}" destId="{23A2A21D-1BC1-4C84-8802-EEC6345E0678}" srcOrd="0" destOrd="0" presId="urn:microsoft.com/office/officeart/2018/2/layout/IconCircleList"/>
    <dgm:cxn modelId="{3AFB57E6-65B7-4441-BCC1-E5BF22DC9DA8}" type="presParOf" srcId="{AE881FA8-6847-4B01-9C71-E49027C694CC}" destId="{73F11579-E050-4148-A729-4EFBC7AFE810}" srcOrd="1" destOrd="0" presId="urn:microsoft.com/office/officeart/2018/2/layout/IconCircleList"/>
    <dgm:cxn modelId="{E63BA105-4AFD-439B-8046-B0E49D3007F4}" type="presParOf" srcId="{AE881FA8-6847-4B01-9C71-E49027C694CC}" destId="{D4521391-132F-489E-8D23-BEE053130954}" srcOrd="2" destOrd="0" presId="urn:microsoft.com/office/officeart/2018/2/layout/IconCircleList"/>
    <dgm:cxn modelId="{51E726C8-D4E4-4017-AE2B-8EEEE089D0DB}" type="presParOf" srcId="{AE881FA8-6847-4B01-9C71-E49027C694CC}" destId="{DACD0E68-8752-400E-99BF-BED9C60BBD21}" srcOrd="3" destOrd="0" presId="urn:microsoft.com/office/officeart/2018/2/layout/IconCircleList"/>
    <dgm:cxn modelId="{CCD9A406-22DE-4D82-9660-CE61FB8355AF}" type="presParOf" srcId="{8A860603-1F57-439A-9BDE-2933F1B4AE94}" destId="{BF3CCEAD-EEDA-4239-9B1F-13DC27A47295}" srcOrd="5" destOrd="0" presId="urn:microsoft.com/office/officeart/2018/2/layout/IconCircleList"/>
    <dgm:cxn modelId="{81E47934-C8BE-4D27-B4C6-740C51710A09}" type="presParOf" srcId="{8A860603-1F57-439A-9BDE-2933F1B4AE94}" destId="{7F2D1B25-62C5-405A-8E8F-D33FAFE517CA}" srcOrd="6" destOrd="0" presId="urn:microsoft.com/office/officeart/2018/2/layout/IconCircleList"/>
    <dgm:cxn modelId="{8C8AD3A7-C4DC-4111-9550-E252034962FD}" type="presParOf" srcId="{7F2D1B25-62C5-405A-8E8F-D33FAFE517CA}" destId="{C9C35698-0730-40FB-9038-ECFDD7766CD4}" srcOrd="0" destOrd="0" presId="urn:microsoft.com/office/officeart/2018/2/layout/IconCircleList"/>
    <dgm:cxn modelId="{F370D3A4-68B1-4AB3-87CE-057D69B10947}" type="presParOf" srcId="{7F2D1B25-62C5-405A-8E8F-D33FAFE517CA}" destId="{2739208C-77D8-4118-AFCD-433D7C6C34FF}" srcOrd="1" destOrd="0" presId="urn:microsoft.com/office/officeart/2018/2/layout/IconCircleList"/>
    <dgm:cxn modelId="{B42AE0F1-594F-48A3-877B-EE8733D67DF8}" type="presParOf" srcId="{7F2D1B25-62C5-405A-8E8F-D33FAFE517CA}" destId="{846230A9-16BE-43B6-BD23-72CD4AB74180}" srcOrd="2" destOrd="0" presId="urn:microsoft.com/office/officeart/2018/2/layout/IconCircleList"/>
    <dgm:cxn modelId="{6AEE7101-37A1-4A7A-BDAA-BF224A38608E}" type="presParOf" srcId="{7F2D1B25-62C5-405A-8E8F-D33FAFE517CA}" destId="{B229064A-9297-43EE-97A6-1D3B7D4FE32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59E254-4BC1-478A-9F86-4383300F5AB7}">
      <dsp:nvSpPr>
        <dsp:cNvPr id="0" name=""/>
        <dsp:cNvSpPr/>
      </dsp:nvSpPr>
      <dsp:spPr>
        <a:xfrm>
          <a:off x="82613" y="48693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BC1D3B-0741-4BDD-940D-E7B90C5984A3}">
      <dsp:nvSpPr>
        <dsp:cNvPr id="0" name=""/>
        <dsp:cNvSpPr/>
      </dsp:nvSpPr>
      <dsp:spPr>
        <a:xfrm>
          <a:off x="271034" y="237115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87CCE-E06C-4DDF-91D2-8EE53EDFCCEA}">
      <dsp:nvSpPr>
        <dsp:cNvPr id="0" name=""/>
        <dsp:cNvSpPr/>
      </dsp:nvSpPr>
      <dsp:spPr>
        <a:xfrm>
          <a:off x="1172126" y="4869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 team can house your communication and files in one place so you can compartmentalize your work into specific projects or groups</a:t>
          </a:r>
          <a:endParaRPr lang="en-US" sz="1300" kern="1200"/>
        </a:p>
      </dsp:txBody>
      <dsp:txXfrm>
        <a:off x="1172126" y="48693"/>
        <a:ext cx="2114937" cy="897246"/>
      </dsp:txXfrm>
    </dsp:sp>
    <dsp:sp modelId="{0EDD08CB-9F7D-4314-AFEC-7CFABB9BD74B}">
      <dsp:nvSpPr>
        <dsp:cNvPr id="0" name=""/>
        <dsp:cNvSpPr/>
      </dsp:nvSpPr>
      <dsp:spPr>
        <a:xfrm>
          <a:off x="3655575" y="48693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EAE4BC-DFA0-44F1-9D73-08F75F0B74E2}">
      <dsp:nvSpPr>
        <dsp:cNvPr id="0" name=""/>
        <dsp:cNvSpPr/>
      </dsp:nvSpPr>
      <dsp:spPr>
        <a:xfrm>
          <a:off x="3843996" y="237115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D6FD2-8B59-429D-86EC-72CA70DB40CE}">
      <dsp:nvSpPr>
        <dsp:cNvPr id="0" name=""/>
        <dsp:cNvSpPr/>
      </dsp:nvSpPr>
      <dsp:spPr>
        <a:xfrm>
          <a:off x="4745088" y="4869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Allows you to have a flexible conversation </a:t>
          </a:r>
          <a:endParaRPr lang="en-US" sz="1300" kern="1200"/>
        </a:p>
      </dsp:txBody>
      <dsp:txXfrm>
        <a:off x="4745088" y="48693"/>
        <a:ext cx="2114937" cy="897246"/>
      </dsp:txXfrm>
    </dsp:sp>
    <dsp:sp modelId="{23A2A21D-1BC1-4C84-8802-EEC6345E0678}">
      <dsp:nvSpPr>
        <dsp:cNvPr id="0" name=""/>
        <dsp:cNvSpPr/>
      </dsp:nvSpPr>
      <dsp:spPr>
        <a:xfrm>
          <a:off x="7228536" y="48693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F11579-E050-4148-A729-4EFBC7AFE810}">
      <dsp:nvSpPr>
        <dsp:cNvPr id="0" name=""/>
        <dsp:cNvSpPr/>
      </dsp:nvSpPr>
      <dsp:spPr>
        <a:xfrm>
          <a:off x="7416958" y="237115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D0E68-8752-400E-99BF-BED9C60BBD21}">
      <dsp:nvSpPr>
        <dsp:cNvPr id="0" name=""/>
        <dsp:cNvSpPr/>
      </dsp:nvSpPr>
      <dsp:spPr>
        <a:xfrm>
          <a:off x="8318049" y="4869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Enhances employee engagement and facilitates remote meetings as well as collaboration</a:t>
          </a:r>
          <a:endParaRPr lang="en-US" sz="1300" kern="1200"/>
        </a:p>
      </dsp:txBody>
      <dsp:txXfrm>
        <a:off x="8318049" y="48693"/>
        <a:ext cx="2114937" cy="897246"/>
      </dsp:txXfrm>
    </dsp:sp>
    <dsp:sp modelId="{C9C35698-0730-40FB-9038-ECFDD7766CD4}">
      <dsp:nvSpPr>
        <dsp:cNvPr id="0" name=""/>
        <dsp:cNvSpPr/>
      </dsp:nvSpPr>
      <dsp:spPr>
        <a:xfrm>
          <a:off x="82613" y="1333433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39208C-77D8-4118-AFCD-433D7C6C34FF}">
      <dsp:nvSpPr>
        <dsp:cNvPr id="0" name=""/>
        <dsp:cNvSpPr/>
      </dsp:nvSpPr>
      <dsp:spPr>
        <a:xfrm>
          <a:off x="271034" y="1521854"/>
          <a:ext cx="520402" cy="52040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9064A-9297-43EE-97A6-1D3B7D4FE327}">
      <dsp:nvSpPr>
        <dsp:cNvPr id="0" name=""/>
        <dsp:cNvSpPr/>
      </dsp:nvSpPr>
      <dsp:spPr>
        <a:xfrm>
          <a:off x="1172126" y="1333433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Offers a range of functions that enhance collaborative work within teams including conversation tabs for posting messages and a call feature </a:t>
          </a:r>
          <a:endParaRPr lang="en-US" sz="1300" kern="1200"/>
        </a:p>
      </dsp:txBody>
      <dsp:txXfrm>
        <a:off x="1172126" y="1333433"/>
        <a:ext cx="2114937" cy="8972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50391-BE9C-7BF6-73BB-5ABFFA7167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20E9C4-2AA7-6E5A-A0D7-2CBD82402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939EE-BAB6-4A6B-8B9B-71D5613F4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F77D5-A984-D7EB-FF85-2715F687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90B30B-C0F7-8879-0FC0-E8C859B3E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61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7999C-787F-7A2D-B1B2-4D2820AAD2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83DDA-72E5-E688-0983-7D18931A65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3E5EC-71CA-898F-4E2F-B40ED1C6A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50B1E-B74B-48F8-AE07-70F6607FA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ED9DE-CF9C-AAC8-5335-6A6EB7134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841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AF16A-78EC-ED7A-4CED-5D096BEA6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B14DEE-660E-E4CB-A8B1-9501B2D58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8CDE8-F1A2-E7C3-FDC4-2AC4B8329D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F6E41E-B363-B9AF-31D6-62D17A085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47439E-C014-C7EB-E50F-1C316E01B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778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7345D-243B-143B-8927-210CF9624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89A05-F8C7-6735-44A8-AFD89BCD59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92F2B2-C2B8-E4D1-FA62-A2FE7AA4F4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BC0316-2824-09B8-2858-513CD9B2B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F71B5E-B908-2AEC-A593-7DC7DDF9B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FF867A-9E62-D2E0-F4FB-B6F1DA40F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7582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24C97-9056-F8BF-1423-723F17AE9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AFC1FD-AF83-7E21-9FBE-F1A1E80F15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8486B-2C4B-7AA1-102F-AB94366610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2064A1-C65B-D33B-CC5B-C1C39A5FCF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B94BEC-618D-32EB-ABE9-F8B6C152DF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5C31A0-536A-002D-6627-0ECE5E64D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5ADC34-28C7-9BF1-FDF7-C49CDD5B7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FADBBD-B9B2-6286-D114-BCC8205D0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984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EBED0-1785-85B5-5C92-A57A565A2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618E54-94CF-F0A9-367E-2C8C9C2F2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7B1FC0-74FD-BF02-BB0D-9747E4D9B7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60BBD4-CAFA-FB8E-DF78-82CA972DB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084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BFBCC4-A030-670F-0986-2028DD495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FBF5AE-1B4B-B641-3DCD-FA6384AF6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935602-71B4-E23C-C53A-D51230D93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861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DBA45A-FE57-A8B1-B634-E402A3388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C70BE-E7CE-F78D-65BE-96F27A12F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947EBE-01B0-4369-0B9E-122B52ED08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01036A-0F60-8560-C836-0A14448F2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E0777-8A96-B4F5-2367-5D574CADE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AB8798-F09F-5916-CF62-51D1929FE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611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D15A0-2B13-2342-59F1-187B10A05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BEBC6D-7C8B-83FF-DBDE-587CD1A488A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07611A-85B7-40F2-4F4B-E72CB11D4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F1B8A-0528-B17B-DE0C-2EA9E4F14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7EAB55-2535-96A8-9105-D61572962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0DF64-70A2-27F8-EC2B-0DA7C4458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31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554E45-51FC-95EB-E14E-F31774EA8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862D64-D0E1-35AC-4FC9-CD1ABA49E3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8298C-0E87-BC17-51C6-D575004BB0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1C77B-D6EC-ACA9-4F96-DA07CDE1B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B0B69-592F-E582-F325-BEDBA1125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5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B98CB0-D73D-CFEF-2BA9-606590B409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372472-D448-68E7-808C-1283AD65D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9925A-3F65-83FB-811D-13D0900DE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3A2F6-0898-CDB8-8E5E-0C5386BD7B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3775FE-C733-C879-4B5C-8163166A7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81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3A1FE2-406E-42AA-6004-C0E3C6E43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311F48-2158-76AB-B8F8-CFBDFCEEFE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D3843-8C23-3BFD-FEA2-609AF61DED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9CAE8C-BB46-492E-B9A4-2580A8997B14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048D3-D32B-DA51-13F6-2BE901863E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EDD88-5E48-DBF6-EB94-44BC31B767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F497C2-C9E6-4A1E-B468-D5D52EF6E5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16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kedin.com/learning/collaborating-with-microsoft-365/making-a-call-in-teams?autoSkip=true&amp;resume=false&amp;u=77966930" TargetMode="External"/><Relationship Id="rId2" Type="http://schemas.openxmlformats.org/officeDocument/2006/relationships/hyperlink" Target="https://www.linkedin.com/learning/collaborating-with-microsoft-365/create-a-team?resume=false&amp;u=7796693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www.mdpi.com/2073-431X/11/12/175" TargetMode="External"/><Relationship Id="rId4" Type="http://schemas.openxmlformats.org/officeDocument/2006/relationships/hyperlink" Target="https://d1wqtxts1xzle7.cloudfront.net/123452190/icetol2024_babazi-libre.pdf?1750854072=&amp;response-content-disposition=inline%3B+filename%3DMS_Teams_for_Virtual_Collaboration_An_Ov.pdf&amp;Expires=1791064093&amp;Signature=Hti0D8zXzqgpkh-kd4~GuquROXaxYxnTYlENHDE0KYKx78lb-dD~dYbdCtPk-ji334-1u2f~EMelHMHMlQhkKPDCdGasi-KA864hJRLuyriRrkPFdmeZjgQj7u8CPlaJUHIWX2qzE1a4W1E4Q8EMSPtlMWAIkZWp0MKeI-wtLzQgMl2UtPTkJS54qM1N0aj29VAyPybkH2m3J0-d0ubzTx9vYHsAXNScbiATSy-AR5-B2M00MMXmpa3lFtUaLWtBCxyHhVITVn3809s0pifER-Sc8I1Gmw4xrWIsF1DFwdKbbpBKmOHIBpWy6SSglJmgKMtJ9~IU7Iz0X-10rUAcww__&amp;Key-Pair-Id=APKAJLOHF5GGSLRBV4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4 Digital Skills Everyone Will Need For The Future Of Work | Bernard  Marr">
            <a:extLst>
              <a:ext uri="{FF2B5EF4-FFF2-40B4-BE49-F238E27FC236}">
                <a16:creationId xmlns:a16="http://schemas.microsoft.com/office/drawing/2014/main" id="{3E3F454E-A550-A35E-0902-047F014C40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" t="8061" r="2010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3117E-3F08-5B5B-0762-589973152A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b="1" dirty="0">
                <a:solidFill>
                  <a:schemeClr val="bg1"/>
                </a:solidFill>
              </a:rPr>
              <a:t>Digital Skills and Research Methods (LCHS4007_BIRM)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ABC6A-E98D-8236-3382-A49F7BDE40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By Anila, Aneela, Aneesa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8179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026FA-1EB5-F113-3DA4-4A038B247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latin typeface="Abadi ExtraLight" panose="020B0204020104020204" pitchFamily="34" charset="0"/>
              </a:rPr>
              <a:t>Advantages and limitations of Microsoft Teams 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ACB30EC-ECD1-6AD4-F33B-86C73905EF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7168316"/>
              </p:ext>
            </p:extLst>
          </p:nvPr>
        </p:nvGraphicFramePr>
        <p:xfrm>
          <a:off x="189271" y="1872315"/>
          <a:ext cx="10515600" cy="22793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4D4ACEE-25CD-E570-64CA-BC6B0A550BB1}"/>
              </a:ext>
            </a:extLst>
          </p:cNvPr>
          <p:cNvSpPr txBox="1"/>
          <p:nvPr/>
        </p:nvSpPr>
        <p:spPr>
          <a:xfrm>
            <a:off x="235974" y="1291878"/>
            <a:ext cx="104221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Advantages: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7F7106-0A75-14CE-D446-CEA3413BF1CB}"/>
              </a:ext>
            </a:extLst>
          </p:cNvPr>
          <p:cNvSpPr txBox="1"/>
          <p:nvPr/>
        </p:nvSpPr>
        <p:spPr>
          <a:xfrm>
            <a:off x="189271" y="4366014"/>
            <a:ext cx="11523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Limitations: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99667B4-7421-9E4C-E43D-98EE9DDE6B3A}"/>
              </a:ext>
            </a:extLst>
          </p:cNvPr>
          <p:cNvSpPr txBox="1"/>
          <p:nvPr/>
        </p:nvSpPr>
        <p:spPr>
          <a:xfrm>
            <a:off x="142568" y="4827679"/>
            <a:ext cx="711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Lack of notifications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Lack of consistency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When a camera is opened while the user’s screen is shared, it does not tell the user that their camera has turned on</a:t>
            </a:r>
          </a:p>
        </p:txBody>
      </p:sp>
      <p:pic>
        <p:nvPicPr>
          <p:cNvPr id="15" name="Picture 14" descr="Advantages vs. disadvantages of Bayesian statistics">
            <a:extLst>
              <a:ext uri="{FF2B5EF4-FFF2-40B4-BE49-F238E27FC236}">
                <a16:creationId xmlns:a16="http://schemas.microsoft.com/office/drawing/2014/main" id="{0D186673-D9E9-2331-D767-55D50A4ED7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48241" y="4489170"/>
            <a:ext cx="3191389" cy="2127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106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2E5A1-5261-3BA6-ED2B-9C794D5F1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100"/>
              <a:t>Recommendations on how Ashford can implement these changes.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C6E14-79B5-4AEC-394D-DB5F8BC3D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/>
              <a:t>Start by creating a team channel where you can update any changes or shifts </a:t>
            </a:r>
          </a:p>
          <a:p>
            <a:r>
              <a:rPr lang="en-GB" sz="2000"/>
              <a:t>Use of meetings and calls, so it is easier to communicate and discuss ideas </a:t>
            </a:r>
          </a:p>
          <a:p>
            <a:r>
              <a:rPr lang="en-GB" sz="2000"/>
              <a:t>Use the @ mention to gain a certain member groups attention to make communication in the workplace is easier</a:t>
            </a:r>
          </a:p>
          <a:p>
            <a:endParaRPr lang="en-GB" sz="2000"/>
          </a:p>
        </p:txBody>
      </p:sp>
      <p:pic>
        <p:nvPicPr>
          <p:cNvPr id="5" name="Picture 4" descr="Cartoon Meetings Images – Browse 293,168 Stock Photos, Vectors, and Video |  Adobe Stock">
            <a:extLst>
              <a:ext uri="{FF2B5EF4-FFF2-40B4-BE49-F238E27FC236}">
                <a16:creationId xmlns:a16="http://schemas.microsoft.com/office/drawing/2014/main" id="{A9171552-F696-41F8-669D-E5E43A85DB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2828483"/>
            <a:ext cx="5150277" cy="302578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226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1DD9A7-E867-65E7-8443-E93C7DACC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61" y="-13271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4A0DA-6D1E-FA82-3EAB-934A69DDA8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758514"/>
            <a:ext cx="6374920" cy="6310880"/>
          </a:xfrm>
        </p:spPr>
        <p:txBody>
          <a:bodyPr>
            <a:normAutofit fontScale="700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Hodge, C. (2022) </a:t>
            </a:r>
            <a:r>
              <a:rPr lang="en-GB" i="1" dirty="0"/>
              <a:t>Collaborating with Microsoft 365.</a:t>
            </a:r>
            <a:r>
              <a:rPr lang="en-GB" dirty="0"/>
              <a:t>, </a:t>
            </a:r>
            <a:r>
              <a:rPr lang="en-GB" i="1" dirty="0"/>
              <a:t>Collaborating with Microsoft 365.</a:t>
            </a:r>
            <a:r>
              <a:rPr lang="en-GB" dirty="0"/>
              <a:t> Edited by Microsoft. </a:t>
            </a:r>
            <a:r>
              <a:rPr lang="en-GB" dirty="0" err="1"/>
              <a:t>Carpenteria</a:t>
            </a:r>
            <a:r>
              <a:rPr lang="en-GB" dirty="0"/>
              <a:t>, CA: </a:t>
            </a:r>
            <a:r>
              <a:rPr lang="en-GB" dirty="0" err="1"/>
              <a:t>linkedincom</a:t>
            </a:r>
            <a:r>
              <a:rPr lang="en-GB" dirty="0"/>
              <a:t>. </a:t>
            </a:r>
            <a:r>
              <a:rPr lang="en-GB" dirty="0">
                <a:hlinkClick r:id="rId2"/>
              </a:rPr>
              <a:t>https://www.linkedin.com/learning/collaborating-with-microsoft-365/create-a-team?resume=false&amp;u=77966930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  https://www.linkedin.com/learning/collaborating-with-    microsoft-365/making-a-call-in-teams?autoSkip=true&amp;resume=false&amp;u=77966930</a:t>
            </a: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 err="1"/>
              <a:t>Chaushi</a:t>
            </a:r>
            <a:r>
              <a:rPr lang="en-GB" sz="2400" dirty="0"/>
              <a:t>, B.A., </a:t>
            </a:r>
            <a:r>
              <a:rPr lang="en-GB" sz="2400" dirty="0" err="1"/>
              <a:t>Nastovska</a:t>
            </a:r>
            <a:r>
              <a:rPr lang="en-GB" sz="2400" dirty="0"/>
              <a:t>, M. and Veseli-</a:t>
            </a:r>
            <a:r>
              <a:rPr lang="en-GB" sz="2400" dirty="0" err="1"/>
              <a:t>Kurtishi</a:t>
            </a:r>
            <a:r>
              <a:rPr lang="en-GB" sz="2400" dirty="0"/>
              <a:t>, T., 2024. MS Teams for Virtual Collaboration-An Overview.</a:t>
            </a:r>
            <a:br>
              <a:rPr lang="en-GB" sz="2400" dirty="0"/>
            </a:br>
            <a:r>
              <a:rPr lang="en-GB" sz="2600" dirty="0">
                <a:hlinkClick r:id="rId4"/>
              </a:rPr>
              <a:t>https://d1wqtxts1xzle7.cloudfront.net/123452190/icetol2024_babazi-libre.pdf?1750854072=&amp;response-content-disposition=inline%3B+filename%3DMS_Teams_for_Virtual_Collaboration_An_Ov.pdf&amp;Expires=1791064093&amp;Signature=Hti0D8zXzqgpkh-kd4~GuquROXaxYxnTYlENHDE0KYKx78lb-dD~dYbdCtPk-ji334-1u2f~EMelHMHMlQhkKPDCdGasi-KA864hJRLuyriRrkPFdmeZjgQj7u8CPlaJUHIWX2qzE1a4W1E4Q8EMSPtlMWAIkZWp0MKeI-wtLzQgMl2UtPTkJS54qM1N0aj29VAyPybkH2m3J0-d0ubzTx9vYHsAXNScbiATSy-AR5-B2M00MMXmpa3lFtUaLWtBCxyHhVITVn3809s0pifER-Sc8I1Gmw4xrWIsF1DFwdKbbpBKmOHIBpWy6SSglJmgKMtJ9~IU7Iz0X-10rUAcww__&amp;Key-Pair-Id=APKAJLOHF5GGSLRBV4ZA</a:t>
            </a:r>
            <a:endParaRPr lang="en-GB" sz="26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/>
              <a:t>Heuristic Evaluation of Microsoft Teams as an Online Teaching Platform: An Educators’ Perspective </a:t>
            </a:r>
            <a:r>
              <a:rPr lang="en-GB" sz="2400" dirty="0">
                <a:hlinkClick r:id="rId5"/>
              </a:rPr>
              <a:t>https://www.mdpi.com/2073-431X/11/12/175</a:t>
            </a:r>
            <a:endParaRPr lang="en-GB" sz="2600" dirty="0"/>
          </a:p>
        </p:txBody>
      </p:sp>
      <p:pic>
        <p:nvPicPr>
          <p:cNvPr id="4" name="Picture 3" descr="I Evaluated the 7 Best Reference Managers of 2026 for Easy Citations">
            <a:extLst>
              <a:ext uri="{FF2B5EF4-FFF2-40B4-BE49-F238E27FC236}">
                <a16:creationId xmlns:a16="http://schemas.microsoft.com/office/drawing/2014/main" id="{8DC0444B-185D-8411-5717-A5D7ECA32E9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878" r="19153" b="3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1828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d4b7dea9da573cd77bcb76a15fe06c0f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d96d1c8334f59e8a58811c6ae7d5680f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336CBB7-6CC9-4CF4-935E-F2F1BBC7B848}">
  <ds:schemaRefs>
    <ds:schemaRef ds:uri="http://schemas.openxmlformats.org/package/2006/metadata/core-properties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577751d0-6084-4994-a202-0c32fc3287d3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5CCBE43-EBCF-4F5B-B1C2-0544271D6E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6E52994-1A15-46EB-95D7-E67B495D8D0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362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Abadi ExtraLight</vt:lpstr>
      <vt:lpstr>Aptos</vt:lpstr>
      <vt:lpstr>Aptos Display</vt:lpstr>
      <vt:lpstr>Arial</vt:lpstr>
      <vt:lpstr>Calibri</vt:lpstr>
      <vt:lpstr>Courier New</vt:lpstr>
      <vt:lpstr>Office Theme</vt:lpstr>
      <vt:lpstr>Digital Skills and Research Methods (LCHS4007_BIRM)</vt:lpstr>
      <vt:lpstr>Advantages and limitations of Microsoft Teams </vt:lpstr>
      <vt:lpstr>Recommendations on how Ashford can implement these changes.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Anila Aziz (2604216)</dc:creator>
  <cp:lastModifiedBy>Anila Aziz (2604216)</cp:lastModifiedBy>
  <cp:revision>1</cp:revision>
  <dcterms:created xsi:type="dcterms:W3CDTF">2026-10-02T18:45:55Z</dcterms:created>
  <dcterms:modified xsi:type="dcterms:W3CDTF">2026-10-08T16:07:31Z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