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60" r:id="rId4"/>
    <p:sldId id="257" r:id="rId5"/>
    <p:sldId id="261" r:id="rId6"/>
    <p:sldId id="262" r:id="rId7"/>
    <p:sldId id="265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C07D6-EAE7-4789-948C-D25012753C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Strategies to Improve exercise within the Elderly.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AFC11A-D7EB-4EA2-BAA0-A1327D9479A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Stefan Morrow.</a:t>
            </a:r>
          </a:p>
        </p:txBody>
      </p:sp>
    </p:spTree>
    <p:extLst>
      <p:ext uri="{BB962C8B-B14F-4D97-AF65-F5344CB8AC3E}">
        <p14:creationId xmlns:p14="http://schemas.microsoft.com/office/powerpoint/2010/main" val="1804139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42076-BD3E-454D-85E7-B24752B55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Best Activities for the Elderly.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A8D2C-C95A-45B0-A7DC-88E2CC327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Age </a:t>
            </a:r>
            <a:r>
              <a:rPr lang="en-GB" dirty="0" err="1"/>
              <a:t>Cymru</a:t>
            </a:r>
            <a:r>
              <a:rPr lang="en-GB" dirty="0"/>
              <a:t> say its imperative that people over 60 have access to a wide variety of physical and social activities. </a:t>
            </a:r>
          </a:p>
          <a:p>
            <a:r>
              <a:rPr lang="en-GB" dirty="0"/>
              <a:t>NHS guidelines suggest that people over the age of 65 should partake in around 2.5 hours of exercise a week with some muscle strengthening exercise included. </a:t>
            </a:r>
          </a:p>
          <a:p>
            <a:r>
              <a:rPr lang="en-GB" dirty="0"/>
              <a:t>Suggested activities are: a fast paced walk, water aerobics/swimming, pushing a lawnmower, resistance training or heavy gardening.</a:t>
            </a:r>
          </a:p>
          <a:p>
            <a:r>
              <a:rPr lang="en-GB" dirty="0"/>
              <a:t>However, research carried out by Dr Peter Herbert suggests that high intensity interval training may be beneficial to older participants.  </a:t>
            </a:r>
          </a:p>
        </p:txBody>
      </p:sp>
    </p:spTree>
    <p:extLst>
      <p:ext uri="{BB962C8B-B14F-4D97-AF65-F5344CB8AC3E}">
        <p14:creationId xmlns:p14="http://schemas.microsoft.com/office/powerpoint/2010/main" val="367087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CC244-9C91-456C-81F0-F375D0BB2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HIIT in the Elderly.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7362F-B8EA-48EA-AE05-BAEEF44B54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 Peter Herbert’s research showed that by using high intensity interval training, the participants V02 max could increase and an increase in leg power.</a:t>
            </a:r>
          </a:p>
          <a:p>
            <a:r>
              <a:rPr lang="en-GB" dirty="0"/>
              <a:t>The experiment consisted of 2 groups, one sedentary group who did not exercise regularly and one group of masters athletes who trained consistently.</a:t>
            </a:r>
          </a:p>
          <a:p>
            <a:r>
              <a:rPr lang="en-GB" dirty="0"/>
              <a:t>After 6 weeks of NHS guidelines training of 150 minutes a week the participants were asked to undertake 6 x 30s sprints on a bike with a 3 minute rest period in-between once every 5 days. </a:t>
            </a:r>
          </a:p>
          <a:p>
            <a:r>
              <a:rPr lang="en-GB" dirty="0"/>
              <a:t>The results showed increased V02 max, leg power, muscle size and fat loss. </a:t>
            </a:r>
          </a:p>
          <a:p>
            <a:r>
              <a:rPr lang="en-GB" dirty="0"/>
              <a:t>These results could have massive health benefits and mobility benefits later on in life such as getting up stairs, standing and carrying in day to day life.   </a:t>
            </a:r>
          </a:p>
        </p:txBody>
      </p:sp>
    </p:spTree>
    <p:extLst>
      <p:ext uri="{BB962C8B-B14F-4D97-AF65-F5344CB8AC3E}">
        <p14:creationId xmlns:p14="http://schemas.microsoft.com/office/powerpoint/2010/main" val="4274971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CD347-F8D0-4489-8987-EEBBDC4E9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strategies in the UK. 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65C05-FEF5-491A-9425-A8D08277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Elderfit</a:t>
            </a:r>
            <a:r>
              <a:rPr lang="en-GB" dirty="0"/>
              <a:t>: A company which runs in private care homes and community centres. Classes are run in groups or on a 1 to 1 basis. </a:t>
            </a:r>
          </a:p>
          <a:p>
            <a:r>
              <a:rPr lang="en-GB" dirty="0"/>
              <a:t>Balance Classes: these are currently run by Gwynedd council in Pwllheli. These classes are put in place to improve elderly peoples balance, strength and confidence after a fall. </a:t>
            </a:r>
          </a:p>
          <a:p>
            <a:r>
              <a:rPr lang="en-GB" dirty="0"/>
              <a:t>Extra Time: this is a programme started by Queens Park Rangers football club, designed for older people to socialise and get involved in various physical activities. These programs now run across 7 premiere league clubs and 20 professional clubs. </a:t>
            </a:r>
          </a:p>
          <a:p>
            <a:r>
              <a:rPr lang="en-GB" dirty="0"/>
              <a:t>Free swim initiative: free swimming is available across wales to over 60s.</a:t>
            </a:r>
          </a:p>
          <a:p>
            <a:r>
              <a:rPr lang="en-GB" dirty="0"/>
              <a:t>Befriending: funded by Big lottery helped set up social groups throughout Carmarthenshire.  </a:t>
            </a:r>
          </a:p>
        </p:txBody>
      </p:sp>
    </p:spTree>
    <p:extLst>
      <p:ext uri="{BB962C8B-B14F-4D97-AF65-F5344CB8AC3E}">
        <p14:creationId xmlns:p14="http://schemas.microsoft.com/office/powerpoint/2010/main" val="97202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D9AAC-4502-437D-AB14-D5B46016B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and Bad points of the Strategies.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60B38-55C2-451C-9E3B-FAA0BC1117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u="sng" dirty="0"/>
              <a:t>Good</a:t>
            </a:r>
          </a:p>
          <a:p>
            <a:r>
              <a:rPr lang="en-GB" dirty="0"/>
              <a:t>Creating good social environments.</a:t>
            </a:r>
          </a:p>
          <a:p>
            <a:r>
              <a:rPr lang="en-GB" dirty="0"/>
              <a:t>Using activities to match capabilities.</a:t>
            </a:r>
          </a:p>
          <a:p>
            <a:r>
              <a:rPr lang="en-GB" dirty="0"/>
              <a:t>Bringing the activities to those who may otherwise may not be able to access them. </a:t>
            </a:r>
          </a:p>
          <a:p>
            <a:r>
              <a:rPr lang="en-GB" dirty="0"/>
              <a:t>Using functional movements to increase strength and mobility.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1C97C-C8B7-4825-ACE5-FFE359431A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u="sng" dirty="0"/>
              <a:t>Bad</a:t>
            </a:r>
          </a:p>
          <a:p>
            <a:r>
              <a:rPr lang="en-GB" dirty="0"/>
              <a:t>Some schemes only available in private care homes and can be costly. </a:t>
            </a:r>
          </a:p>
          <a:p>
            <a:r>
              <a:rPr lang="en-GB" dirty="0"/>
              <a:t>Not all the schemes are accessible in rural areas. </a:t>
            </a:r>
          </a:p>
          <a:p>
            <a:r>
              <a:rPr lang="en-GB" dirty="0"/>
              <a:t>Council run classes only offered to those who had already suffered a fall. Surely prevention is better than cure. </a:t>
            </a:r>
          </a:p>
        </p:txBody>
      </p:sp>
    </p:spTree>
    <p:extLst>
      <p:ext uri="{BB962C8B-B14F-4D97-AF65-F5344CB8AC3E}">
        <p14:creationId xmlns:p14="http://schemas.microsoft.com/office/powerpoint/2010/main" val="137051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D76A6-C72B-4648-8663-EFCE23FEF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move forward and improve.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2202C-E36D-432C-8374-3467FFEA3C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amount of schemes available in rural areas. </a:t>
            </a:r>
          </a:p>
          <a:p>
            <a:r>
              <a:rPr lang="en-GB" dirty="0"/>
              <a:t>Make things more accessible.</a:t>
            </a:r>
          </a:p>
          <a:p>
            <a:r>
              <a:rPr lang="en-GB" dirty="0"/>
              <a:t>Increased awareness of the importance of physical activity.</a:t>
            </a:r>
          </a:p>
          <a:p>
            <a:r>
              <a:rPr lang="en-GB" dirty="0"/>
              <a:t>Introduce classes into council run homes through government funding.  </a:t>
            </a:r>
          </a:p>
        </p:txBody>
      </p:sp>
    </p:spTree>
    <p:extLst>
      <p:ext uri="{BB962C8B-B14F-4D97-AF65-F5344CB8AC3E}">
        <p14:creationId xmlns:p14="http://schemas.microsoft.com/office/powerpoint/2010/main" val="866423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6FD23-F6AD-40EF-A65D-6E2B7BF9A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FEA45-D108-4207-BE16-9CDF33835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Elderly are not meeting guidelines despite the strategies that are available. </a:t>
            </a:r>
          </a:p>
          <a:p>
            <a:r>
              <a:rPr lang="en-GB" dirty="0"/>
              <a:t>If this continues the health and well being of the elderly will continue to deteriorate. </a:t>
            </a:r>
          </a:p>
          <a:p>
            <a:r>
              <a:rPr lang="en-GB" dirty="0"/>
              <a:t>Injury and poor health are one of the most common barriers to exercise for the elderly. However, an early active lifestyle may prevent these health problems from occurring. </a:t>
            </a:r>
          </a:p>
          <a:p>
            <a:r>
              <a:rPr lang="en-GB" dirty="0"/>
              <a:t>Improvements in available schemes is a must.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568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1A37D-73E2-4D2E-ADDB-A8EA43924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6372A-40AA-4425-A497-B5CDBC1A5E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walesonline</a:t>
            </a:r>
            <a:r>
              <a:rPr lang="en-GB" dirty="0"/>
              <a:t>. (2018). Keeping fit for the over-65s. [online] Available at: http://www.walesonline.co.uk/news/health/keeping-fit-for-the-over-65s-2021447 [Accessed 16 Jan. 2018].</a:t>
            </a:r>
          </a:p>
          <a:p>
            <a:r>
              <a:rPr lang="en-GB" dirty="0"/>
              <a:t>Ageingwellinwales.com. (2018). Cite a Website - Cite This For Me. [online] Available at: http://www.ageingwellinwales.com/Libraries/Documents/Best-Practice-Exercise-Guidance-for-Older-People-at-risk-of-a-Fall-eng.pdf [Accessed 16 Jan. 2018].</a:t>
            </a:r>
          </a:p>
          <a:p>
            <a:r>
              <a:rPr lang="en-GB" dirty="0"/>
              <a:t>Ageuk.org.uk. (2018). Age </a:t>
            </a:r>
            <a:r>
              <a:rPr lang="en-GB" dirty="0" err="1"/>
              <a:t>Cymru</a:t>
            </a:r>
            <a:r>
              <a:rPr lang="en-GB" dirty="0"/>
              <a:t> Sir Gar Social Groups. [online] Available at: https://www.ageuk.org.uk/cymru/sirgar/socialgroups/ [Accessed 16 Jan. 2018].</a:t>
            </a:r>
          </a:p>
          <a:p>
            <a:r>
              <a:rPr lang="en-GB" dirty="0"/>
              <a:t>BBC News. (2018). Balance class to prevent OAP falls. [online] Available at: http://www.bbc.co.uk/news/uk-wales-north-west-wales-21414270 [Accessed 16 Jan. 2018].</a:t>
            </a:r>
          </a:p>
        </p:txBody>
      </p:sp>
    </p:spTree>
    <p:extLst>
      <p:ext uri="{BB962C8B-B14F-4D97-AF65-F5344CB8AC3E}">
        <p14:creationId xmlns:p14="http://schemas.microsoft.com/office/powerpoint/2010/main" val="3244366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FD2B4-BDBE-46C5-9458-AE08FEFF3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28651"/>
            <a:ext cx="8596668" cy="5412712"/>
          </a:xfrm>
        </p:spPr>
        <p:txBody>
          <a:bodyPr/>
          <a:lstStyle/>
          <a:p>
            <a:r>
              <a:rPr lang="en-GB" dirty="0" err="1"/>
              <a:t>Elderfit</a:t>
            </a:r>
            <a:r>
              <a:rPr lang="en-GB" dirty="0"/>
              <a:t>. (2018). </a:t>
            </a:r>
            <a:r>
              <a:rPr lang="en-GB" dirty="0" err="1"/>
              <a:t>Elderfit</a:t>
            </a:r>
            <a:r>
              <a:rPr lang="en-GB" dirty="0"/>
              <a:t> - Exercise sessions for the older person | Cardiff Wales. [online] Available at: http://elderfit.co.uk/ [Accessed 16 Jan. 2018].</a:t>
            </a:r>
          </a:p>
          <a:p>
            <a:r>
              <a:rPr lang="en-GB" dirty="0"/>
              <a:t>BBC News. (2018). Football club keeps elderly spry. [online] Available at: http://www.bbc.co.uk/news/health-15198596 [Accessed 16 Jan. 2018].</a:t>
            </a:r>
          </a:p>
          <a:p>
            <a:r>
              <a:rPr lang="en-GB" dirty="0"/>
              <a:t>Sportengland.org. (2018). Active Ageing Fund - Sport England. [online] Available at: https://www.sportengland.org/funding/active-ageing-fund/ [Accessed 16 Jan. 2018].</a:t>
            </a:r>
          </a:p>
          <a:p>
            <a:r>
              <a:rPr lang="en-GB" dirty="0"/>
              <a:t>Associated Retirement Community Operators. (2018). Survey reveals older people want to do more exercise but face multiple barriers to active lifestyles - Associated Retirement Community Operators. [online] Available at: http://arcouk.org/2015/09/older-people-want-more-exercise/ [Accessed 16 Jan. 2018].</a:t>
            </a:r>
          </a:p>
          <a:p>
            <a:r>
              <a:rPr lang="en-GB" dirty="0"/>
              <a:t>UWTSD, W. (2018). Press Releases 2016 - University of Wales Trinity Saint David. [online] Uwtsd.ac.uk. Available at: http://www.uwtsd.ac.uk/news/press-releases/press-2016/uwtsd-physiologist-establishes-that-less-frequent-higher-intensity-exercise-is-successful-in-improving-fitness-in-ageing-men-.html [Accessed 16 Jan. 2018].</a:t>
            </a:r>
          </a:p>
        </p:txBody>
      </p:sp>
    </p:spTree>
    <p:extLst>
      <p:ext uri="{BB962C8B-B14F-4D97-AF65-F5344CB8AC3E}">
        <p14:creationId xmlns:p14="http://schemas.microsoft.com/office/powerpoint/2010/main" val="5938913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2220</TotalTime>
  <Words>979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Strategies to Improve exercise within the Elderly.</vt:lpstr>
      <vt:lpstr>Best Activities for the Elderly.</vt:lpstr>
      <vt:lpstr>HIIT in the Elderly.  </vt:lpstr>
      <vt:lpstr>Current strategies in the UK.   </vt:lpstr>
      <vt:lpstr>Good and Bad points of the Strategies. </vt:lpstr>
      <vt:lpstr>How to move forward and improve. </vt:lpstr>
      <vt:lpstr>Conclusion. </vt:lpstr>
      <vt:lpstr>Reference List.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to Improve exercise within the Elderly.</dc:title>
  <dc:creator>Stefan Morrow</dc:creator>
  <cp:lastModifiedBy>Stefan Morrow</cp:lastModifiedBy>
  <cp:revision>18</cp:revision>
  <dcterms:created xsi:type="dcterms:W3CDTF">2018-01-14T19:44:49Z</dcterms:created>
  <dcterms:modified xsi:type="dcterms:W3CDTF">2018-01-16T08:44:59Z</dcterms:modified>
</cp:coreProperties>
</file>