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Richard, this is my Project which as you can see is about the multi cutter saw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7416C9-6FE3-4238-934F-7C7A18B6C2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698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E9799-2C60-4964-91A1-74D586ED13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1495" y="2742465"/>
            <a:ext cx="8144134" cy="1373070"/>
          </a:xfrm>
        </p:spPr>
        <p:txBody>
          <a:bodyPr/>
          <a:lstStyle/>
          <a:p>
            <a:r>
              <a:rPr lang="en-GB" dirty="0"/>
              <a:t>Multi-Cutter Saw</a:t>
            </a:r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262DC1F2-D59D-4B56-92B4-5C0CB9694C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53000" y="844952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175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24"/>
    </mc:Choice>
    <mc:Fallback>
      <p:transition spd="slow" advTm="8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</Words>
  <Application>Microsoft Office PowerPoint</Application>
  <PresentationFormat>Widescreen</PresentationFormat>
  <Paragraphs>3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Multi-Cutter Saw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1</cp:revision>
  <dcterms:created xsi:type="dcterms:W3CDTF">2021-06-11T20:39:10Z</dcterms:created>
  <dcterms:modified xsi:type="dcterms:W3CDTF">2021-06-11T20:39:29Z</dcterms:modified>
</cp:coreProperties>
</file>