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notesSlides/notesSlide3.xml" ContentType="application/vnd.openxmlformats-officedocument.presentationml.notesSlide+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5D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C4CDA-943A-4A98-9B5D-C3FA2A5A46ED}" v="527" dt="2021-11-06T01:55:45.247"/>
    <p1510:client id="{08821C86-F2DE-0165-263C-9263AD6E6D99}" v="3414" dt="2021-11-11T19:42:27.598"/>
    <p1510:client id="{0D83E0AD-0F4F-A534-96A0-965C230BE625}" v="545" dt="2021-11-06T05:11:46.414"/>
    <p1510:client id="{371849E4-B9AE-DB04-4CEF-614936020022}" v="1842" dt="2021-11-13T01:39:59.994"/>
    <p1510:client id="{4F75A4AA-B2A7-FE3E-EBC2-93F198EC6A9E}" v="974" dt="2021-11-06T03:46:34.941"/>
    <p1510:client id="{85131D80-5687-6C2B-7782-A4CE38A24C7E}" v="519" dt="2021-11-06T04:09:26.186"/>
    <p1510:client id="{EA486B3F-A6BC-E32B-A07B-7A0A5F41FFB2}" v="637" dt="2021-11-06T05:51:19.283"/>
    <p1510:client id="{F0E881D5-CFDC-011F-6F2B-5EF477CBE30C}" v="2013" dt="2021-11-07T03:09:22.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22"/>
    </inkml:context>
    <inkml:brush xml:id="br0">
      <inkml:brushProperty name="width" value="0.1" units="cm"/>
      <inkml:brushProperty name="height" value="0.1" units="cm"/>
    </inkml:brush>
  </inkml:definitions>
  <inkml:trace contextRef="#ctx0" brushRef="#br0">20640 10547 16383 0 0,'0'-12'0'0'0,"0"-14"0"0"0,0-10 0 0 0,0-5 0 0 0,0 1 0 0 0,0 2 0 0 0,0 3 0 0 0,0 0 0 0 0,0-1 0 0 0,0 0 0 0 0,0 2 0 0 0,0 4 0 0 0,0 7 0 0 0,0 4 0 0 0,0 0 0 0 0,0-2 0 0 0,0-3 0 0 0,0-6 0 0 0,0-10 0 0 0,0-10 0 0 0,0-7 0 0 0,0-1 0 0 0,0 4 0 0 0,0 9 0 0 0,0 9 0 0 0,0 10 0 0 0,0 8 0 0 0,0 7 0 0 0,0 3 0 0 0,0 3 0 0 0,0 0 0 0 0,0 1 0 0 0,0 0 0 0 0,0-1 0 0 0,0 0 0 0 0,0-1 0 0 0,0 0 0 0 0,0 0 0 0 0,0 0 0 0 0,0-1 0 0 0,0 1 0 0 0,0 0 0 0 0,0 0 0 0 0,0-1 0 0 0,0 1 0 0 0,0 0 0 0 0,0 0 0 0 0,0 0 0 0 0,0 0 0 0 0,0-1 0 0 0,0 1 0 0 0,0 0 0 0 0,0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23"/>
    </inkml:context>
    <inkml:brush xml:id="br0">
      <inkml:brushProperty name="width" value="0.1" units="cm"/>
      <inkml:brushProperty name="height" value="0.1" units="cm"/>
    </inkml:brush>
  </inkml:definitions>
  <inkml:trace contextRef="#ctx0" brushRef="#br0">20640 9467 16383 0 0,'3'0'0'0'0,"4"0"0"0"0,5 0 0 0 0,3 0 0 0 0,7 0 0 0 0,5 0 0 0 0,5 0 0 0 0,6 0 0 0 0,5 0 0 0 0,1 0 0 0 0,-2 0 0 0 0,-6 0 0 0 0,-6 0 0 0 0,-7 0 0 0 0,-5 0 0 0 0,-4 0 0 0 0,-3 0 0 0 0,1 0 0 0 0,1 0 0 0 0,5 0 0 0 0,4 0 0 0 0,4 0 0 0 0,3 0 0 0 0,-1 0 0 0 0,-3 0 0 0 0,-4 0 0 0 0,-3 0 0 0 0,-3 0 0 0 0,-1 0 0 0 0,-2 0 0 0 0,-1 0 0 0 0,-1 0 0 0 0,1 0 0 0 0,4 0 0 0 0,2 0 0 0 0,2 0 0 0 0,0 0 0 0 0,-1 0 0 0 0,-2 0 0 0 0,-1 0 0 0 0,-2 0 0 0 0,0 0 0 0 0,-2 0 0 0 0,-1 0 0 0 0,-2 0 0 0 0,0 0 0 0 0,-2 0 0 0 0,0 0 0 0 0,0 0 0 0 0,0 0 0 0 0,2 0 0 0 0,3 0 0 0 0,2 0 0 0 0,3 0 0 0 0,0 0 0 0 0,0 0 0 0 0,-1 0 0 0 0,-1 0 0 0 0,-1 0 0 0 0,-3 0 0 0 0,-1 0 0 0 0,-1 0 0 0 0,-2 0 0 0 0,0 0 0 0 0,0 0 0 0 0,0 0 0 0 0,0 0 0 0 0,0 0 0 0 0,0 0 0 0 0,0 0 0 0 0,0 0 0 0 0,0 0 0 0 0,0 0 0 0 0,0 0 0 0 0,0 0 0 0 0,1 0 0 0 0,-1 0 0 0 0,0 0 0 0 0,0 0 0 0 0,0 0 0 0 0,0 0 0 0 0,1 0 0 0 0,-1 0 0 0 0,0 0 0 0 0,0 0 0 0 0,0 0 0 0 0,0 0 0 0 0,1 0 0 0 0,-1 0 0 0 0,0 0 0 0 0,0 0 0 0 0,-1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24"/>
    </inkml:context>
    <inkml:brush xml:id="br0">
      <inkml:brushProperty name="width" value="0.1" units="cm"/>
      <inkml:brushProperty name="height" value="0.1" units="cm"/>
    </inkml:brush>
  </inkml:definitions>
  <inkml:trace contextRef="#ctx0" brushRef="#br0">20205 11026 16383 0 0,'0'-10'0'0'0,"0"-15"0"0"0,0-13 0 0 0,0-10 0 0 0,0-7 0 0 0,0-3 0 0 0,0-1 0 0 0,0-1 0 0 0,0-2 0 0 0,0-2 0 0 0,0 0 0 0 0,0 1 0 0 0,0-1 0 0 0,0 2 0 0 0,0-1 0 0 0,0 2 0 0 0,0-3 0 0 0,0-5 0 0 0,0-2 0 0 0,0-2 0 0 0,0 0 0 0 0,0 5 0 0 0,0 7 0 0 0,0 6 0 0 0,0 10 0 0 0,0 7 0 0 0,0 8 0 0 0,0 5 0 0 0,0 4 0 0 0,0 4 0 0 0,0 2 0 0 0,0 2 0 0 0,0 1 0 0 0,0 3 0 0 0,0 1 0 0 0,0 2 0 0 0,0-1 0 0 0,0 2 0 0 0,0-1 0 0 0,0 0 0 0 0,0 0 0 0 0,0 0 0 0 0,0 0 0 0 0,0 0 0 0 0,0 0 0 0 0,0 0 0 0 0,0 0 0 0 0,0-1 0 0 0,0 1 0 0 0,0-1 0 0 0,0-2 0 0 0,0-1 0 0 0,0-1 0 0 0,0 0 0 0 0,0-2 0 0 0,0 1 0 0 0,0-1 0 0 0,0 1 0 0 0,0-1 0 0 0,0 1 0 0 0,0-1 0 0 0,0 1 0 0 0,0-1 0 0 0,0 1 0 0 0,0 0 0 0 0,0-1 0 0 0,0 2 0 0 0,0 1 0 0 0,0 2 0 0 0,0 0 0 0 0,0 1 0 0 0,0 1 0 0 0,0 0 0 0 0,0 0 0 0 0,0 0 0 0 0,0 0 0 0 0,0 0 0 0 0,0 0 0 0 0,0 0 0 0 0,0 0 0 0 0,0 0 0 0 0,0 0 0 0 0,0 0 0 0 0,0-1 0 0 0,0 1 0 0 0,0 0 0 0 0,0 0 0 0 0,0 0 0 0 0,0 0 0 0 0,0-1 0 0 0,0 1 0 0 0,0 0 0 0 0,0 0 0 0 0,0 0 0 0 0,0 0 0 0 0,0-1 0 0 0,0 1 0 0 0,0 0 0 0 0,0 0 0 0 0,0 0 0 0 0,0 0 0 0 0,0-1 0 0 0,0 1 0 0 0,0 0 0 0 0,0 0 0 0 0,0 0 0 0 0,0 0 0 0 0,0-1 0 0 0,0 1 0 0 0,0 0 0 0 0,0 0 0 0 0,0 0 0 0 0,0 0 0 0 0,0 1 0 0 0,0 0 0 0 0,0 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25"/>
    </inkml:context>
    <inkml:brush xml:id="br0">
      <inkml:brushProperty name="width" value="0.1" units="cm"/>
      <inkml:brushProperty name="height" value="0.1" units="cm"/>
    </inkml:brush>
  </inkml:definitions>
  <inkml:trace contextRef="#ctx0" brushRef="#br0">19569 11011 16383 0 0,'0'-16'0'0'0,"0"-15"0"0"0,0-10 0 0 0,0-7 0 0 0,0-1 0 0 0,0 0 0 0 0,0 5 0 0 0,0 6 0 0 0,0 5 0 0 0,0 0 0 0 0,0 0 0 0 0,0-1 0 0 0,0 0 0 0 0,0 1 0 0 0,0 1 0 0 0,0 1 0 0 0,0 4 0 0 0,0 2 0 0 0,0 4 0 0 0,0 4 0 0 0,0 3 0 0 0,0 2 0 0 0,0 2 0 0 0,0 0 0 0 0,0 1 0 0 0,0 1 0 0 0,0 1 0 0 0,0 1 0 0 0,0-1 0 0 0,0 1 0 0 0,0 0 0 0 0,0-1 0 0 0,0-1 0 0 0,0-1 0 0 0,0 1 0 0 0,0 0 0 0 0,0 0 0 0 0,0 0 0 0 0,0-1 0 0 0,0-1 0 0 0,0-1 0 0 0,0 0 0 0 0,0-2 0 0 0,0 1 0 0 0,0 0 0 0 0,0-1 0 0 0,0 0 0 0 0,0 1 0 0 0,0 0 0 0 0,0-1 0 0 0,0 2 0 0 0,0 1 0 0 0,0 1 0 0 0,0 2 0 0 0,0 0 0 0 0,0 0 0 0 0,0-1 0 0 0,0 0 0 0 0,0 0 0 0 0,0 0 0 0 0,0-1 0 0 0,0 1 0 0 0,0 0 0 0 0,0-1 0 0 0,0 1 0 0 0,0-1 0 0 0,0 0 0 0 0,0 1 0 0 0,0 0 0 0 0,0 0 0 0 0,0-1 0 0 0,0-1 0 0 0,0 0 0 0 0,0 0 0 0 0,0 0 0 0 0,0 0 0 0 0,0-1 0 0 0,0 0 0 0 0,0-1 0 0 0,0-2 0 0 0,0-2 0 0 0,0-2 0 0 0,0 0 0 0 0,0 0 0 0 0,0-1 0 0 0,0 2 0 0 0,0 2 0 0 0,0 3 0 0 0,0 0 0 0 0,0 2 0 0 0,0 1 0 0 0,0-1 0 0 0,0 1 0 0 0,0-1 0 0 0,0 1 0 0 0,0 0 0 0 0,0 2 0 0 0,0 0 0 0 0,0 0 0 0 0,0 0 0 0 0,0-2 0 0 0,0 0 0 0 0,0 0 0 0 0,0 0 0 0 0,0 0 0 0 0,0 1 0 0 0,0 1 0 0 0,0 0 0 0 0,0 1 0 0 0,0 0 0 0 0,0 0 0 0 0,0 0 0 0 0,0 0 0 0 0,0-2 0 0 0,0 0 0 0 0,0-2 0 0 0,0-1 0 0 0,0-1 0 0 0,0 1 0 0 0,0 1 0 0 0,0 1 0 0 0,0 1 0 0 0,0 0 0 0 0,0 1 0 0 0,0-2 0 0 0,0 1 0 0 0,0-1 0 0 0,0 0 0 0 0,0 0 0 0 0,0 1 0 0 0,0-1 0 0 0,0 0 0 0 0,0 0 0 0 0,0 1 0 0 0,0-1 0 0 0,0 1 0 0 0,0 0 0 0 0,0 0 0 0 0,0 2 0 0 0,0-1 0 0 0,0 1 0 0 0,0 0 0 0 0,0-1 0 0 0,0 1 0 0 0,0 0 0 0 0,0 0 0 0 0,0 0 0 0 0,0 0 0 0 0,0 0 0 0 0,0 0 0 0 0,0 0 0 0 0,0-1 0 0 0,0 1 0 0 0,0 0 0 0 0,0 0 0 0 0,0 0 0 0 0,0-1 0 0 0,0 1 0 0 0,0 0 0 0 0,0 0 0 0 0,0 0 0 0 0,0 0 0 0 0,0-1 0 0 0,0 1 0 0 0,0 0 0 0 0,0 0 0 0 0,0 0 0 0 0,0 0 0 0 0,0-1 0 0 0,0 1 0 0 0,0-1 0 0 0,0-1 0 0 0,0 1 0 0 0,0 0 0 0 0,0-1 0 0 0,0 0 0 0 0,0 0 0 0 0,0 1 0 0 0,0 0 0 0 0,0-1 0 0 0,0 0 0 0 0,0 1 0 0 0,0 0 0 0 0,0 0 0 0 0,0 0 0 0 0,0 1 0 0 0,0 0 0 0 0,0-1 0 0 0,0 1 0 0 0,0 0 0 0 0,0 0 0 0 0,0 0 0 0 0,0 0 0 0 0,0 1 0 0 0,0 1 0 0 0,0 0 0 0 0,0 1 0 0 0,0 0 0 0 0,0 0 0 0 0,0 0 0 0 0,0 0 0 0 0,0-1 0 0 0,0 0 0 0 0,0 1 0 0 0,0-1 0 0 0,0 0 0 0 0,0 1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26"/>
    </inkml:context>
    <inkml:brush xml:id="br0">
      <inkml:brushProperty name="width" value="0.1" units="cm"/>
      <inkml:brushProperty name="height" value="0.1" units="cm"/>
    </inkml:brush>
  </inkml:definitions>
  <inkml:trace contextRef="#ctx0" brushRef="#br0">19569 8807 16383 0 0,'1'0'0'0'0,"2"0"0"0"0,0 0 0 0 0,3 0 0 0 0,2 0 0 0 0,2 0 0 0 0,1 0 0 0 0,1 0 0 0 0,1 0 0 0 0,0 0 0 0 0,-1 0 0 0 0,0 0 0 0 0,-2 0 0 0 0,-1 0 0 0 0,-1 0 0 0 0,-2 0 0 0 0,1 0 0 0 0,-1 0 0 0 0,0 0 0 0 0,1 0 0 0 0,1 0 0 0 0,2 0 0 0 0,1 0 0 0 0,0 0 0 0 0,1 0 0 0 0,0 0 0 0 0,-2 0 0 0 0,-1 0 0 0 0,-1 0 0 0 0,-1 0 0 0 0,-1 0 0 0 0,0 0 0 0 0,0 0 0 0 0,0 0 0 0 0,0 0 0 0 0,0 0 0 0 0,0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0,0 0 0 0 0,0 0 0 0 0,1 0 0 0 0,-2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27"/>
    </inkml:context>
    <inkml:brush xml:id="br0">
      <inkml:brushProperty name="width" value="0.1" units="cm"/>
      <inkml:brushProperty name="height" value="0.1" units="cm"/>
    </inkml:brush>
  </inkml:definitions>
  <inkml:trace contextRef="#ctx0" brushRef="#br0">18960 11454 16383 0 0,'0'-6'0'0'0,"0"-9"0"0"0,0-7 0 0 0,0-7 0 0 0,0-5 0 0 0,0-2 0 0 0,0-3 0 0 0,0 1 0 0 0,0-1 0 0 0,0 1 0 0 0,0 0 0 0 0,0 0 0 0 0,0 1 0 0 0,0 0 0 0 0,0 0 0 0 0,0 0 0 0 0,0 0 0 0 0,0 0 0 0 0,0 0 0 0 0,0 1 0 0 0,0 1 0 0 0,0 3 0 0 0,0 4 0 0 0,0 2 0 0 0,0 4 0 0 0,0 2 0 0 0,0 1 0 0 0,0 0 0 0 0,0-2 0 0 0,0 0 0 0 0,0-2 0 0 0,0-1 0 0 0,0 0 0 0 0,0-2 0 0 0,0-2 0 0 0,0-3 0 0 0,0-3 0 0 0,0-1 0 0 0,0 0 0 0 0,0 0 0 0 0,0 1 0 0 0,0 1 0 0 0,0 1 0 0 0,0 1 0 0 0,0 0 0 0 0,0 1 0 0 0,0-1 0 0 0,0 1 0 0 0,0 2 0 0 0,0 1 0 0 0,0 1 0 0 0,0 2 0 0 0,0 2 0 0 0,0 1 0 0 0,0 1 0 0 0,0 3 0 0 0,0 2 0 0 0,0 3 0 0 0,0 2 0 0 0,0 3 0 0 0,0 0 0 0 0,0 1 0 0 0,0 0 0 0 0,0 1 0 0 0,0-2 0 0 0,0 0 0 0 0,0-1 0 0 0,0-1 0 0 0,0 1 0 0 0,0-1 0 0 0,0 0 0 0 0,0-2 0 0 0,0 0 0 0 0,0-1 0 0 0,0 0 0 0 0,0-1 0 0 0,0 0 0 0 0,0-2 0 0 0,0-1 0 0 0,0-2 0 0 0,0 0 0 0 0,0 0 0 0 0,0-1 0 0 0,0 0 0 0 0,0 0 0 0 0,0 1 0 0 0,0 0 0 0 0,0 2 0 0 0,0 1 0 0 0,0 2 0 0 0,0 0 0 0 0,0 0 0 0 0,0 1 0 0 0,0-1 0 0 0,0-2 0 0 0,0 0 0 0 0,0-2 0 0 0,0-1 0 0 0,0-1 0 0 0,0 2 0 0 0,0 0 0 0 0,0 2 0 0 0,0 2 0 0 0,0-1 0 0 0,0 2 0 0 0,0 0 0 0 0,0 0 0 0 0,0-1 0 0 0,0 1 0 0 0,0 0 0 0 0,0 0 0 0 0,0 0 0 0 0,0-1 0 0 0,0 1 0 0 0,0-1 0 0 0,0-3 0 0 0,0-3 0 0 0,0-1 0 0 0,0-1 0 0 0,0-2 0 0 0,0 0 0 0 0,0-2 0 0 0,0 0 0 0 0,0 0 0 0 0,0-3 0 0 0,0 1 0 0 0,0 3 0 0 0,0 1 0 0 0,0 2 0 0 0,0 1 0 0 0,0 2 0 0 0,0 2 0 0 0,0 1 0 0 0,0 2 0 0 0,0 1 0 0 0,0-1 0 0 0,0 2 0 0 0,0-1 0 0 0,0 0 0 0 0,0-1 0 0 0,0 1 0 0 0,0 1 0 0 0,0 1 0 0 0,0 2 0 0 0,0 0 0 0 0,0 1 0 0 0,0 1 0 0 0,0 0 0 0 0,0 0 0 0 0,0 0 0 0 0,0 0 0 0 0,0 0 0 0 0,0 0 0 0 0,0 0 0 0 0,0 0 0 0 0,0 0 0 0 0,0 0 0 0 0,0 0 0 0 0,0-1 0 0 0,0 1 0 0 0,0-1 0 0 0,0-2 0 0 0,0-1 0 0 0,0-1 0 0 0,0 0 0 0 0,0-3 0 0 0,0-2 0 0 0,0-3 0 0 0,0-1 0 0 0,0 0 0 0 0,0 0 0 0 0,0 3 0 0 0,0 1 0 0 0,0 2 0 0 0,0 0 0 0 0,0 2 0 0 0,0 0 0 0 0,0 0 0 0 0,0 0 0 0 0,0 1 0 0 0,0 1 0 0 0,0 2 0 0 0,0 0 0 0 0,0 2 0 0 0,0-1 0 0 0,0 1 0 0 0,0 0 0 0 0,0 1 0 0 0,0-1 0 0 0,0 0 0 0 0,0 0 0 0 0,0-1 0 0 0,0 1 0 0 0,0 0 0 0 0,0 0 0 0 0,0 0 0 0 0,0 0 0 0 0,0-1 0 0 0,0 1 0 0 0,0 0 0 0 0,0 0 0 0 0,0 0 0 0 0,0 0 0 0 0,0-1 0 0 0,0 1 0 0 0,0 0 0 0 0,0 0 0 0 0,0 0 0 0 0,0 0 0 0 0,0-1 0 0 0,0 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28"/>
    </inkml:context>
    <inkml:brush xml:id="br0">
      <inkml:brushProperty name="width" value="0.1" units="cm"/>
      <inkml:brushProperty name="height" value="0.1" units="cm"/>
    </inkml:brush>
  </inkml:definitions>
  <inkml:trace contextRef="#ctx0" brushRef="#br0">18318 11470 16383 0 0,'0'-3'0'0'0,"0"-5"0"0"0,0-4 0 0 0,0-5 0 0 0,0-4 0 0 0,0-1 0 0 0,0-1 0 0 0,0 0 0 0 0,0 1 0 0 0,0 1 0 0 0,0-1 0 0 0,0-3 0 0 0,0-1 0 0 0,0-2 0 0 0,0-2 0 0 0,0 0 0 0 0,0-1 0 0 0,0 1 0 0 0,0 1 0 0 0,0 1 0 0 0,0 2 0 0 0,0 1 0 0 0,0 1 0 0 0,0 2 0 0 0,0 0 0 0 0,0 0 0 0 0,0-1 0 0 0,0 0 0 0 0,0-1 0 0 0,0 0 0 0 0,0-1 0 0 0,0 1 0 0 0,0-1 0 0 0,0 0 0 0 0,0 0 0 0 0,0 1 0 0 0,0-1 0 0 0,0 0 0 0 0,0 0 0 0 0,0 1 0 0 0,0 0 0 0 0,0 2 0 0 0,0 1 0 0 0,0 0 0 0 0,0 1 0 0 0,0 0 0 0 0,0 1 0 0 0,0 3 0 0 0,0 1 0 0 0,0 1 0 0 0,0 1 0 0 0,0 0 0 0 0,0-2 0 0 0,0-1 0 0 0,0-5 0 0 0,0-3 0 0 0,0-2 0 0 0,0-2 0 0 0,0 1 0 0 0,0 2 0 0 0,0 2 0 0 0,0 2 0 0 0,0 1 0 0 0,0 0 0 0 0,0-1 0 0 0,0 0 0 0 0,0 1 0 0 0,0-1 0 0 0,0 0 0 0 0,0 2 0 0 0,0 1 0 0 0,0 3 0 0 0,0 0 0 0 0,0 0 0 0 0,0 1 0 0 0,0 0 0 0 0,0-1 0 0 0,0-1 0 0 0,0-1 0 0 0,0-1 0 0 0,0 0 0 0 0,0-1 0 0 0,0 0 0 0 0,0 1 0 0 0,0 0 0 0 0,0 3 0 0 0,0 2 0 0 0,0 2 0 0 0,0 1 0 0 0,0-1 0 0 0,0 0 0 0 0,0 0 0 0 0,0-1 0 0 0,0 0 0 0 0,0 0 0 0 0,0 0 0 0 0,0-1 0 0 0,0 1 0 0 0,0 0 0 0 0,0-1 0 0 0,0 1 0 0 0,0-1 0 0 0,0 1 0 0 0,0 0 0 0 0,0-1 0 0 0,-1 1 0 0 0,1 0 0 0 0,-1-1 0 0 0,0 1 0 0 0,1 0 0 0 0,0-1 0 0 0,-1 1 0 0 0,-1 0 0 0 0,1-1 0 0 0,0 1 0 0 0,-1 0 0 0 0,0-1 0 0 0,1 1 0 0 0,-1 0 0 0 0,2-1 0 0 0,-1 1 0 0 0,1 0 0 0 0,0-1 0 0 0,-1 1 0 0 0,0 0 0 0 0,-2-1 0 0 0,1 1 0 0 0,0 0 0 0 0,-1-1 0 0 0,1 1 0 0 0,0 0 0 0 0,1-1 0 0 0,0 1 0 0 0,1 0 0 0 0,-2-1 0 0 0,1 1 0 0 0,-1 0 0 0 0,-1-1 0 0 0,0 1 0 0 0,0 0 0 0 0,0-1 0 0 0,0 1 0 0 0,1 0 0 0 0,0-1 0 0 0,1 1 0 0 0,1 0 0 0 0,-2-1 0 0 0,1 1 0 0 0,0 0 0 0 0,0-1 0 0 0,0 2 0 0 0,1 1 0 0 0,0 0 0 0 0,-1 1 0 0 0,-2 1 0 0 0,1 1 0 0 0,-1 0 0 0 0,1 1 0 0 0,1-1 0 0 0,1-2 0 0 0,-1-1 0 0 0,1 1 0 0 0,0-2 0 0 0,0 1 0 0 0,0-1 0 0 0,1 1 0 0 0,-1 0 0 0 0,0 1 0 0 0,0 1 0 0 0,0 0 0 0 0,0 0 0 0 0,0 1 0 0 0,0 0 0 0 0,0-1 0 0 0,0 0 0 0 0,0 0 0 0 0,0 1 0 0 0,0 0 0 0 0,0 0 0 0 0,0-1 0 0 0,0 0 0 0 0,0 1 0 0 0,0 0 0 0 0,0 1 0 0 0,0-1 0 0 0,0 1 0 0 0,0 0 0 0 0,0 0 0 0 0,0 0 0 0 0,0 0 0 0 0,0 0 0 0 0,0-1 0 0 0,0-1 0 0 0,0-3 0 0 0,0-3 0 0 0,0-1 0 0 0,0-3 0 0 0,0 0 0 0 0,0-1 0 0 0,0 0 0 0 0,0 0 0 0 0,0 0 0 0 0,0 0 0 0 0,0 1 0 0 0,0 2 0 0 0,0 1 0 0 0,0 2 0 0 0,0 0 0 0 0,0 0 0 0 0,0 1 0 0 0,0 0 0 0 0,0 0 0 0 0,0 0 0 0 0,0 0 0 0 0,0 0 0 0 0,0-1 0 0 0,0 1 0 0 0,0 1 0 0 0,0 2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29"/>
    </inkml:context>
    <inkml:brush xml:id="br0">
      <inkml:brushProperty name="width" value="0.1" units="cm"/>
      <inkml:brushProperty name="height" value="0.1" units="cm"/>
    </inkml:brush>
  </inkml:definitions>
  <inkml:trace contextRef="#ctx0" brushRef="#br0">18240 8332 16383 0 0,'0'-2'0'0'0,"0"-2"0"0"0,0-5 0 0 0,0-3 0 0 0,0-3 0 0 0,0-2 0 0 0,0-2 0 0 0,0 1 0 0 0,0-2 0 0 0,0 2 0 0 0,0 1 0 0 0,0 2 0 0 0,0 1 0 0 0,0 1 0 0 0,0 1 0 0 0,0 0 0 0 0,0 0 0 0 0,0 0 0 0 0,0 1 0 0 0,0 1 0 0 0,0 1 0 0 0,0 2 0 0 0,0 0 0 0 0,0 1 0 0 0,0 0 0 0 0,0 0 0 0 0,0 0 0 0 0,0 0 0 0 0,0 0 0 0 0,0 0 0 0 0,0 0 0 0 0,0 0 0 0 0,0 0 0 0 0,0 0 0 0 0,0-1 0 0 0,0 1 0 0 0,0 0 0 0 0,0 0 0 0 0,0 0 0 0 0,0-1 0 0 0,0 1 0 0 0,0 0 0 0 0,0 0 0 0 0,0 0 0 0 0,0 0 0 0 0,0-1 0 0 0,0 1 0 0 0,0 0 0 0 0,0 0 0 0 0,0 1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0"/>
    </inkml:context>
    <inkml:brush xml:id="br0">
      <inkml:brushProperty name="width" value="0.1" units="cm"/>
      <inkml:brushProperty name="height" value="0.1" units="cm"/>
    </inkml:brush>
  </inkml:definitions>
  <inkml:trace contextRef="#ctx0" brushRef="#br0">18240 7879 16383 0 0,'3'0'0'0'0,"1"0"0"0"0,4 0 0 0 0,2 0 0 0 0,1 0 0 0 0,1 0 0 0 0,0 0 0 0 0,-1 0 0 0 0,1 0 0 0 0,0 0 0 0 0,4 0 0 0 0,3 0 0 0 0,4 0 0 0 0,4 0 0 0 0,1 0 0 0 0,0 0 0 0 0,-1 0 0 0 0,-1 0 0 0 0,-2 0 0 0 0,-3 0 0 0 0,-1 0 0 0 0,-1 0 0 0 0,0 0 0 0 0,-1 0 0 0 0,0 0 0 0 0,0 0 0 0 0,0 0 0 0 0,-4 0 0 0 0,-1 0 0 0 0,-4 0 0 0 0,-1 0 0 0 0,-1 0 0 0 0,-1 0 0 0 0,0 0 0 0 0,0 0 0 0 0,-1 0 0 0 0,1 0 0 0 0,0 0 0 0 0,0 0 0 0 0,0 0 0 0 0,0 0 0 0 0,0 0 0 0 0,1 0 0 0 0,-1 0 0 0 0,0 0 0 0 0,0 0 0 0 0,0 0 0 0 0,2 0 0 0 0,0 0 0 0 0,2 0 0 0 0,1 0 0 0 0,1 0 0 0 0,0 0 0 0 0,1 0 0 0 0,-1 0 0 0 0,1 0 0 0 0,0 0 0 0 0,-1 0 0 0 0,2 0 0 0 0,1 0 0 0 0,6 0 0 0 0,5 0 0 0 0,3 0 0 0 0,1 0 0 0 0,-1 0 0 0 0,-4 0 0 0 0,-3 0 0 0 0,-5 0 0 0 0,-2 0 0 0 0,-1 0 0 0 0,-3 0 0 0 0,-2 0 0 0 0,-1 0 0 0 0,-1 0 0 0 0,-1 0 0 0 0,0 0 0 0 0,-1 0 0 0 0,1 0 0 0 0,0 0 0 0 0,0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0,0 0 0 0 0,-1 0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1"/>
    </inkml:context>
    <inkml:brush xml:id="br0">
      <inkml:brushProperty name="width" value="0.1" units="cm"/>
      <inkml:brushProperty name="height" value="0.1" units="cm"/>
    </inkml:brush>
  </inkml:definitions>
  <inkml:trace contextRef="#ctx0" brushRef="#br0">17526 11988 16383 0 0,'0'-10'0'0'0,"0"-20"0"0"0,0-22 0 0 0,0-20 0 0 0,0-14 0 0 0,0-7 0 0 0,0 0 0 0 0,0 3 0 0 0,0 4 0 0 0,0 4 0 0 0,0 4 0 0 0,0 2 0 0 0,0-2 0 0 0,0-2 0 0 0,0-1 0 0 0,0 3 0 0 0,0 4 0 0 0,0 5 0 0 0,0 0 0 0 0,0 0 0 0 0,0 2 0 0 0,0 0 0 0 0,0 5 0 0 0,0 2 0 0 0,0 3 0 0 0,0 1 0 0 0,0 1 0 0 0,0 0 0 0 0,0 0 0 0 0,0 1 0 0 0,0 1 0 0 0,0 2 0 0 0,0 1 0 0 0,0 0 0 0 0,0 0 0 0 0,0 1 0 0 0,0 0 0 0 0,0 0 0 0 0,0 0 0 0 0,0 0 0 0 0,0 0 0 0 0,0 4 0 0 0,0 2 0 0 0,0 5 0 0 0,0 5 0 0 0,0 5 0 0 0,0 4 0 0 0,0 4 0 0 0,0 1 0 0 0,0 1 0 0 0,0-1 0 0 0,0 0 0 0 0,0-1 0 0 0,0 0 0 0 0,0 0 0 0 0,0 0 0 0 0,0 1 0 0 0,0-1 0 0 0,0 2 0 0 0,0-1 0 0 0,0 1 0 0 0,0-1 0 0 0,0 1 0 0 0,0-2 0 0 0,0-1 0 0 0,0-1 0 0 0,0-1 0 0 0,0-1 0 0 0,0-1 0 0 0,0 0 0 0 0,0 1 0 0 0,0 2 0 0 0,0 0 0 0 0,0 0 0 0 0,0 1 0 0 0,0 0 0 0 0,0 0 0 0 0,0 1 0 0 0,0 1 0 0 0,-2 0 0 0 0,0 2 0 0 0,0 1 0 0 0,0 1 0 0 0,1 2 0 0 0,1 0 0 0 0,0 0 0 0 0,-1 0 0 0 0,1-1 0 0 0,1-2 0 0 0,-1-1 0 0 0,0-1 0 0 0,0 1 0 0 0,0 1 0 0 0,0 1 0 0 0,0 1 0 0 0,0 1 0 0 0,0 1 0 0 0,0 2 0 0 0,0 1 0 0 0,0-2 0 0 0,0-2 0 0 0,0-1 0 0 0,0-3 0 0 0,0-5 0 0 0,0-9 0 0 0,0-5 0 0 0,0-3 0 0 0,0 2 0 0 0,0 2 0 0 0,0 5 0 0 0,0 5 0 0 0,0 5 0 0 0,0 6 0 0 0,0 4 0 0 0,0 2 0 0 0,0 2 0 0 0,0 1 0 0 0,0 0 0 0 0,0 0 0 0 0,0-1 0 0 0,0 1 0 0 0,0-2 0 0 0,0-1 0 0 0,0-2 0 0 0,0-1 0 0 0,0-1 0 0 0,0 0 0 0 0,0-1 0 0 0,0 0 0 0 0,0 1 0 0 0,0-1 0 0 0,0 1 0 0 0,0-1 0 0 0,0 2 0 0 0,0 1 0 0 0,0 1 0 0 0,0 2 0 0 0,0 0 0 0 0,0 1 0 0 0,0 0 0 0 0,0-1 0 0 0,0-1 0 0 0,0-2 0 0 0,0-1 0 0 0,0-1 0 0 0,0 0 0 0 0,0 0 0 0 0,0-1 0 0 0,0 1 0 0 0,0 0 0 0 0,0 2 0 0 0,0 1 0 0 0,0 2 0 0 0,0 0 0 0 0,0 1 0 0 0,0 0 0 0 0,0 0 0 0 0,0 0 0 0 0,0 0 0 0 0,0 0 0 0 0,0 0 0 0 0,0-2 0 0 0,0-3 0 0 0,0-3 0 0 0,0-2 0 0 0,0-1 0 0 0,0-2 0 0 0,0 1 0 0 0,0-2 0 0 0,0 2 0 0 0,0 2 0 0 0,0 1 0 0 0,0 1 0 0 0,0 1 0 0 0,0 1 0 0 0,0-1 0 0 0,0 1 0 0 0,0 0 0 0 0,0 2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2"/>
    </inkml:context>
    <inkml:brush xml:id="br0">
      <inkml:brushProperty name="width" value="0.1" units="cm"/>
      <inkml:brushProperty name="height" value="0.1" units="cm"/>
    </inkml:brush>
  </inkml:definitions>
  <inkml:trace contextRef="#ctx0" brushRef="#br0">16737 12163 16383 0 0,'0'-7'0'0'0,"0"-10"0"0"0,0-10 0 0 0,0-8 0 0 0,0-7 0 0 0,0-7 0 0 0,0-3 0 0 0,0-1 0 0 0,0 0 0 0 0,0-1 0 0 0,0 0 0 0 0,0 0 0 0 0,0 0 0 0 0,0 1 0 0 0,0 2 0 0 0,0 0 0 0 0,0 0 0 0 0,0-1 0 0 0,0-1 0 0 0,0-1 0 0 0,0-1 0 0 0,0-4 0 0 0,0-8 0 0 0,0-6 0 0 0,0-5 0 0 0,0 2 0 0 0,0 7 0 0 0,0 8 0 0 0,0 10 0 0 0,0 10 0 0 0,0 9 0 0 0,0 6 0 0 0,0 3 0 0 0,0-1 0 0 0,0-2 0 0 0,0-4 0 0 0,0-3 0 0 0,0-1 0 0 0,0-2 0 0 0,0-2 0 0 0,0-1 0 0 0,0-1 0 0 0,0 0 0 0 0,0 0 0 0 0,0 1 0 0 0,0 3 0 0 0,0 3 0 0 0,0 4 0 0 0,0 1 0 0 0,0 2 0 0 0,-1 3 0 0 0,-1 2 0 0 0,-1 3 0 0 0,-1 3 0 0 0,0 1 0 0 0,0 2 0 0 0,2-1 0 0 0,0 2 0 0 0,2-1 0 0 0,-1-1 0 0 0,1-1 0 0 0,0-2 0 0 0,1-1 0 0 0,-1-1 0 0 0,0-7 0 0 0,0-7 0 0 0,0-7 0 0 0,0-5 0 0 0,0-4 0 0 0,0-1 0 0 0,0-2 0 0 0,0 0 0 0 0,0 0 0 0 0,0 2 0 0 0,0 1 0 0 0,0 2 0 0 0,0 3 0 0 0,0 1 0 0 0,0 3 0 0 0,0 1 0 0 0,0-1 0 0 0,0-1 0 0 0,0-3 0 0 0,0-1 0 0 0,0 0 0 0 0,0 0 0 0 0,0 4 0 0 0,0 6 0 0 0,0 5 0 0 0,0 4 0 0 0,0 4 0 0 0,0 3 0 0 0,0 4 0 0 0,0 3 0 0 0,0 2 0 0 0,0 2 0 0 0,0 0 0 0 0,0 2 0 0 0,0-1 0 0 0,0 1 0 0 0,0-1 0 0 0,0 0 0 0 0,0 0 0 0 0,0 0 0 0 0,0 0 0 0 0,0 0 0 0 0,0-1 0 0 0,0-2 0 0 0,0-1 0 0 0,0-2 0 0 0,0-2 0 0 0,0-2 0 0 0,0-1 0 0 0,0-2 0 0 0,0 1 0 0 0,0 0 0 0 0,0 1 0 0 0,0 3 0 0 0,0 3 0 0 0,0 0 0 0 0,0 1 0 0 0,0 0 0 0 0,0-1 0 0 0,0 0 0 0 0,0-1 0 0 0,0 0 0 0 0,0 0 0 0 0,0-1 0 0 0,0 1 0 0 0,0-1 0 0 0,0 1 0 0 0,0 0 0 0 0,0-1 0 0 0,0 1 0 0 0,0-1 0 0 0,0 1 0 0 0,0 0 0 0 0,0 1 0 0 0,0 0 0 0 0,0 0 0 0 0,0-1 0 0 0,0 1 0 0 0,0-3 0 0 0,0-2 0 0 0,0-1 0 0 0,0-2 0 0 0,0 1 0 0 0,0-1 0 0 0,0 0 0 0 0,2-1 0 0 0,1 0 0 0 0,0 3 0 0 0,-1 1 0 0 0,-1 1 0 0 0,0 2 0 0 0,0 0 0 0 0,-1 2 0 0 0,0 0 0 0 0,0-3 0 0 0,0 0 0 0 0,0-3 0 0 0,0 0 0 0 0,-1-1 0 0 0,1 0 0 0 0,0-1 0 0 0,0 0 0 0 0,0 0 0 0 0,0 0 0 0 0,0 2 0 0 0,0 1 0 0 0,0 1 0 0 0,0 1 0 0 0,0 1 0 0 0,0 1 0 0 0,0 0 0 0 0,0-1 0 0 0,0-2 0 0 0,0-1 0 0 0,0-1 0 0 0,0-1 0 0 0,0 0 0 0 0,0-1 0 0 0,0 1 0 0 0,0-1 0 0 0,0 0 0 0 0,0 0 0 0 0,0 2 0 0 0,0 1 0 0 0,0 1 0 0 0,0 1 0 0 0,0 1 0 0 0,0 1 0 0 0,0 0 0 0 0,0 0 0 0 0,0 0 0 0 0,0 0 0 0 0,0-1 0 0 0,0 1 0 0 0,0 0 0 0 0,0 0 0 0 0,0-1 0 0 0,0 1 0 0 0,0 0 0 0 0,0-1 0 0 0,0 1 0 0 0,0 1 0 0 0,0 1 0 0 0,0 1 0 0 0,0 2 0 0 0,0 0 0 0 0,0 1 0 0 0,0 0 0 0 0,0 0 0 0 0,0 0 0 0 0,0 0 0 0 0,0 0 0 0 0,0 0 0 0 0,0 0 0 0 0,0 0 0 0 0,0-1 0 0 0,0 1 0 0 0,0 0 0 0 0,0 0 0 0 0,0 0 0 0 0,0-1 0 0 0,0 1 0 0 0,0 1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3"/>
    </inkml:context>
    <inkml:brush xml:id="br0">
      <inkml:brushProperty name="width" value="0.1" units="cm"/>
      <inkml:brushProperty name="height" value="0.1" units="cm"/>
    </inkml:brush>
  </inkml:definitions>
  <inkml:trace contextRef="#ctx0" brushRef="#br0">16722 6962 16383 0 0,'4'0'0'0'0,"2"0"0"0"0,3 0 0 0 0,1 0 0 0 0,1 0 0 0 0,0 0 0 0 0,-2 0 0 0 0,-1 0 0 0 0,-1 0 0 0 0,0 0 0 0 0,0 0 0 0 0,2 0 0 0 0,0 0 0 0 0,2 0 0 0 0,1 0 0 0 0,1 0 0 0 0,2 0 0 0 0,1 0 0 0 0,1 0 0 0 0,-2 0 0 0 0,0 0 0 0 0,-1 0 0 0 0,-1 0 0 0 0,0 0 0 0 0,-1 0 0 0 0,1 0 0 0 0,-1 0 0 0 0,0 0 0 0 0,0 0 0 0 0,0 0 0 0 0,1 0 0 0 0,-1 0 0 0 0,0 0 0 0 0,1 0 0 0 0,-1 0 0 0 0,0 0 0 0 0,1 0 0 0 0,0 0 0 0 0,2 0 0 0 0,1 0 0 0 0,2 0 0 0 0,3 0 0 0 0,1 0 0 0 0,0 0 0 0 0,-1 0 0 0 0,-2 0 0 0 0,-3 0 0 0 0,-1 0 0 0 0,-2 0 0 0 0,0 0 0 0 0,-1 0 0 0 0,0 0 0 0 0,0 0 0 0 0,0 0 0 0 0,0 0 0 0 0,-1 0 0 0 0,0 0 0 0 0,0 0 0 0 0,0 0 0 0 0,1 0 0 0 0,2 0 0 0 0,-1 0 0 0 0,0 0 0 0 0,1 0 0 0 0,-3 0 0 0 0,1 0 0 0 0,-1 0 0 0 0,-1 0 0 0 0,0 0 0 0 0,1 0 0 0 0,-1 0 0 0 0,0 0 0 0 0,-1 0 0 0 0,0 0 0 0 0,-1 0 0 0 0,-1 0 0 0 0,-1 0 0 0 0,0 0 0 0 0,0 0 0 0 0,1 0 0 0 0,-1 0 0 0 0,0 0 0 0 0,0 0 0 0 0,0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0,1 0 0 0 0,-1 0 0 0 0,0 0 0 0 0,0 0 0 0 0,0 0 0 0 0,0 0 0 0 0,1 0 0 0 0,-1 0 0 0 0,0 0 0 0 0,0 0 0 0 0,0 0 0 0 0,0 0 0 0 0,1 0 0 0 0,0 0 0 0 0,-1 0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4"/>
    </inkml:context>
    <inkml:brush xml:id="br0">
      <inkml:brushProperty name="width" value="0.1" units="cm"/>
      <inkml:brushProperty name="height" value="0.1" units="cm"/>
    </inkml:brush>
  </inkml:definitions>
  <inkml:trace contextRef="#ctx0" brushRef="#br0">17542 7051 16383 0 0,'0'-3'0'0'0,"0"-4"0"0"0,0-5 0 0 0,0-2 0 0 0,0-2 0 0 0,0 0 0 0 0,0 2 0 0 0,0 2 0 0 0,0 2 0 0 0,0 2 0 0 0,0 1 0 0 0,0 1 0 0 0,0 0 0 0 0,0 0 0 0 0,0 0 0 0 0,0 0 0 0 0,0 0 0 0 0,0 0 0 0 0,0 0 0 0 0,0 0 0 0 0,0 0 0 0 0,0 0 0 0 0,0 0 0 0 0,0 0 0 0 0,0-1 0 0 0,0 1 0 0 0,0 0 0 0 0,0 0 0 0 0,0 0 0 0 0,0 2 0 0 0,0 2 0 0 0,0 4 0 0 0,0 2 0 0 0,0 4 0 0 0,0 3 0 0 0,0 2 0 0 0,0 3 0 0 0,0 2 0 0 0,0 1 0 0 0,0 0 0 0 0,0 0 0 0 0,0 0 0 0 0,0 0 0 0 0,0 0 0 0 0,0-1 0 0 0,0 1 0 0 0,0 0 0 0 0,0-1 0 0 0,0 1 0 0 0,0-1 0 0 0,0 1 0 0 0,0-1 0 0 0,0 1 0 0 0,0-1 0 0 0,0 0 0 0 0,0-2 0 0 0,0-2 0 0 0,0 0 0 0 0,0-1 0 0 0,0-1 0 0 0,0 0 0 0 0,0 1 0 0 0,0-1 0 0 0,0 0 0 0 0,0-1 0 0 0,0-1 0 0 0,0-2 0 0 0,0 0 0 0 0,0-2 0 0 0,0 1 0 0 0,0-1 0 0 0,0 0 0 0 0,0-1 0 0 0,0 1 0 0 0,0 0 0 0 0,0 0 0 0 0,0 1 0 0 0,0-1 0 0 0,0 0 0 0 0,0 0 0 0 0,0 0 0 0 0,0 0 0 0 0,0 1 0 0 0,0-1 0 0 0,0 0 0 0 0,0 0 0 0 0,0 0 0 0 0,0 0 0 0 0,0 1 0 0 0,0-1 0 0 0,0 0 0 0 0,0 0 0 0 0,0 0 0 0 0,0 0 0 0 0,0 1 0 0 0,0-1 0 0 0,0 0 0 0 0,0 0 0 0 0,0 0 0 0 0,0 0 0 0 0,0 1 0 0 0,0-1 0 0 0,0 0 0 0 0,0 0 0 0 0,0 0 0 0 0,0 0 0 0 0,0 0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5"/>
    </inkml:context>
    <inkml:brush xml:id="br0">
      <inkml:brushProperty name="width" value="0.1" units="cm"/>
      <inkml:brushProperty name="height" value="0.1" units="cm"/>
    </inkml:brush>
  </inkml:definitions>
  <inkml:trace contextRef="#ctx0" brushRef="#br0">15812 12968 16383 0 0,'0'-7'0'0'0,"0"-16"0"0"0,0-18 0 0 0,0-21 0 0 0,0-18 0 0 0,0-12 0 0 0,0-8 0 0 0,0-3 0 0 0,0 6 0 0 0,0 4 0 0 0,0 6 0 0 0,0 8 0 0 0,0 11 0 0 0,0 10 0 0 0,0 6 0 0 0,0 3 0 0 0,0-3 0 0 0,0-4 0 0 0,0-6 0 0 0,0-7 0 0 0,0-4 0 0 0,0-1 0 0 0,0 4 0 0 0,0 6 0 0 0,0 8 0 0 0,0 10 0 0 0,0 8 0 0 0,0 7 0 0 0,0 6 0 0 0,0 4 0 0 0,0 2 0 0 0,0 2 0 0 0,0-1 0 0 0,0-3 0 0 0,0-5 0 0 0,0-2 0 0 0,0-1 0 0 0,0 1 0 0 0,0 1 0 0 0,0 1 0 0 0,0 0 0 0 0,0 1 0 0 0,0 0 0 0 0,0 2 0 0 0,0 0 0 0 0,0 3 0 0 0,0 0 0 0 0,0 1 0 0 0,0 1 0 0 0,0-1 0 0 0,0 1 0 0 0,0 0 0 0 0,0-1 0 0 0,0 1 0 0 0,0 0 0 0 0,0-1 0 0 0,0-1 0 0 0,0-6 0 0 0,0-6 0 0 0,0-7 0 0 0,0-13 0 0 0,0-14 0 0 0,0-18 0 0 0,0-14 0 0 0,0-9 0 0 0,0-3 0 0 0,0 2 0 0 0,0 4 0 0 0,0 4 0 0 0,0 5 0 0 0,0-2 0 0 0,0-9 0 0 0,0-12 0 0 0,0-11 0 0 0,0-8 0 0 0,0-1 0 0 0,0 5 0 0 0,0 9 0 0 0,0 13 0 0 0,0 23 0 0 0,0 24 0 0 0,0 19 0 0 0,0 15 0 0 0,0 8 0 0 0,0 6 0 0 0,0 1 0 0 0,0-2 0 0 0,0-1 0 0 0,0-4 0 0 0,0-6 0 0 0,0-7 0 0 0,0-9 0 0 0,0-11 0 0 0,0-5 0 0 0,0-4 0 0 0,0-2 0 0 0,0-2 0 0 0,0-1 0 0 0,0-1 0 0 0,0 2 0 0 0,0 1 0 0 0,0 3 0 0 0,0 2 0 0 0,0 1 0 0 0,0 0 0 0 0,0 1 0 0 0,0 2 0 0 0,0 1 0 0 0,0 3 0 0 0,0 2 0 0 0,0 1 0 0 0,0 2 0 0 0,0 4 0 0 0,0 3 0 0 0,0 4 0 0 0,0 4 0 0 0,0 3 0 0 0,0 4 0 0 0,0 3 0 0 0,0 2 0 0 0,0 2 0 0 0,0 2 0 0 0,0 4 0 0 0,0 2 0 0 0,0 3 0 0 0,0 1 0 0 0,0 2 0 0 0,0 0 0 0 0,0 0 0 0 0,0 1 0 0 0,0-1 0 0 0,0 0 0 0 0,0 0 0 0 0,0 0 0 0 0,0 0 0 0 0,0 0 0 0 0,0 0 0 0 0,0 0 0 0 0,0-1 0 0 0,0 1 0 0 0,0 0 0 0 0,0 0 0 0 0,0 0 0 0 0,0-1 0 0 0,0 1 0 0 0,0 0 0 0 0,0 0 0 0 0,0 0 0 0 0,0 0 0 0 0,0-1 0 0 0,0 1 0 0 0,0 0 0 0 0,0 0 0 0 0,0 0 0 0 0,0 0 0 0 0,0-1 0 0 0,0 1 0 0 0,0 0 0 0 0,0 0 0 0 0,0 0 0 0 0,0 0 0 0 0,0-1 0 0 0,0 1 0 0 0,0 0 0 0 0,0 0 0 0 0,0 0 0 0 0,0 0 0 0 0,0-1 0 0 0,0 0 0 0 0,0 0 0 0 0,0-1 0 0 0,0 0 0 0 0,0 0 0 0 0,0 0 0 0 0,0-1 0 0 0,0 0 0 0 0,0-2 0 0 0,0 0 0 0 0,0 0 0 0 0,0 0 0 0 0,0 0 0 0 0,0 1 0 0 0,0 0 0 0 0,0-1 0 0 0,0 0 0 0 0,0-1 0 0 0,0 0 0 0 0,-1 0 0 0 0,0 0 0 0 0,1-1 0 0 0,-1 1 0 0 0,1 1 0 0 0,0 1 0 0 0,0 0 0 0 0,0 1 0 0 0,0 1 0 0 0,0 0 0 0 0,0-1 0 0 0,0 2 0 0 0,0-1 0 0 0,0 2 0 0 0,0-1 0 0 0,0 0 0 0 0,0-2 0 0 0,0-1 0 0 0,0 1 0 0 0,0-2 0 0 0,0 1 0 0 0,0 0 0 0 0,0 1 0 0 0,0-1 0 0 0,0 1 0 0 0,0 0 0 0 0,0 0 0 0 0,0 0 0 0 0,0 1 0 0 0,0-1 0 0 0,0 1 0 0 0,0 1 0 0 0,0 0 0 0 0,0 1 0 0 0,0-1 0 0 0,0 1 0 0 0,0 0 0 0 0,0 0 0 0 0,0 0 0 0 0,0 0 0 0 0,0 0 0 0 0,0 0 0 0 0,0-1 0 0 0,0 1 0 0 0,0 0 0 0 0,0-1 0 0 0,0-2 0 0 0,0-2 0 0 0,0-2 0 0 0,0-3 0 0 0,0-1 0 0 0,0-1 0 0 0,0-1 0 0 0,0 0 0 0 0,0 0 0 0 0,0 0 0 0 0,0 4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6"/>
    </inkml:context>
    <inkml:brush xml:id="br0">
      <inkml:brushProperty name="width" value="0.1" units="cm"/>
      <inkml:brushProperty name="height" value="0.1" units="cm"/>
    </inkml:brush>
  </inkml:definitions>
  <inkml:trace contextRef="#ctx0" brushRef="#br0">15831 6001 16383 0 0,'0'-6'0'0'0,"0"-9"0"0"0,0-6 0 0 0,0-5 0 0 0,0 0 0 0 0,0 1 0 0 0,0 4 0 0 0,0 3 0 0 0,0 1 0 0 0,0 0 0 0 0,0 1 0 0 0,0-1 0 0 0,0 0 0 0 0,0-1 0 0 0,0 1 0 0 0,0 1 0 0 0,0 1 0 0 0,0 1 0 0 0,0 1 0 0 0,0 1 0 0 0,0 0 0 0 0,0 0 0 0 0,0-1 0 0 0,0 1 0 0 0,0 0 0 0 0,0 0 0 0 0,0 0 0 0 0,0-1 0 0 0,0 1 0 0 0,0 0 0 0 0,0-1 0 0 0,0 1 0 0 0,0 0 0 0 0,0-1 0 0 0,0 1 0 0 0,0 0 0 0 0,0-1 0 0 0,0 1 0 0 0,0 0 0 0 0,0-1 0 0 0,0 1 0 0 0,0 0 0 0 0,0 0 0 0 0,0 2 0 0 0,0 2 0 0 0,0 0 0 0 0,0 2 0 0 0,0-1 0 0 0,0 1 0 0 0,0 0 0 0 0,0 0 0 0 0,0 1 0 0 0,0-1 0 0 0,0-1 0 0 0,0 1 0 0 0,0 0 0 0 0,0 0 0 0 0,0 0 0 0 0,0 0 0 0 0,0 0 0 0 0,0-1 0 0 0,0 1 0 0 0,0 0 0 0 0,0 0 0 0 0,0 0 0 0 0,0-1 0 0 0,0 1 0 0 0,0 0 0 0 0,0 0 0 0 0,0 0 0 0 0,0 0 0 0 0,0-1 0 0 0,0 1 0 0 0,0 0 0 0 0,0 0 0 0 0,0 0 0 0 0,0 0 0 0 0,0-1 0 0 0,0 1 0 0 0,0 0 0 0 0,0 0 0 0 0,0 0 0 0 0,0 0 0 0 0,0-1 0 0 0,0 2 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7"/>
    </inkml:context>
    <inkml:brush xml:id="br0">
      <inkml:brushProperty name="width" value="0.1" units="cm"/>
      <inkml:brushProperty name="height" value="0.1" units="cm"/>
    </inkml:brush>
  </inkml:definitions>
  <inkml:trace contextRef="#ctx0" brushRef="#br0">14301 14221 16383 0 0,'0'-23'0'0'0,"0"-28"0"0"0,0-30 0 0 0,0-36 0 0 0,0-40 0 0 0,0-48 0 0 0,0-40 0 0 0,0-28 0 0 0,0 1 0 0 0,-1 24 0 0 0,-1 33 0 0 0,-1 32 0 0 0,-2 18 0 0 0,-1-10 0 0 0,-4-46 0 0 0,-2-60 0 0 0,1-90 0 0 0,-2-112 0 0 0,2-94 0 0 0,3-69 0 0 0,2-42 0 0 0,2-24 0 0 0,3 39 0 0 0,0 80 0 0 0,1 102 0 0 0,1 109 0 0 0,-1 95 0 0 0,1 90 0 0 0,-2 72 0 0 0,0 50 0 0 0,-1 29 0 0 0,0 15 0 0 0,-2 3 0 0 0,1 0 0 0 0,1-3 0 0 0,0-2 0 0 0,1-3 0 0 0,1 0 0 0 0,0-2 0 0 0,0 1 0 0 0,0-1 0 0 0,0 0 0 0 0,0-2 0 0 0,0-1 0 0 0,0 0 0 0 0,0 1 0 0 0,0 0 0 0 0,0 4 0 0 0,0 4 0 0 0,0 6 0 0 0,0 6 0 0 0,0 5 0 0 0,0 5 0 0 0,0 2 0 0 0,0 2 0 0 0,0 1 0 0 0,0 0 0 0 0,0 0 0 0 0,0 0 0 0 0,0-1 0 0 0,-1 0 0 0 0,0 0 0 0 0,-1 0 0 0 0,1 0 0 0 0,1 0 0 0 0,-1-1 0 0 0,0 1 0 0 0,-1 0 0 0 0,1 0 0 0 0,0 0 0 0 0,0 0 0 0 0,1-1 0 0 0,0 1 0 0 0,0 0 0 0 0,0 0 0 0 0,0 0 0 0 0,0-1 0 0 0,0 1 0 0 0,0 0 0 0 0,0 0 0 0 0,0 0 0 0 0,-1 1 0 0 0,-2 1 0 0 0,0 2 0 0 0,-2-1 0 0 0,0 0 0 0 0,2-1 0 0 0,0 0 0 0 0,1-2 0 0 0,2 1 0 0 0,-1-2 0 0 0,1 1 0 0 0,0 0 0 0 0,1-1 0 0 0,-1 1 0 0 0,0 0 0 0 0,0 0 0 0 0,0-1 0 0 0,0 1 0 0 0,0 0 0 0 0,0 0 0 0 0,0 0 0 0 0,0 0 0 0 0,0-1 0 0 0,0 1 0 0 0,0 0 0 0 0,0 0 0 0 0,0 0 0 0 0,0 0 0 0 0,0-1 0 0 0,0 1 0 0 0,0 0 0 0 0,0 0 0 0 0,0 0 0 0 0,0 0 0 0 0,0-1 0 0 0,0 1 0 0 0,0 0 0 0 0,0-2 0 0 0,0-3 0 0 0,0-5 0 0 0,0 0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8"/>
    </inkml:context>
    <inkml:brush xml:id="br0">
      <inkml:brushProperty name="width" value="0.1" units="cm"/>
      <inkml:brushProperty name="height" value="0.1" units="cm"/>
    </inkml:brush>
  </inkml:definitions>
  <inkml:trace contextRef="#ctx0" brushRef="#br0">13473 14238 16383 0 0,'0'-47'0'0'0,"0"-72"0"0"0,0-73 0 0 0,0-56 0 0 0,0-28 0 0 0,0 3 0 0 0,0 27 0 0 0,0 38 0 0 0,0 27 0 0 0,0 15 0 0 0,0 6 0 0 0,0-2 0 0 0,0-6 0 0 0,0-6 0 0 0,0 3 0 0 0,0 14 0 0 0,0 18 0 0 0,0 19 0 0 0,0 22 0 0 0,0 19 0 0 0,0-68 0 0 0,0-61 0 0 0,0-26 0 0 0,0 7 0 0 0,0-38 0 0 0,0-41 0 0 0,0-24 0 0 0,0 9 0 0 0,0 39 0 0 0,0-48 0 0 0,0-53 0 0 0,0-15 0 0 0,0 26 0 0 0,0 54 0 0 0,0 63 0 0 0,0 65 0 0 0,0 54 0 0 0,0 49 0 0 0,0 34 0 0 0,0 25 0 0 0,0 1 0 0 0,0-4 0 0 0,0-5 0 0 0,0-1 0 0 0,0 0 0 0 0,0 3 0 0 0,0 4 0 0 0,0 5 0 0 0,0 5 0 0 0,0 6 0 0 0,0 4 0 0 0,0 2 0 0 0,0 2 0 0 0,0-35 0 0 0,0-37 0 0 0,0-21 0 0 0,0-2 0 0 0,0 8 0 0 0,0 15 0 0 0,0 17 0 0 0,0 16 0 0 0,0 13 0 0 0,0 9 0 0 0,0 8 0 0 0,0 5 0 0 0,0 1 0 0 0,0 0 0 0 0,0 0 0 0 0,0-1 0 0 0,0 0 0 0 0,0-2 0 0 0,0 0 0 0 0,0 0 0 0 0,0 0 0 0 0,0-1 0 0 0,0 1 0 0 0,0-1 0 0 0,0 0 0 0 0,0-3 0 0 0,0-3 0 0 0,0-2 0 0 0,0-4 0 0 0,0-3 0 0 0,0-7 0 0 0,0-5 0 0 0,0-2 0 0 0,0-3 0 0 0,0-1 0 0 0,0-5 0 0 0,0-3 0 0 0,0-4 0 0 0,0 2 0 0 0,0 5 0 0 0,0 7 0 0 0,0 7 0 0 0,0 9 0 0 0,0 6 0 0 0,0 6 0 0 0,0 3 0 0 0,0 4 0 0 0,0 2 0 0 0,0 1 0 0 0,0-1 0 0 0,-1-4 0 0 0,0-5 0 0 0,-1-3 0 0 0,-1-2 0 0 0,0-2 0 0 0,0 3 0 0 0,2 3 0 0 0,0 4 0 0 0,0 3 0 0 0,1 2 0 0 0,0 1 0 0 0,0 1 0 0 0,-1 1 0 0 0,0-1 0 0 0,0 1 0 0 0,0-1 0 0 0,0 0 0 0 0,0 0 0 0 0,1 0 0 0 0,-1 0 0 0 0,0 0 0 0 0,-1 0 0 0 0,1 0 0 0 0,1-1 0 0 0,-1 1 0 0 0,1 0 0 0 0,0 0 0 0 0,0 0 0 0 0,0-1 0 0 0,0 1 0 0 0,0 0 0 0 0,0 0 0 0 0,0 0 0 0 0,0 0 0 0 0,0-1 0 0 0,0 1 0 0 0,0 0 0 0 0,0 1 0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39"/>
    </inkml:context>
    <inkml:brush xml:id="br0">
      <inkml:brushProperty name="width" value="0.1" units="cm"/>
      <inkml:brushProperty name="height" value="0.1" units="cm"/>
    </inkml:brush>
  </inkml:definitions>
  <inkml:trace contextRef="#ctx0" brushRef="#br0">13445 3740 16383 0 0,'9'0'0'0'0,"12"0"0"0"0,9 0 0 0 0,4 0 0 0 0,0 0 0 0 0,-1 0 0 0 0,-5 0 0 0 0,-3 0 0 0 0,-2 0 0 0 0,-3 0 0 0 0,0 0 0 0 0,0 0 0 0 0,2 0 0 0 0,1 0 0 0 0,1 0 0 0 0,2 0 0 0 0,1 0 0 0 0,0 0 0 0 0,-1 0 0 0 0,-3 0 0 0 0,-5 0 0 0 0,-3 0 0 0 0,-4 0 0 0 0,-3 0 0 0 0,-2 0 0 0 0,0 0 0 0 0,-1 0 0 0 0,1 0 0 0 0,-1 0 0 0 0,1 0 0 0 0,0 0 0 0 0,0 0 0 0 0,0 0 0 0 0,0 0 0 0 0,0 0 0 0 0,0 0 0 0 0,0 0 0 0 0,2 0 0 0 0,1 0 0 0 0,4 0 0 0 0,2 0 0 0 0,1 0 0 0 0,2 0 0 0 0,0 0 0 0 0,-3 0 0 0 0,-2 0 0 0 0,-3 0 0 0 0,-1 0 0 0 0,-2 0 0 0 0,-1 0 0 0 0,0 0 0 0 0,0 0 0 0 0,0 0 0 0 0,1 0 0 0 0,1 0 0 0 0,-1 0 0 0 0,0 0 0 0 0,-1 0 0 0 0,1 0 0 0 0,-1 0 0 0 0,0 0 0 0 0,0 0 0 0 0,0 0 0 0 0,0 0 0 0 0,1 0 0 0 0,-1 0 0 0 0,0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0,-1 0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0"/>
    </inkml:context>
    <inkml:brush xml:id="br0">
      <inkml:brushProperty name="width" value="0.1" units="cm"/>
      <inkml:brushProperty name="height" value="0.1" units="cm"/>
    </inkml:brush>
  </inkml:definitions>
  <inkml:trace contextRef="#ctx0" brushRef="#br0">15046 10156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1"/>
    </inkml:context>
    <inkml:brush xml:id="br0">
      <inkml:brushProperty name="width" value="0.1" units="cm"/>
      <inkml:brushProperty name="height" value="0.1" units="cm"/>
    </inkml:brush>
  </inkml:definitions>
  <inkml:trace contextRef="#ctx0" brushRef="#br0">15046 13272 16383 0 0,'0'-11'0'0'0,"0"-15"0"0"0,0-12 0 0 0,0-6 0 0 0,0-2 0 0 0,0 3 0 0 0,0 4 0 0 0,0 6 0 0 0,0 3 0 0 0,0 3 0 0 0,0 2 0 0 0,0-1 0 0 0,0-2 0 0 0,0-4 0 0 0,0-7 0 0 0,0-6 0 0 0,0-14 0 0 0,0-17 0 0 0,0-19 0 0 0,0-27 0 0 0,0-24 0 0 0,0-12 0 0 0,0 1 0 0 0,0 14 0 0 0,0 17 0 0 0,0 24 0 0 0,0 23 0 0 0,0 23 0 0 0,0 18 0 0 0,0 13 0 0 0,0 10 0 0 0,0 3 0 0 0,0 1 0 0 0,0-1 0 0 0,0-6 0 0 0,0-7 0 0 0,0-8 0 0 0,0-6 0 0 0,0-56 0 0 0,0-62 0 0 0,0-36 0 0 0,0-7 0 0 0,0 6 0 0 0,0 12 0 0 0,0 17 0 0 0,0 22 0 0 0,0 22 0 0 0,0 23 0 0 0,0 18 0 0 0,0 13 0 0 0,0-45 0 0 0,0-7 0 0 0,0-43 0 0 0,0-24 0 0 0,0-1 0 0 0,0 16 0 0 0,0 28 0 0 0,0-8 0 0 0,0-16 0 0 0,0-10 0 0 0,0 8 0 0 0,0 16 0 0 0,0 23 0 0 0,0 24 0 0 0,0 22 0 0 0,0-11 0 0 0,0-30 0 0 0,0-20 0 0 0,0-6 0 0 0,0 10 0 0 0,0 22 0 0 0,0 28 0 0 0,0 24 0 0 0,0 21 0 0 0,0 19 0 0 0,0 11 0 0 0,0 2 0 0 0,0-3 0 0 0,0-5 0 0 0,0-4 0 0 0,0-3 0 0 0,0-1 0 0 0,0 0 0 0 0,0 3 0 0 0,0 3 0 0 0,0 2 0 0 0,0 2 0 0 0,0 1 0 0 0,0 0 0 0 0,0 0 0 0 0,0-1 0 0 0,0-1 0 0 0,0 1 0 0 0,0-1 0 0 0,0 2 0 0 0,0 0 0 0 0,0-1 0 0 0,0-1 0 0 0,0-1 0 0 0,0-2 0 0 0,0 2 0 0 0,0 3 0 0 0,0 2 0 0 0,0 1 0 0 0,0 3 0 0 0,0 0 0 0 0,0 1 0 0 0,0 0 0 0 0,0 0 0 0 0,0 0 0 0 0,0 0 0 0 0,0 0 0 0 0,0 0 0 0 0,0-1 0 0 0,0 1 0 0 0,0 0 0 0 0,0-1 0 0 0,0 1 0 0 0,0 0 0 0 0,0-1 0 0 0,0 1 0 0 0,0 1 0 0 0,0 1 0 0 0,0 1 0 0 0,0 2 0 0 0,0 0 0 0 0,0 1 0 0 0,0 0 0 0 0,0 0 0 0 0,0 0 0 0 0,0 0 0 0 0,0 0 0 0 0,0 0 0 0 0,0 0 0 0 0,0 0 0 0 0,0 0 0 0 0,0-1 0 0 0,0 1 0 0 0,0 0 0 0 0,0 0 0 0 0,0 0 0 0 0,0-1 0 0 0,0 1 0 0 0,0 0 0 0 0,0 0 0 0 0,0 0 0 0 0,0 0 0 0 0,0-1 0 0 0,0 1 0 0 0,0 0 0 0 0,0 0 0 0 0,0 0 0 0 0,0 0 0 0 0,0-1 0 0 0,0 1 0 0 0,0 0 0 0 0,0 0 0 0 0,0 0 0 0 0,0 0 0 0 0,0-1 0 0 0,0 1 0 0 0,0 0 0 0 0,0 0 0 0 0,0 0 0 0 0,0 0 0 0 0,0-1 0 0 0,0 1 0 0 0,0 0 0 0 0,0 0 0 0 0,0 0 0 0 0,0 0 0 0 0,0-1 0 0 0,6 2 0 0 0,9 2 0 0 0,8 0 0 0 0,4 2 0 0 0,0 0 0 0 0,-1 1 0 0 0,-5 0 0 0 0,-5 1 0 0 0,-3-1 0 0 0,-3 0 0 0 0,0 0 0 0 0,2 0 0 0 0,4 0 0 0 0,2 0 0 0 0,0 0 0 0 0,0 0 0 0 0,-2 0 0 0 0,-4 0 0 0 0,-1 0 0 0 0,-1 0 0 0 0,2 0 0 0 0,2 0 0 0 0,1 0 0 0 0,2 0 0 0 0,1 0 0 0 0,0 0 0 0 0,0 0 0 0 0,-2 0 0 0 0,-1 0 0 0 0,-1 0 0 0 0,0 0 0 0 0,2 0 0 0 0,3 0 0 0 0,1 0 0 0 0,0 0 0 0 0,-1 0 0 0 0,-2 0 0 0 0,-1 0 0 0 0,-2 0 0 0 0,-1 0 0 0 0,0 0 0 0 0,0 0 0 0 0,1 0 0 0 0,2 0 0 0 0,1 0 0 0 0,0 0 0 0 0,-2 0 0 0 0,0 0 0 0 0,-1 0 0 0 0,-1 0 0 0 0,0 0 0 0 0,-1 0 0 0 0,0 0 0 0 0,1 0 0 0 0,-1 0 0 0 0,-1 0 0 0 0,-1 0 0 0 0,-1 0 0 0 0,0 0 0 0 0,-1 0 0 0 0,-1 0 0 0 0,0 0 0 0 0,0 0 0 0 0,-1 0 0 0 0,1 0 0 0 0,1 0 0 0 0,2 0 0 0 0,1 0 0 0 0,1 0 0 0 0,0 0 0 0 0,0 0 0 0 0,1 0 0 0 0,1 0 0 0 0,1 0 0 0 0,1 0 0 0 0,1 0 0 0 0,0 0 0 0 0,-1 0 0 0 0,-1 0 0 0 0,-2 0 0 0 0,-2 0 0 0 0,-2 0 0 0 0,-2 0 0 0 0,0 0 0 0 0,-1 0 0 0 0,-1 0 0 0 0,1 0 0 0 0,0 0 0 0 0,0 0 0 0 0,0 0 0 0 0,0 0 0 0 0,0 0 0 0 0,0 0 0 0 0,0 0 0 0 0,0 0 0 0 0,1 0 0 0 0,-1 0 0 0 0,0 0 0 0 0,0 0 0 0 0,0 0 0 0 0,1 0 0 0 0,-1 0 0 0 0,0 0 0 0 0,0 0 0 0 0,0 0 0 0 0,0 0 0 0 0,1 0 0 0 0,-2 0 0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2"/>
    </inkml:context>
    <inkml:brush xml:id="br0">
      <inkml:brushProperty name="width" value="0.1" units="cm"/>
      <inkml:brushProperty name="height" value="0.1" units="cm"/>
    </inkml:brush>
  </inkml:definitions>
  <inkml:trace contextRef="#ctx0" brushRef="#br0">21110 10682 16383 0 0,'0'-21'0'0'0,"0"-24"0"0"0,0-15 0 0 0,0-5 0 0 0,0 2 0 0 0,0 6 0 0 0,0 9 0 0 0,0 9 0 0 0,0 6 0 0 0,0 4 0 0 0,0 2 0 0 0,0 1 0 0 0,0 1 0 0 0,0 4 0 0 0,0 4 0 0 0,0 4 0 0 0,0 2 0 0 0,0 3 0 0 0,0-1 0 0 0,0 0 0 0 0,0 1 0 0 0,0 1 0 0 0,0 0 0 0 0,0 1 0 0 0,0 0 0 0 0,0 0 0 0 0,0 0 0 0 0,0 0 0 0 0,0 0 0 0 0,0-1 0 0 0,0 1 0 0 0,0 0 0 0 0,0 0 0 0 0,0 0 0 0 0,0 0 0 0 0,0 0 0 0 0,0-1 0 0 0,0 1 0 0 0,0 0 0 0 0,0 0 0 0 0,0 0 0 0 0,0 0 0 0 0,0-1 0 0 0,0 1 0 0 0,0 0 0 0 0,0-2 0 0 0,0-3 0 0 0,0-3 0 0 0,0-2 0 0 0,0 0 0 0 0,0 0 0 0 0,0 2 0 0 0,0 2 0 0 0,0 2 0 0 0,0 2 0 0 0,0 2 0 0 0,0-1 0 0 0,0 1 0 0 0,0 1 0 0 0,0-1 0 0 0,0 0 0 0 0,0 0 0 0 0,0 0 0 0 0,0 0 0 0 0,0 0 0 0 0,0 0 0 0 0,0 0 0 0 0,0-1 0 0 0,0 1 0 0 0,0 0 0 0 0,0 0 0 0 0,0 0 0 0 0,0 0 0 0 0,0-1 0 0 0,0 1 0 0 0,0 0 0 0 0,0 0 0 0 0,0 0 0 0 0,0 0 0 0 0,0-1 0 0 0,0 1 0 0 0,0 0 0 0 0,0 0 0 0 0,0 0 0 0 0,0 0 0 0 0,0-1 0 0 0,0 1 0 0 0,0 0 0 0 0,0 0 0 0 0,0 0 0 0 0,0 0 0 0 0,0-1 0 0 0,0 1 0 0 0,0 0 0 0 0,0 0 0 0 0,0 0 0 0 0,0 0 0 0 0,0-1 0 0 0,0 1 0 0 0,0 0 0 0 0,0 0 0 0 0,0 0 0 0 0,0 0 0 0 0,0-1 0 0 0,0 1 0 0 0,0 0 0 0 0,0 0 0 0 0,0 0 0 0 0,0 0 0 0 0,0-1 0 0 0,0 1 0 0 0,0 0 0 0 0,0 1 0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3"/>
    </inkml:context>
    <inkml:brush xml:id="br0">
      <inkml:brushProperty name="width" value="0.1" units="cm"/>
      <inkml:brushProperty name="height" value="0.1" units="cm"/>
    </inkml:brush>
  </inkml:definitions>
  <inkml:trace contextRef="#ctx0" brushRef="#br0">21670 8614 16383 0 0,'0'0'0'0'0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4"/>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20914 9732 16383 0 0,'0'0'0'0'0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5"/>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20725 10098 16383 0 0,'0'0'0'0'0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6"/>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20725 9842 16383 0 0,'0'0'0'0'0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7"/>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20725 9625 16383 0 0,'0'0'0'0'0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8"/>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20613 10034 16383 0 0,'0'0'0'0'0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49"/>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20613 9599 16383 0 0,'0'0'0'0'0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0"/>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20597 9809 16383 0 0,'0'0'0'0'0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1"/>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21006 10018 16383 0 0,'0'0'0'0'0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2"/>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20899 10018 16383 0 0,'0'0'0'0'0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3"/>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21007 9709 16383 0 0,'0'0'0'0'0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4"/>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20916 9563 16383 0 0,'0'0'0'0'0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5"/>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19989 10110 16383 0 0,'0'0'0'0'0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6"/>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19707 9715 16383 0 0,'0'0'0'0'0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7"/>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19707 9387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8"/>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19693 8861 16383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59"/>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19693 9178 16383 0 0,'0'0'0'0'0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0"/>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19844 8926 16383 0 0,'0'0'0'0'0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1"/>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19985 8926 16383 0 0,'0'0'0'0'0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2"/>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20073 8947 16383 0 0,'0'0'0'0'0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3"/>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20035 9195 16383 0 0,'0'0'0'0'0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4"/>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19898 9195 16383 0 0,'0'0'0'0'0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5"/>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19898 9473 16383 0 0,'0'0'0'0'0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6"/>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19808 9694 16383 0 0,'0'0'0'0'0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7"/>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19808 9858 16383 0 0,'0'0'0'0'0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8"/>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20075 9858 16383 0 0,'0'0'0'0'0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69"/>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20075 9485 16383 0 0,'0'0'0'0'0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0"/>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20075 9187 16383 0 0,'0'0'0'0'0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1"/>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20015 9794 16383 0 0,'0'0'0'0'0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2"/>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20191 9794 16383 0 0,'0'0'0'0'0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3"/>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19889 9794 16383 0 0,'0'0'0'0'0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4"/>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19699 9893 16383 0 0,'0'0'0'0'0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5"/>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19699 9512 16383 0 0,'0'0'0'0'0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6"/>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19788 9249 16383 0 0,'0'0'0'0'0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7"/>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19819 10012 16383 0 0,'0'0'0'0'0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8"/>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18567 9955 16383 0 0,'0'0'0'0'0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79"/>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18567 9799 16383 0 0,'0'0'0'0'0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0"/>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18567 9175 16383 0 0,'0'0'0'0'0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1"/>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18523 8743 16383 0 0,'0'0'0'0'0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2"/>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18287 7961 16383 0 0,'0'3'0'0'0,"0"5"0"0"0,0 3 0 0 0,0 3 0 0 0,0 3 0 0 0,0 2 0 0 0,0 0 0 0 0,0 0 0 0 0,0 0 0 0 0,0 0 0 0 0,1 1 0 0 0,1 3 0 0 0,2 2 0 0 0,1 2 0 0 0,1 2 0 0 0,0 0 0 0 0,0-1 0 0 0,-1-1 0 0 0,-1-3 0 0 0,-1-2 0 0 0,-2-2 0 0 0,0-1 0 0 0,-1 0 0 0 0,0-1 0 0 0,0 0 0 0 0,0-1 0 0 0,-1-1 0 0 0,1-2 0 0 0,0 0 0 0 0,0-2 0 0 0,0 1 0 0 0,0-1 0 0 0,0 0 0 0 0,0 0 0 0 0,0 0 0 0 0,0 1 0 0 0,0-1 0 0 0,0 0 0 0 0,0 0 0 0 0,0 1 0 0 0,0-1 0 0 0,0 0 0 0 0,0 1 0 0 0,0-1 0 0 0,0 0 0 0 0,0 1 0 0 0,0-1 0 0 0,0 0 0 0 0,0 1 0 0 0,0-1 0 0 0,0 0 0 0 0,0 1 0 0 0,0-1 0 0 0,0 0 0 0 0,0 1 0 0 0,0-1 0 0 0,0 0 0 0 0,0 1 0 0 0,0-1 0 0 0,0 0 0 0 0,0 1 0 0 0,0-1 0 0 0,0 1 0 0 0,0-1 0 0 0,1 0 0 0 0,0 1 0 0 0,1-1 0 0 0,-1 0 0 0 0,1 1 0 0 0,0-1 0 0 0,0 0 0 0 0,1 1 0 0 0,-1-1 0 0 0,-1 0 0 0 0,0 1 0 0 0,1-1 0 0 0,-1 0 0 0 0,2 1 0 0 0,-1-1 0 0 0,0 0 0 0 0,1 1 0 0 0,-1-1 0 0 0,0 0 0 0 0,-1 1 0 0 0,0-1 0 0 0,-1 0 0 0 0,1 1 0 0 0,0 0 0 0 0,2 2 0 0 0,2 2 0 0 0,1 3 0 0 0,1 0 0 0 0,-1 1 0 0 0,1 0 0 0 0,0-1 0 0 0,-1-1 0 0 0,1 0 0 0 0,-1 0 0 0 0,0-2 0 0 0,1-1 0 0 0,-1-1 0 0 0,-1-1 0 0 0,-1-2 0 0 0,-2 1 0 0 0,-1-1 0 0 0,0 0 0 0 0,-1 0 0 0 0,0 0 0 0 0,-1 0 0 0 0,1 1 0 0 0,0-1 0 0 0,0 0 0 0 0,0 2 0 0 0,0-1 0 0 0,0 2 0 0 0,0 0 0 0 0,0-1 0 0 0,0 1 0 0 0,0 0 0 0 0,0-1 0 0 0,0 1 0 0 0,0 0 0 0 0,0 0 0 0 0,0 0 0 0 0,0 0 0 0 0,0 1 0 0 0,0 1 0 0 0,0 1 0 0 0,0 0 0 0 0,0 1 0 0 0,0-1 0 0 0,0 1 0 0 0,0-1 0 0 0,0 0 0 0 0,0-2 0 0 0,0-1 0 0 0,0 0 0 0 0,0-1 0 0 0,0 0 0 0 0,0 0 0 0 0,0 0 0 0 0,0 0 0 0 0,0 1 0 0 0,0-1 0 0 0,0 0 0 0 0,0 0 0 0 0,0 0 0 0 0,0 0 0 0 0,0 1 0 0 0,0 0 0 0 0,0-1 0 0 0,0 0 0 0 0,0-1 0 0 0,0 0 0 0 0,0-1 0 0 0,0 1 0 0 0,0-1 0 0 0,0 0 0 0 0,0 1 0 0 0,0-1 0 0 0,0 0 0 0 0,0 0 0 0 0,0 1 0 0 0,0-1 0 0 0,0-1 0 0 0,0-1 0 0 0,0-1 0 0 0,0-2 0 0 0,0 0 0 0 0,0-1 0 0 0,0 0 0 0 0,0 0 0 0 0,0 0 0 0 0,0 0 0 0 0,0 0 0 0 0,0 0 0 0 0,0 0 0 0 0,0 0 0 0 0,0 0 0 0 0,0 1 0 0 0,0-1 0 0 0,0 0 0 0 0,0 0 0 0 0,0 1 0 0 0,0 1 0 0 0,0 1 0 0 0,0 0 0 0 0,0 1 0 0 0,0 0 0 0 0,0 0 0 0 0,0 0 0 0 0,0 0 0 0 0,0 0 0 0 0,0 0 0 0 0,0 0 0 0 0,0-2 0 0 0,0 1 0 0 0,0 0 0 0 0,0 0 0 0 0,0 0 0 0 0,0 2 0 0 0,0 0 0 0 0,0 0 0 0 0,0 0 0 0 0,0-1 0 0 0,0 0 0 0 0,0-1 0 0 0,0 1 0 0 0,0-1 0 0 0,0 0 0 0 0,0 0 0 0 0,0 1 0 0 0,0 0 0 0 0,0 1 0 0 0,0 0 0 0 0,0 1 0 0 0,0 0 0 0 0,0 0 0 0 0,0 1 0 0 0,0-1 0 0 0,0 1 0 0 0,0-1 0 0 0,0 1 0 0 0,0-1 0 0 0,0 0 0 0 0,0 1 0 0 0,0-1 0 0 0,0 0 0 0 0,0 1 0 0 0,0-1 0 0 0,0 0 0 0 0,0 1 0 0 0,0-1 0 0 0,0 0 0 0 0,0 1 0 0 0,0-1 0 0 0,0 0 0 0 0,0 1 0 0 0,0-1 0 0 0,0 0 0 0 0,0 2 0 0 0,0 1 0 0 0,0 0 0 0 0,0-1 0 0 0,0 1 0 0 0,0-2 0 0 0,0 0 0 0 0,0 0 0 0 0,0-1 0 0 0,0 1 0 0 0,0-1 0 0 0,0 0 0 0 0,0 0 0 0 0,0 1 0 0 0,0-1 0 0 0,0 0 0 0 0,0 1 0 0 0,0-2 0 0 0,0-1 0 0 0,0-2 0 0 0,0 0 0 0 0,0-2 0 0 0,0 1 0 0 0,0-1 0 0 0,0 0 0 0 0,-1 0 0 0 0,-1 0 0 0 0,1 0 0 0 0,0 0 0 0 0,0 0 0 0 0,1 0 0 0 0,-1 0 0 0 0,1 0 0 0 0,0 0 0 0 0,0 1 0 0 0,0-1 0 0 0,0 0 0 0 0,0 0 0 0 0,0 0 0 0 0,0 0 0 0 0,0 1 0 0 0,0-1 0 0 0,0 0 0 0 0,0 0 0 0 0,0 0 0 0 0,0 0 0 0 0,0 1 0 0 0,0-1 0 0 0,0 0 0 0 0,0 0 0 0 0,0 0 0 0 0,1-1 0 0 0,2-1 0 0 0,1-2 0 0 0,1 0 0 0 0,0-2 0 0 0,1 0 0 0 0,1 0 0 0 0,-1 0 0 0 0,0 0 0 0 0,1 0 0 0 0,-1-1 0 0 0,-1 1 0 0 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3"/>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19028 11533 16383 0 0,'1'-3'0'0'0,"2"-6"0"0"0,2-9 0 0 0,2-9 0 0 0,2-10 0 0 0,1-4 0 0 0,0-2 0 0 0,-1 2 0 0 0,-2 2 0 0 0,1 4 0 0 0,-2 3 0 0 0,1 3 0 0 0,-2 3 0 0 0,-2 1 0 0 0,0 0 0 0 0,-2 2 0 0 0,-1 2 0 0 0,0 0 0 0 0,0 2 0 0 0,0 0 0 0 0,-1 0 0 0 0,1-3 0 0 0,0-2 0 0 0,0-3 0 0 0,0-2 0 0 0,0-1 0 0 0,0-1 0 0 0,0 1 0 0 0,0 1 0 0 0,0 1 0 0 0,0 2 0 0 0,0 1 0 0 0,0 1 0 0 0,0 1 0 0 0,0 3 0 0 0,0 0 0 0 0,0 1 0 0 0,0 1 0 0 0,0 0 0 0 0,0 0 0 0 0,0-1 0 0 0,0 1 0 0 0,0 0 0 0 0,0 0 0 0 0,0 2 0 0 0,0 2 0 0 0,0 0 0 0 0,0 1 0 0 0,0 1 0 0 0,0 0 0 0 0,0-1 0 0 0,0 2 0 0 0,0 2 0 0 0,0 0 0 0 0,0 2 0 0 0,0 0 0 0 0,0 0 0 0 0,0-1 0 0 0,0-2 0 0 0,0-1 0 0 0,0-1 0 0 0,0-4 0 0 0,0-4 0 0 0,0-3 0 0 0,0-4 0 0 0,0-5 0 0 0,0-7 0 0 0,0-6 0 0 0,0-5 0 0 0,0-4 0 0 0,0-1 0 0 0,0 0 0 0 0,0 1 0 0 0,0 6 0 0 0,0 5 0 0 0,0 7 0 0 0,0 5 0 0 0,0 5 0 0 0,0 3 0 0 0,0 2 0 0 0,0 4 0 0 0,0 2 0 0 0,0 2 0 0 0,0-1 0 0 0,0 1 0 0 0,0 0 0 0 0,0 1 0 0 0,0 2 0 0 0,0 0 0 0 0,0 1 0 0 0,0 1 0 0 0,0 0 0 0 0,0 0 0 0 0,0-1 0 0 0,0 0 0 0 0,0-2 0 0 0,0 0 0 0 0,0-1 0 0 0,0 0 0 0 0,0-1 0 0 0,0 1 0 0 0,0-1 0 0 0,0 1 0 0 0,0-1 0 0 0,0 1 0 0 0,0-1 0 0 0,0 1 0 0 0,0 0 0 0 0,0-1 0 0 0,0 1 0 0 0,0-1 0 0 0,0-2 0 0 0,0-1 0 0 0,0-1 0 0 0,0-1 0 0 0,0-1 0 0 0,0 0 0 0 0,0-1 0 0 0,0-4 0 0 0,0-2 0 0 0,0-3 0 0 0,0-1 0 0 0,0 0 0 0 0,0-1 0 0 0,0-1 0 0 0,0 1 0 0 0,0-1 0 0 0,0 2 0 0 0,0 2 0 0 0,0 1 0 0 0,0 1 0 0 0,0 0 0 0 0,0 2 0 0 0,0-1 0 0 0,0 1 0 0 0,0-1 0 0 0,0 1 0 0 0,0 0 0 0 0,0 2 0 0 0,0 1 0 0 0,0 2 0 0 0,0 0 0 0 0,0 0 0 0 0,0 1 0 0 0,0-1 0 0 0,0 1 0 0 0,0 1 0 0 0,0 1 0 0 0,0 1 0 0 0,0 2 0 0 0,0 1 0 0 0,0 2 0 0 0,0 2 0 0 0,0 0 0 0 0,0 2 0 0 0,0 0 0 0 0,0 0 0 0 0,0 0 0 0 0,0 0 0 0 0,0 0 0 0 0,0 0 0 0 0,0 0 0 0 0,0 0 0 0 0,0 0 0 0 0,0 0 0 0 0,0 0 0 0 0,0 0 0 0 0,0-1 0 0 0,0 1 0 0 0,0 0 0 0 0,0 0 0 0 0,0 0 0 0 0,0-1 0 0 0,0 1 0 0 0,0 0 0 0 0,0 0 0 0 0,0 0 0 0 0,0 0 0 0 0,0-1 0 0 0,-1 1 0 0 0,0 0 0 0 0,-2 0 0 0 0,1 0 0 0 0,-1 0 0 0 0,-1-1 0 0 0,-1 1 0 0 0,0 0 0 0 0,1 0 0 0 0,-1 0 0 0 0,0 0 0 0 0,-1 0 0 0 0,0 3 0 0 0,0 0 0 0 0,0 2 0 0 0,0 0 0 0 0,0 1 0 0 0,-1 1 0 0 0,1-1 0 0 0,0 0 0 0 0,0 0 0 0 0,0 0 0 0 0,-1 1 0 0 0,1-1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0,-1 0 0 0 0,-1 0 0 0 0,1 0 0 0 0,-1 0 0 0 0,1 0 0 0 0,1 0 0 0 0,-1 0 0 0 0,1 0 0 0 0,0 0 0 0 0,0 0 0 0 0,0 0 0 0 0,0 0 0 0 0,-1 0 0 0 0,1 0 0 0 0,0 0 0 0 0,0 0 0 0 0,0 0 0 0 0,0 0 0 0 0,-1 0 0 0 0,1 0 0 0 0,0 0 0 0 0,0 0 0 0 0,1 1 0 0 0,1 6 0 0 0,2 8 0 0 0,0 7 0 0 0,2 4 0 0 0,0 3 0 0 0,0 2 0 0 0,0 1 0 0 0,0 0 0 0 0,1 1 0 0 0,-1-3 0 0 0,0-2 0 0 0,0-3 0 0 0,0-3 0 0 0,0-5 0 0 0,0-4 0 0 0,0-4 0 0 0,0-1 0 0 0,0-2 0 0 0,0 1 0 0 0,0 1 0 0 0,0 1 0 0 0,0 1 0 0 0,0 1 0 0 0,0 1 0 0 0,0 1 0 0 0,0 0 0 0 0,0 3 0 0 0,0 5 0 0 0,0 6 0 0 0,0 8 0 0 0,0 8 0 0 0,0 9 0 0 0,1 10 0 0 0,2 11 0 0 0,2 4 0 0 0,0 3 0 0 0,1 0 0 0 0,1-1 0 0 0,1-3 0 0 0,1-3 0 0 0,-1-6 0 0 0,0-4 0 0 0,-1-5 0 0 0,0-7 0 0 0,-1-5 0 0 0,1-5 0 0 0,-2-3 0 0 0,-2-4 0 0 0,0-1 0 0 0,-2-5 0 0 0,-1-2 0 0 0,0-4 0 0 0,0-1 0 0 0,0-1 0 0 0,0 0 0 0 0,0 2 0 0 0,-1 1 0 0 0,1 0 0 0 0,0 1 0 0 0,0 1 0 0 0,0-1 0 0 0,0 1 0 0 0,0 0 0 0 0,0 0 0 0 0,0 0 0 0 0,0-1 0 0 0,0-2 0 0 0,0-1 0 0 0,0-1 0 0 0,0-1 0 0 0,0 0 0 0 0,0 2 0 0 0,0 1 0 0 0,0 0 0 0 0,0 0 0 0 0,0-2 0 0 0,0-1 0 0 0,0-2 0 0 0,0-2 0 0 0,0-1 0 0 0,0-2 0 0 0,0 1 0 0 0,0-1 0 0 0,0 0 0 0 0,0 0 0 0 0,0 0 0 0 0,0 0 0 0 0,0 0 0 0 0,0 0 0 0 0,0 1 0 0 0,0-1 0 0 0,0 0 0 0 0,0 0 0 0 0,0-2 0 0 0,0-2 0 0 0,0 0 0 0 0,0-2 0 0 0,0 1 0 0 0,0-1 0 0 0,1 0 0 0 0,1-1 0 0 0,-1 1 0 0 0,0 0 0 0 0,0 0 0 0 0,-1 1 0 0 0,1-1 0 0 0,-1 0 0 0 0,0 0 0 0 0,1 0 0 0 0,1-1 0 0 0,2-1 0 0 0,2-1 0 0 0,2-2 0 0 0,3-1 0 0 0,3 1 0 0 0,5-2 0 0 0,5 1 0 0 0,6-17 0 0 0,6-25 0 0 0,2-23 0 0 0,0-19 0 0 0,-2-14 0 0 0,-4-1 0 0 0,-7 8 0 0 0,-6 9 0 0 0,-5 10 0 0 0,-4 11 0 0 0,-2 11 0 0 0,-4 9 0 0 0,-1 5 0 0 0,-2 5 0 0 0,0 1 0 0 0,-2 0 0 0 0,1-2 0 0 0,-1-3 0 0 0,1-3 0 0 0,-1-2 0 0 0,1 2 0 0 0,0 1 0 0 0,0 2 0 0 0,0 2 0 0 0,0 2 0 0 0,0 2 0 0 0,0 3 0 0 0,0 3 0 0 0,0 2 0 0 0,0 0 0 0 0,0 0 0 0 0,0-1 0 0 0,0-1 0 0 0,0 0 0 0 0,0-4 0 0 0,0-3 0 0 0,0-5 0 0 0,0-3 0 0 0,0-3 0 0 0,0 0 0 0 0,0 4 0 0 0,0 4 0 0 0,0 6 0 0 0,0 6 0 0 0,0 6 0 0 0,0 5 0 0 0,0 2 0 0 0,0 2 0 0 0,0 1 0 0 0,-1 0 0 0 0,-1 0 0 0 0,-2 0 0 0 0,-1-1 0 0 0,-1 1 0 0 0,0-1 0 0 0,1 0 0 0 0,1-1 0 0 0,1 1 0 0 0,2 0 0 0 0,0 0 0 0 0,1 0 0 0 0,0-1 0 0 0,0 1 0 0 0,1 0 0 0 0,-1 0 0 0 0,0 0 0 0 0,-1-1 0 0 0,0 1 0 0 0,-1 0 0 0 0,1 0 0 0 0,0 0 0 0 0,-1 0 0 0 0,-1-1 0 0 0,-1 1 0 0 0,0 0 0 0 0,-1 0 0 0 0,-1 0 0 0 0,0 0 0 0 0,0-1 0 0 0,2 9 0 0 0,2 15 0 0 0,0 16 0 0 0,2 9 0 0 0,0 5 0 0 0,0-3 0 0 0,0-4 0 0 0,0-8 0 0 0,0-7 0 0 0,1-7 0 0 0,-1-5 0 0 0,0-4 0 0 0,0-2 0 0 0,0-2 0 0 0,0 0 0 0 0,0 0 0 0 0,0 0 0 0 0,0 0 0 0 0,0 1 0 0 0,0 0 0 0 0,0 0 0 0 0,0 1 0 0 0,0 2 0 0 0,0 1 0 0 0,0 1 0 0 0,0 1 0 0 0,0 0 0 0 0,0 0 0 0 0,0 2 0 0 0,0 2 0 0 0,0 3 0 0 0,0 2 0 0 0,0 2 0 0 0,0 1 0 0 0,0 2 0 0 0,0 1 0 0 0,0 2 0 0 0,0 1 0 0 0,0 1 0 0 0,0-1 0 0 0,0 0 0 0 0,0 0 0 0 0,0 1 0 0 0,-1 2 0 0 0,-2 1 0 0 0,-1 1 0 0 0,1 0 0 0 0,0-4 0 0 0,0-4 0 0 0,1-3 0 0 0,-2-3 0 0 0,0-1 0 0 0,0-2 0 0 0,1 0 0 0 0,0 0 0 0 0,0-2 0 0 0,0 0 0 0 0,0-2 0 0 0,-1 0 0 0 0,1-3 0 0 0,1-1 0 0 0,1-1 0 0 0,0-2 0 0 0,-2 0 0 0 0,-1-1 0 0 0,1-1 0 0 0,-1 1 0 0 0,-1 0 0 0 0,1 0 0 0 0,0 0 0 0 0,-1 0 0 0 0,0-1 0 0 0,0-1 0 0 0,-1-2 0 0 0,0 0 0 0 0,0-2 0 0 0,-1 0 0 0 0,1 0 0 0 0,0 0 0 0 0,0 0 0 0 0,-1-1 0 0 0,1 1 0 0 0,0 0 0 0 0,0 0 0 0 0,0-1 0 0 0,-1-4 0 0 0,1-3 0 0 0,0-5 0 0 0,0-2 0 0 0,0-3 0 0 0,0-3 0 0 0,-1-2 0 0 0,2-1 0 0 0,2-1 0 0 0,0 0 0 0 0,2-2 0 0 0,0 0 0 0 0,1-2 0 0 0,0-1 0 0 0,1 0 0 0 0,-1-3 0 0 0,0-3 0 0 0,0-4 0 0 0,0-2 0 0 0,0-2 0 0 0,0-2 0 0 0,0-3 0 0 0,0-2 0 0 0,0 1 0 0 0,0 3 0 0 0,0 7 0 0 0,0 8 0 0 0,0 7 0 0 0,0 6 0 0 0,0 4 0 0 0,0 2 0 0 0,0 0 0 0 0,0-1 0 0 0,0-4 0 0 0,0-4 0 0 0,0-3 0 0 0,0-1 0 0 0,0 1 0 0 0,0 2 0 0 0,0 5 0 0 0,0 4 0 0 0,0 3 0 0 0,0 3 0 0 0,0 0 0 0 0,0 0 0 0 0,0-1 0 0 0,0-1 0 0 0,0-2 0 0 0,0 2 0 0 0,0-1 0 0 0,0 1 0 0 0,0 1 0 0 0,0 1 0 0 0,0 1 0 0 0,0 0 0 0 0,0 0 0 0 0,0-1 0 0 0,0 0 0 0 0,0 0 0 0 0,0-1 0 0 0,0 0 0 0 0,0-1 0 0 0,0 0 0 0 0,0 0 0 0 0,0 0 0 0 0,0-1 0 0 0,0 1 0 0 0,0 0 0 0 0,0 0 0 0 0,0 0 0 0 0,0 1 0 0 0,0 1 0 0 0,0 0 0 0 0,0 1 0 0 0,0 1 0 0 0,0-1 0 0 0,0 1 0 0 0,0 0 0 0 0,0 0 0 0 0,0 0 0 0 0,0 0 0 0 0,0 0 0 0 0,0 0 0 0 0,0 0 0 0 0,0 0 0 0 0,0-1 0 0 0,0 1 0 0 0,0 0 0 0 0,0 0 0 0 0,0 0 0 0 0,7 1 0 0 0,6 1 0 0 0,9 1 0 0 0,4 7 0 0 0,4 17 0 0 0,0 21 0 0 0,-2 18 0 0 0,-5 13 0 0 0,-5 6 0 0 0,-6-2 0 0 0,-4-3 0 0 0,-5-7 0 0 0,-1-6 0 0 0,-3-5 0 0 0,0-5 0 0 0,0-4 0 0 0,0-5 0 0 0,0-2 0 0 0,1-2 0 0 0,0 2 0 0 0,-1-1 0 0 0,1 2 0 0 0,0 1 0 0 0,0 1 0 0 0,0 0 0 0 0,0 0 0 0 0,0-1 0 0 0,1-1 0 0 0,-1-3 0 0 0,0-3 0 0 0,0-3 0 0 0,0-4 0 0 0,0-1 0 0 0,0-2 0 0 0,0-1 0 0 0,0 0 0 0 0,0 0 0 0 0,0-1 0 0 0,0 0 0 0 0,0 0 0 0 0,0 1 0 0 0,0-1 0 0 0,0 1 0 0 0,0-2 0 0 0,0-2 0 0 0,0 0 0 0 0,0 0 0 0 0,0 2 0 0 0,0-1 0 0 0,0-1 0 0 0,0 0 0 0 0,0 0 0 0 0,0-1 0 0 0,0 0 0 0 0,0-1 0 0 0,0 1 0 0 0,0-1 0 0 0,0 1 0 0 0,0-1 0 0 0,0 0 0 0 0,0 1 0 0 0,0-1 0 0 0,0 1 0 0 0,0-1 0 0 0,0 1 0 0 0,0-1 0 0 0,0 1 0 0 0,0-2 0 0 0,0-1 0 0 0,0-1 0 0 0,0-1 0 0 0,0-1 0 0 0,0-1 0 0 0,0 0 0 0 0,0 0 0 0 0,0 1 0 0 0,0 0 0 0 0,0 1 0 0 0,0 2 0 0 0,0 0 0 0 0,0 0 0 0 0,0-2 0 0 0,0 0 0 0 0,0 0 0 0 0,0-2 0 0 0,0 1 0 0 0,0-1 0 0 0,0 0 0 0 0,0 0 0 0 0,0 0 0 0 0,0 1 0 0 0,0-1 0 0 0,0 0 0 0 0,0 1 0 0 0,0-1 0 0 0,0 0 0 0 0,0 1 0 0 0,0-1 0 0 0,0 0 0 0 0,0 1 0 0 0,0-1 0 0 0,0 0 0 0 0,0 1 0 0 0,0-1 0 0 0,0 0 0 0 0,0 1 0 0 0,0-1 0 0 0,0 0 0 0 0,0 1 0 0 0,0-1 0 0 0,0 0 0 0 0,0 1 0 0 0,0-2 0 0 0,0-1 0 0 0,0-2 0 0 0,0 0 0 0 0,0-1 0 0 0,0-1 0 0 0,0 0 0 0 0,0 0 0 0 0,0 0 0 0 0,0 0 0 0 0,0 0 0 0 0,0 0 0 0 0,0 0 0 0 0,0 0 0 0 0,0 0 0 0 0,0 0 0 0 0,0 0 0 0 0,0 1 0 0 0,0-1 0 0 0,0 0 0 0 0,0 0 0 0 0,0 0 0 0 0,0 1 0 0 0,0-1 0 0 0,0 0 0 0 0,0 0 0 0 0,0 0 0 0 0,0 0 0 0 0,0 1 0 0 0,0-1 0 0 0,0 0 0 0 0,0 0 0 0 0,0 0 0 0 0,0 0 0 0 0,0 1 0 0 0,0-1 0 0 0,0 0 0 0 0,0 0 0 0 0,0 0 0 0 0,0 0 0 0 0,0 1 0 0 0,0-1 0 0 0,0-1 0 0 0,0 0 0 0 0,0-1 0 0 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4"/>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15732 6719 16383 0 0,'0'-1'0'0'0,"1"-2"0"0"0,1-1 0 0 0,2 0 0 0 0,1-2 0 0 0,0 0 0 0 0,2 0 0 0 0,-1-2 0 0 0,0-1 0 0 0,1-1 0 0 0,-1-2 0 0 0,0-3 0 0 0,1 0 0 0 0,-1 2 0 0 0,0 1 0 0 0,0 1 0 0 0,1 3 0 0 0,-1 1 0 0 0,0 0 0 0 0,0 1 0 0 0,0 1 0 0 0,0-1 0 0 0,0 0 0 0 0,1 0 0 0 0,-1 0 0 0 0,-1 0 0 0 0,0 0 0 0 0,0 0 0 0 0,0-1 0 0 0,0 1 0 0 0,1 0 0 0 0,0 0 0 0 0,0 0 0 0 0,0 0 0 0 0,0-1 0 0 0,0 1 0 0 0,1 0 0 0 0,-1 0 0 0 0,0 0 0 0 0,-1 0 0 0 0,0-1 0 0 0,-1 1 0 0 0,-2 0 0 0 0,0 0 0 0 0,-1 0 0 0 0,-1 0 0 0 0,0-1 0 0 0,0 1 0 0 0,0 0 0 0 0,0 0 0 0 0,-1 0 0 0 0,1 0 0 0 0,0-2 0 0 0,0 0 0 0 0,0-3 0 0 0,0-3 0 0 0,0-2 0 0 0,0-4 0 0 0,0-2 0 0 0,0-1 0 0 0,0-2 0 0 0,0 0 0 0 0,-3 0 0 0 0,-3 0 0 0 0,-3-1 0 0 0,-2 2 0 0 0,-1 2 0 0 0,0 1 0 0 0,-1 1 0 0 0,0 1 0 0 0,0 0 0 0 0,0 1 0 0 0,0 0 0 0 0,2 0 0 0 0,1-1 0 0 0,1 2 0 0 0,1 0 0 0 0,0 0 0 0 0,0 1 0 0 0,1 0 0 0 0,1 2 0 0 0,-1 1 0 0 0,1 0 0 0 0,0 0 0 0 0,-1 0 0 0 0,-2-2 0 0 0,-1 0 0 0 0,-1-2 0 0 0,0-1 0 0 0,-2-1 0 0 0,1 2 0 0 0,-1 1 0 0 0,2 1 0 0 0,1 2 0 0 0,1 2 0 0 0,0 2 0 0 0,0 2 0 0 0,-1 0 0 0 0,-1 1 0 0 0,0 1 0 0 0,-1-1 0 0 0,-1 0 0 0 0,1 0 0 0 0,-1 0 0 0 0,1 0 0 0 0,-1 0 0 0 0,1 0 0 0 0,0 0 0 0 0,-1 0 0 0 0,1-1 0 0 0,0 1 0 0 0,-1 0 0 0 0,1 0 0 0 0,0 0 0 0 0,-1 0 0 0 0,2-1 0 0 0,1 1 0 0 0,2 0 0 0 0,0 0 0 0 0,1 0 0 0 0,1 0 0 0 0,0-1 0 0 0,0 1 0 0 0,0 1 0 0 0,0 1 0 0 0,0 1 0 0 0,0 0 0 0 0,0 1 0 0 0,0 0 0 0 0,0 0 0 0 0,0 1 0 0 0,-1 0 0 0 0,1 0 0 0 0,0 1 0 0 0,0-1 0 0 0,0 1 0 0 0,0 1 0 0 0,-1-1 0 0 0,1 0 0 0 0,1-1 0 0 0,1-2 0 0 0,24 33 0 0 0,93 236 0 0 0,76 281 0 0 0,13 123 0 0 0,-19-3 0 0 0,-42-115 0 0 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5"/>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16975 7390 16383 0 0,'2'0'0'0'0,"3"0"0"0"0,2 0 0 0 0,0 0 0 0 0,0 0 0 0 0,1 0 0 0 0,-1 0 0 0 0,-1 0 0 0 0,1 0 0 0 0,-1 0 0 0 0,1 0 0 0 0,-1 0 0 0 0,0 0 0 0 0,0 0 0 0 0,0 0 0 0 0,0 0 0 0 0,0 0 0 0 0,1 0 0 0 0,-1 0 0 0 0,0 0 0 0 0,1 0 0 0 0,3 0 0 0 0,2 0 0 0 0,3 0 0 0 0,1 0 0 0 0,-2 0 0 0 0,-2 0 0 0 0,-1 0 0 0 0,-3 0 0 0 0,-1 0 0 0 0,0 0 0 0 0,-1 0 0 0 0,0 0 0 0 0,0 0 0 0 0,-1 0 0 0 0,1 0 0 0 0,0 0 0 0 0,0 0 0 0 0,0 0 0 0 0,1 0 0 0 0,-1 0 0 0 0,0 0 0 0 0,0 0 0 0 0,0 0 0 0 0,0 0 0 0 0,1 0 0 0 0,-1 0 0 0 0,0 0 0 0 0,0 0 0 0 0,0 0 0 0 0,1 0 0 0 0,-1 0 0 0 0,1 0 0 0 0,2 0 0 0 0,0 0 0 0 0,2 0 0 0 0,1 0 0 0 0,-1 0 0 0 0,0 0 0 0 0,-3 0 0 0 0,0 0 0 0 0,-1 0 0 0 0,-1 0 0 0 0,1 0 0 0 0,0 0 0 0 0,3-1 0 0 0,5-2 0 0 0,2 0 0 0 0,1-1 0 0 0,-2 1 0 0 0,-2 0 0 0 0,-3 2 0 0 0,-2 0 0 0 0,-2 1 0 0 0,-1 0 0 0 0,0 0 0 0 0,0 0 0 0 0,0 0 0 0 0,-1 0 0 0 0,1 0 0 0 0,0 0 0 0 0,0 0 0 0 0,0 0 0 0 0,1 0 0 0 0,-1 0 0 0 0,0 0 0 0 0,0 0 0 0 0,0 0 0 0 0,1 0 0 0 0,-1 0 0 0 0,0 0 0 0 0,0 0 0 0 0,0 0 0 0 0,-1 0 0 0 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6"/>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14112 5793 16383 0 0,'-3'6'0'0'0,"-4"8"0"0"0,-4 9 0 0 0,-1 6 0 0 0,-1 5 0 0 0,0 3 0 0 0,-1 4 0 0 0,1 1 0 0 0,0 2 0 0 0,1-1 0 0 0,0-3 0 0 0,2-2 0 0 0,0-3 0 0 0,0-2 0 0 0,0-1 0 0 0,-1-1 0 0 0,-1-1 0 0 0,0 1 0 0 0,1-3 0 0 0,0-2 0 0 0,0-2 0 0 0,0-1 0 0 0,-1 0 0 0 0,0 0 0 0 0,0-1 0 0 0,0 1 0 0 0,-1 1 0 0 0,1 3 0 0 0,0 4 0 0 0,0 2 0 0 0,2 2 0 0 0,2 1 0 0 0,0 2 0 0 0,2-1 0 0 0,-1 1 0 0 0,1 0 0 0 0,0 2 0 0 0,0 0 0 0 0,1-2 0 0 0,0-4 0 0 0,1-3 0 0 0,2-3 0 0 0,0-2 0 0 0,2-1 0 0 0,0 0 0 0 0,0 1 0 0 0,0 1 0 0 0,0 1 0 0 0,1 0 0 0 0,-1 2 0 0 0,0-1 0 0 0,0-1 0 0 0,0-1 0 0 0,0-1 0 0 0,0-2 0 0 0,0-1 0 0 0,0-2 0 0 0,0-2 0 0 0,0 0 0 0 0,0 0 0 0 0,0-1 0 0 0,0-1 0 0 0,0 0 0 0 0,0 0 0 0 0,0 0 0 0 0,0 1 0 0 0,0 0 0 0 0,0 1 0 0 0,0 3 0 0 0,0 2 0 0 0,0 4 0 0 0,0 1 0 0 0,0 1 0 0 0,0 1 0 0 0,0 0 0 0 0,0 1 0 0 0,0-1 0 0 0,0 2 0 0 0,0 3 0 0 0,0 3 0 0 0,0 1 0 0 0,0-3 0 0 0,0-3 0 0 0,0-4 0 0 0,0-4 0 0 0,0-3 0 0 0,0-3 0 0 0,0-1 0 0 0,0-1 0 0 0,0 0 0 0 0,0-1 0 0 0,0 1 0 0 0,0 1 0 0 0,0 1 0 0 0,-1 0 0 0 0,-2-1 0 0 0,1 0 0 0 0,-2 0 0 0 0,0 0 0 0 0,-1 1 0 0 0,-1 2 0 0 0,0 2 0 0 0,0 4 0 0 0,0 0 0 0 0,0 5 0 0 0,-1 3 0 0 0,1 2 0 0 0,0 5 0 0 0,-1 6 0 0 0,1 5 0 0 0,0 3 0 0 0,0 4 0 0 0,1 1 0 0 0,1 1 0 0 0,1 0 0 0 0,2-2 0 0 0,1-3 0 0 0,-1-5 0 0 0,2-6 0 0 0,-1-4 0 0 0,0-3 0 0 0,0-3 0 0 0,1 0 0 0 0,-1-1 0 0 0,0 0 0 0 0,0 1 0 0 0,-1 2 0 0 0,-1 0 0 0 0,1 0 0 0 0,0-2 0 0 0,0-4 0 0 0,1-3 0 0 0,-1-2 0 0 0,1-2 0 0 0,0 1 0 0 0,0 2 0 0 0,0 4 0 0 0,0 5 0 0 0,0 9 0 0 0,0 7 0 0 0,1 5 0 0 0,-1 2 0 0 0,0 3 0 0 0,0-2 0 0 0,0-3 0 0 0,0-4 0 0 0,0-5 0 0 0,0-3 0 0 0,0-2 0 0 0,0-2 0 0 0,0 0 0 0 0,0-1 0 0 0,0-1 0 0 0,0-1 0 0 0,0-1 0 0 0,0-1 0 0 0,0 0 0 0 0,0-1 0 0 0,0 0 0 0 0,0-2 0 0 0,0-1 0 0 0,0-4 0 0 0,0-3 0 0 0,0-4 0 0 0,0-4 0 0 0,0-3 0 0 0,0-2 0 0 0,0-1 0 0 0,0-2 0 0 0,0 1 0 0 0,0 0 0 0 0,0-1 0 0 0,0 1 0 0 0,0 0 0 0 0,0 0 0 0 0,0 1 0 0 0,0-1 0 0 0,0 0 0 0 0,0 1 0 0 0,0-1 0 0 0,0 0 0 0 0,0 1 0 0 0,0-1 0 0 0,0 0 0 0 0,0 1 0 0 0,0-1 0 0 0,0 0 0 0 0,0 1 0 0 0,0-1 0 0 0,0 0 0 0 0,0 1 0 0 0,0-1 0 0 0,0 0 0 0 0,0 1 0 0 0,0-1 0 0 0,0-1 0 0 0,0-2 0 0 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7"/>
    </inkml:context>
    <inkml:brush xml:id="br0">
      <inkml:brushProperty name="width" value="0.1" units="cm"/>
      <inkml:brushProperty name="height" value="0.1" units="cm"/>
    </inkml:brush>
  </inkml:definitions>
  <inkml:trace contextRef="#ctx0" brushRef="#br0">13430 10237 16383 0 0,'2'0'0'0'0,"3"0"0"0"0,3 0 0 0 0,1 0 0 0 0,5 0 0 0 0,4 0 0 0 0,3 0 0 0 0,3 0 0 0 0,2 0 0 0 0,-1 0 0 0 0,0 0 0 0 0,-2 0 0 0 0,-1 0 0 0 0,-2 0 0 0 0,0 0 0 0 0,-1 0 0 0 0,2 0 0 0 0,1 0 0 0 0,1 0 0 0 0,1 0 0 0 0,0 0 0 0 0,2 0 0 0 0,2 0 0 0 0,0 0 0 0 0,2 0 0 0 0,0 0 0 0 0,1 0 0 0 0,-1 0 0 0 0,-1 0 0 0 0,-4 0 0 0 0,-4 0 0 0 0,-5 0 0 0 0,-2 0 0 0 0,-2 0 0 0 0,0 0 0 0 0,0 0 0 0 0,3 0 0 0 0,4 0 0 0 0,7 0 0 0 0,7 0 0 0 0,4 0 0 0 0,0 0 0 0 0,0 0 0 0 0,-2 0 0 0 0,-1 0 0 0 0,-1 0 0 0 0,-1 0 0 0 0,-1 0 0 0 0,-1 0 0 0 0,1 0 0 0 0,0 0 0 0 0,-1 0 0 0 0,1 0 0 0 0,-1 0 0 0 0,1 0 0 0 0,1 0 0 0 0,1 0 0 0 0,1 0 0 0 0,-1 0 0 0 0,0 0 0 0 0,-1 0 0 0 0,0 0 0 0 0,-1 0 0 0 0,0 0 0 0 0,0 0 0 0 0,-1 0 0 0 0,1 0 0 0 0,-1 0 0 0 0,-2 0 0 0 0,-1 1 0 0 0,-1-1 0 0 0,-1 1 0 0 0,-1 1 0 0 0,-2-1 0 0 0,-2 1 0 0 0,-3 0 0 0 0,-2 1 0 0 0,-2-2 0 0 0,0 2 0 0 0,-1-1 0 0 0,0 0 0 0 0,1 0 0 0 0,1 0 0 0 0,2 1 0 0 0,1 0 0 0 0,1-1 0 0 0,0-1 0 0 0,1 0 0 0 0,0 0 0 0 0,-1 0 0 0 0,1 0 0 0 0,0 0 0 0 0,-1 1 0 0 0,2 1 0 0 0,1 2 0 0 0,1 0 0 0 0,2-1 0 0 0,0 0 0 0 0,0-1 0 0 0,1 0 0 0 0,0 1 0 0 0,0-2 0 0 0,0 0 0 0 0,0 1 0 0 0,0-1 0 0 0,-1 0 0 0 0,1-1 0 0 0,0 1 0 0 0,-1-1 0 0 0,1 1 0 0 0,0-1 0 0 0,-1 1 0 0 0,1-1 0 0 0,0 1 0 0 0,-2 0 0 0 0,0 0 0 0 0,-1 0 0 0 0,0-1 0 0 0,1 0 0 0 0,0-1 0 0 0,1 0 0 0 0,0 0 0 0 0,1 0 0 0 0,0 0 0 0 0,-1 0 0 0 0,1 1 0 0 0,0 1 0 0 0,0 0 0 0 0,1 0 0 0 0,1 0 0 0 0,1 1 0 0 0,2-1 0 0 0,-1 0 0 0 0,-2 0 0 0 0,-2-2 0 0 0,-3 1 0 0 0,-1-1 0 0 0,-1 0 0 0 0,-1 0 0 0 0,4 0 0 0 0,4 0 0 0 0,3 0 0 0 0,3 0 0 0 0,3 0 0 0 0,1 0 0 0 0,0 0 0 0 0,0 0 0 0 0,-2 0 0 0 0,-1 0 0 0 0,-1 0 0 0 0,-1 0 0 0 0,0 0 0 0 0,0 0 0 0 0,0 0 0 0 0,-1 0 0 0 0,1 0 0 0 0,-1 0 0 0 0,0 0 0 0 0,1 0 0 0 0,3 0 0 0 0,5 0 0 0 0,1 1 0 0 0,-1 0 0 0 0,-2 0 0 0 0,-2 0 0 0 0,-2 0 0 0 0,-2 0 0 0 0,-1-1 0 0 0,0 0 0 0 0,0 0 0 0 0,-1 0 0 0 0,2 0 0 0 0,0 0 0 0 0,2 0 0 0 0,0 0 0 0 0,0 0 0 0 0,-1 0 0 0 0,0 0 0 0 0,-1 0 0 0 0,-1 0 0 0 0,1 0 0 0 0,-2 0 0 0 0,1 0 0 0 0,0 0 0 0 0,3 0 0 0 0,5 0 0 0 0,5 0 0 0 0,5 0 0 0 0,4 0 0 0 0,1 0 0 0 0,-1 0 0 0 0,-1 0 0 0 0,-3 0 0 0 0,-2 0 0 0 0,-2 0 0 0 0,0 0 0 0 0,-2 0 0 0 0,0 0 0 0 0,-1 0 0 0 0,1 0 0 0 0,0 1 0 0 0,0 0 0 0 0,0 2 0 0 0,0 0 0 0 0,1 1 0 0 0,3-1 0 0 0,2 1 0 0 0,8 0 0 0 0,13 1 0 0 0,9 0 0 0 0,6 2 0 0 0,1 0 0 0 0,-2 0 0 0 0,-7-1 0 0 0,-5-1 0 0 0,-7-1 0 0 0,-4-1 0 0 0,-3-1 0 0 0,-2-1 0 0 0,-2-1 0 0 0,0 0 0 0 0,1 0 0 0 0,-1-1 0 0 0,1 1 0 0 0,0 1 0 0 0,1 0 0 0 0,-1 1 0 0 0,-2-1 0 0 0,-3 0 0 0 0,-4 1 0 0 0,-4 0 0 0 0,-3-1 0 0 0,-1 0 0 0 0,0-1 0 0 0,1 0 0 0 0,1 0 0 0 0,1 0 0 0 0,2 0 0 0 0,1 0 0 0 0,-1 0 0 0 0,-1 0 0 0 0,-1 0 0 0 0,-2 0 0 0 0,-1 0 0 0 0,-3 0 0 0 0,-4 0 0 0 0,-4 1 0 0 0,-4 1 0 0 0,-2-1 0 0 0,0 1 0 0 0,4 0 0 0 0,5 1 0 0 0,5 0 0 0 0,6-1 0 0 0,5 0 0 0 0,3 2 0 0 0,3-1 0 0 0,-2 0 0 0 0,-3-1 0 0 0,-7-1 0 0 0,-6-1 0 0 0,-8 1 0 0 0,-6-1 0 0 0,-3-1 0 0 0,-1 1 0 0 0,-1 0 0 0 0,2 0 0 0 0,3 0 0 0 0,4 0 0 0 0,5 0 0 0 0,8 0 0 0 0,8 0 0 0 0,14 0 0 0 0,12 0 0 0 0,3 0 0 0 0,-1 0 0 0 0,-5 0 0 0 0,-6 0 0 0 0,-7 0 0 0 0,-7 0 0 0 0,-6 0 0 0 0,-7 0 0 0 0,-5 0 0 0 0,-1 0 0 0 0,1 0 0 0 0,4 0 0 0 0,3 0 0 0 0,2 0 0 0 0,2 0 0 0 0,2 0 0 0 0,-1 0 0 0 0,0 0 0 0 0,-2 0 0 0 0,-3 0 0 0 0,-4 0 0 0 0,-3 0 0 0 0,-4 0 0 0 0,-4 0 0 0 0,-4 0 0 0 0,-2 0 0 0 0,-3 0 0 0 0,1 0 0 0 0,0 0 0 0 0,1 0 0 0 0,2 0 0 0 0,0 0 0 0 0,1 0 0 0 0,-1 0 0 0 0,-2 0 0 0 0,-1 0 0 0 0,-2 0 0 0 0,0 0 0 0 0,0 0 0 0 0,1 0 0 0 0,1 0 0 0 0,2 0 0 0 0,1 0 0 0 0,1 0 0 0 0,0 0 0 0 0,1 0 0 0 0,0 0 0 0 0,0 0 0 0 0,-1 0 0 0 0,1 0 0 0 0,0 0 0 0 0,-1 0 0 0 0,1 0 0 0 0,-1 0 0 0 0,1 0 0 0 0,0 0 0 0 0,2 0 0 0 0,2 0 0 0 0,0 0 0 0 0,2 0 0 0 0,2 0 0 0 0,2 0 0 0 0,1 0 0 0 0,0 0 0 0 0,1 0 0 0 0,0 0 0 0 0,-1 0 0 0 0,-1 0 0 0 0,-2 0 0 0 0,0 0 0 0 0,-2 0 0 0 0,0 0 0 0 0,0 0 0 0 0,2 0 0 0 0,2 0 0 0 0,3 0 0 0 0,4 0 0 0 0,7 0 0 0 0,4 1 0 0 0,-1 0 0 0 0,-2 1 0 0 0,-4-1 0 0 0,-4 0 0 0 0,-2 0 0 0 0,-3 1 0 0 0,-3-1 0 0 0,-6 0 0 0 0,-5 0 0 0 0,-3-1 0 0 0,-3 1 0 0 0,-2-1 0 0 0,1 1 0 0 0,3 0 0 0 0,3 0 0 0 0,3 0 0 0 0,3 0 0 0 0,2-1 0 0 0,0 1 0 0 0,1-1 0 0 0,0 0 0 0 0,-3 0 0 0 0,0 0 0 0 0,-4 0 0 0 0,-4-1 0 0 0,-2 1 0 0 0,-4 0 0 0 0,-1 0 0 0 0,-1 0 0 0 0,0 0 0 0 0,-1 0 0 0 0,1 0 0 0 0,0 0 0 0 0,-1 0 0 0 0,1 0 0 0 0,0 0 0 0 0,1 0 0 0 0,-1 0 0 0 0,0 0 0 0 0,0 0 0 0 0,0 0 0 0 0,2 0 0 0 0,0 0 0 0 0,1 0 0 0 0,0 1 0 0 0,-1 1 0 0 0,-1-1 0 0 0,0 0 0 0 0,-1 0 0 0 0,1 0 0 0 0,-1-1 0 0 0,0 0 0 0 0,0 0 0 0 0,1 0 0 0 0,2 0 0 0 0,1 0 0 0 0,1 0 0 0 0,0 0 0 0 0,0 0 0 0 0,0 0 0 0 0,-3 0 0 0 0,0 0 0 0 0,-1 1 0 0 0,0 1 0 0 0,-1 1 0 0 0,2-1 0 0 0,3 0 0 0 0,2-1 0 0 0,2 0 0 0 0,-1-1 0 0 0,1 0 0 0 0,-2 0 0 0 0,-2 0 0 0 0,-2 0 0 0 0,0 0 0 0 0,1 0 0 0 0,3 0 0 0 0,1 0 0 0 0,2 0 0 0 0,2 0 0 0 0,0 0 0 0 0,1 0 0 0 0,0 0 0 0 0,-1 0 0 0 0,-2 0 0 0 0,-1 0 0 0 0,-1 0 0 0 0,-2 0 0 0 0,-2 0 0 0 0,-2 0 0 0 0,0 0 0 0 0,-2 0 0 0 0,0 0 0 0 0,0 0 0 0 0,0 0 0 0 0,1 0 0 0 0,1 0 0 0 0,2 0 0 0 0,1 0 0 0 0,0 0 0 0 0,2 0 0 0 0,-1 0 0 0 0,1 0 0 0 0,-1 0 0 0 0,0 0 0 0 0,-2 0 0 0 0,-1 0 0 0 0,-2 0 0 0 0,0 0 0 0 0,-1 0 0 0 0,0 0 0 0 0,0 0 0 0 0,0 0 0 0 0,0 0 0 0 0,0 0 0 0 0,0 0 0 0 0,0 0 0 0 0,0 0 0 0 0,0 0 0 0 0,1 0 0 0 0,-1 0 0 0 0,0 0 0 0 0,0 0 0 0 0,0 0 0 0 0,0 0 0 0 0,1 0 0 0 0,-1 0 0 0 0,0 0 0 0 0,0 0 0 0 0,0 0 0 0 0,0 0 0 0 0,1 0 0 0 0,-1 0 0 0 0,0 0 0 0 0,-1 0 0 0 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8"/>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13683 4331 16383 0 0,'0'9'0'0'0,"0"13"0"0"0,0 12 0 0 0,0 10 0 0 0,0 8 0 0 0,0 8 0 0 0,0 7 0 0 0,0 2 0 0 0,0-2 0 0 0,0-7 0 0 0,0-4 0 0 0,0-7 0 0 0,0-5 0 0 0,0-4 0 0 0,0-2 0 0 0,0-1 0 0 0,0-1 0 0 0,0-1 0 0 0,0 1 0 0 0,0 1 0 0 0,0 0 0 0 0,0 10 0 0 0,0 10 0 0 0,0 7 0 0 0,0 7 0 0 0,2 0 0 0 0,2-3 0 0 0,3-3 0 0 0,2-3 0 0 0,2-3 0 0 0,1-2 0 0 0,0-1 0 0 0,0-2 0 0 0,-1-4 0 0 0,-2-5 0 0 0,-3-5 0 0 0,-1-6 0 0 0,-2-6 0 0 0,-2-4 0 0 0,-1-3 0 0 0,0-4 0 0 0,0-1 0 0 0,-1-3 0 0 0,1 0 0 0 0,-1-1 0 0 0,1-1 0 0 0,0 1 0 0 0,0 0 0 0 0,0 0 0 0 0,0 0 0 0 0,0 0 0 0 0,0 0 0 0 0,0 1 0 0 0,0-1 0 0 0,0 0 0 0 0,0 2 0 0 0,0 1 0 0 0,0 1 0 0 0,0 1 0 0 0,0 1 0 0 0,0 0 0 0 0,0 1 0 0 0,0 0 0 0 0,0 0 0 0 0,0-1 0 0 0,0 1 0 0 0,0 0 0 0 0,0-1 0 0 0,0 1 0 0 0,0-1 0 0 0,0 1 0 0 0,0-1 0 0 0,0 1 0 0 0,0-1 0 0 0,0 1 0 0 0,0-1 0 0 0,0 1 0 0 0,0-1 0 0 0,0 1 0 0 0,0 0 0 0 0,0 2 0 0 0,0 1 0 0 0,0 2 0 0 0,0 0 0 0 0,0 1 0 0 0,0 0 0 0 0,0 5 0 0 0,0 4 0 0 0,0 3 0 0 0,0 3 0 0 0,0 0 0 0 0,0-3 0 0 0,0-4 0 0 0,0-5 0 0 0,0-4 0 0 0,0-3 0 0 0,0-1 0 0 0,0-2 0 0 0,0-1 0 0 0,0 0 0 0 0,0-2 0 0 0,0-1 0 0 0,0 1 0 0 0,0-1 0 0 0,0 0 0 0 0,0 2 0 0 0,0 1 0 0 0,0 0 0 0 0,0 1 0 0 0,0 0 0 0 0,0 0 0 0 0,0-2 0 0 0,0-1 0 0 0,0-1 0 0 0,0-1 0 0 0,0 1 0 0 0,0 0 0 0 0,0 3 0 0 0,0 2 0 0 0,0 4 0 0 0,0 3 0 0 0,0 2 0 0 0,0 1 0 0 0,0 2 0 0 0,0 0 0 0 0,0 1 0 0 0,0-2 0 0 0,0-1 0 0 0,0-2 0 0 0,0 0 0 0 0,0-2 0 0 0,0 0 0 0 0,0-1 0 0 0,0 1 0 0 0,0-1 0 0 0,0 1 0 0 0,0 2 0 0 0,0 2 0 0 0,0 0 0 0 0,0 1 0 0 0,0 1 0 0 0,0 0 0 0 0,0 0 0 0 0,0 0 0 0 0,0-1 0 0 0,0-1 0 0 0,0-2 0 0 0,0-1 0 0 0,0 0 0 0 0,0-2 0 0 0,0 1 0 0 0,0-2 0 0 0,0-1 0 0 0,0-1 0 0 0,0-2 0 0 0,0 0 0 0 0,0 0 0 0 0,0-1 0 0 0,0 2 0 0 0,0 0 0 0 0,0 3 0 0 0,0 4 0 0 0,0 4 0 0 0,0 5 0 0 0,0 4 0 0 0,0 4 0 0 0,0 4 0 0 0,0 4 0 0 0,0 4 0 0 0,0 3 0 0 0,0 1 0 0 0,0 3 0 0 0,0-2 0 0 0,0-1 0 0 0,0 0 0 0 0,0-1 0 0 0,0-1 0 0 0,0-4 0 0 0,0-5 0 0 0,0-5 0 0 0,-2-2 0 0 0,-1-1 0 0 0,-2 0 0 0 0,0 2 0 0 0,-1 4 0 0 0,0 3 0 0 0,1 2 0 0 0,1 2 0 0 0,1 2 0 0 0,2-3 0 0 0,0-2 0 0 0,1-5 0 0 0,0-4 0 0 0,0-3 0 0 0,0-5 0 0 0,1-6 0 0 0,-1-3 0 0 0,0-1 0 0 0,0 3 0 0 0,0 3 0 0 0,-1 5 0 0 0,0 4 0 0 0,-2 3 0 0 0,1 1 0 0 0,-1 0 0 0 0,0-2 0 0 0,-1-3 0 0 0,1-3 0 0 0,1-1 0 0 0,-1-1 0 0 0,0 1 0 0 0,-1 3 0 0 0,0 2 0 0 0,0 2 0 0 0,2 1 0 0 0,0 1 0 0 0,-1 0 0 0 0,-1 0 0 0 0,-1-2 0 0 0,0-1 0 0 0,2-4 0 0 0,0-4 0 0 0,0-5 0 0 0,1-3 0 0 0,0-4 0 0 0,2-2 0 0 0,-1-2 0 0 0,1-2 0 0 0,0-2 0 0 0,-1 0 0 0 0,0 1 0 0 0,-1 1 0 0 0,-1 2 0 0 0,-1 1 0 0 0,0 1 0 0 0,1 0 0 0 0,0 1 0 0 0,0-1 0 0 0,1 2 0 0 0,0 1 0 0 0,0 3 0 0 0,0 3 0 0 0,-1 4 0 0 0,-1 5 0 0 0,1 3 0 0 0,0 3 0 0 0,1 0 0 0 0,1 2 0 0 0,0-1 0 0 0,1-3 0 0 0,0-5 0 0 0,0-4 0 0 0,0-3 0 0 0,0-1 0 0 0,0-3 0 0 0,1-1 0 0 0,-1-1 0 0 0,0-2 0 0 0,0-1 0 0 0,0 0 0 0 0,0-1 0 0 0,0 0 0 0 0,0 0 0 0 0,0-1 0 0 0,0-1 0 0 0,0-1 0 0 0,0-1 0 0 0,0-2 0 0 0,0 1 0 0 0,0-1 0 0 0,0 0 0 0 0,0 0 0 0 0,0 0 0 0 0,0 1 0 0 0,0 1 0 0 0,0 0 0 0 0,0-1 0 0 0,0 0 0 0 0,0 0 0 0 0,0 0 0 0 0,0-1 0 0 0,0 0 0 0 0,0 1 0 0 0,0-1 0 0 0,0 1 0 0 0,0 2 0 0 0,0 1 0 0 0,0 1 0 0 0,0 1 0 0 0,0 1 0 0 0,0-1 0 0 0,0 1 0 0 0,0 0 0 0 0,0 1 0 0 0,0 2 0 0 0,0 5 0 0 0,0 6 0 0 0,0 3 0 0 0,0 0 0 0 0,0 0 0 0 0,0-2 0 0 0,0 0 0 0 0,0-2 0 0 0,0 0 0 0 0,0 2 0 0 0,0 0 0 0 0,0 2 0 0 0,0 0 0 0 0,0 1 0 0 0,0-1 0 0 0,0-3 0 0 0,0-2 0 0 0,0-2 0 0 0,0-3 0 0 0,0-3 0 0 0,0-2 0 0 0,0-3 0 0 0,0-2 0 0 0,0-2 0 0 0,0 0 0 0 0,0-2 0 0 0,0 0 0 0 0,0 0 0 0 0,0 0 0 0 0,0 0 0 0 0,0 0 0 0 0,0-1 0 0 0,0-1 0 0 0,0-2 0 0 0,0 0 0 0 0,0-2 0 0 0,0 1 0 0 0,0-1 0 0 0,0 0 0 0 0,0-1 0 0 0,0 1 0 0 0,0 0 0 0 0,0 0 0 0 0,0 1 0 0 0,0-1 0 0 0,0 0 0 0 0,0 0 0 0 0,0 0 0 0 0,0 0 0 0 0,0 1 0 0 0,0-1 0 0 0,0 0 0 0 0,0 0 0 0 0,0 0 0 0 0,0 0 0 0 0,0 1 0 0 0,0-1 0 0 0,0 0 0 0 0,0 0 0 0 0,0-1 0 0 0,4-1 0 0 0,4-2 0 0 0,5 0 0 0 0,4-2 0 0 0,4 0 0 0 0,2 0 0 0 0,2 0 0 0 0,-2 0 0 0 0,-1-1 0 0 0,-1 1 0 0 0,-2 0 0 0 0,0 0 0 0 0,-1 0 0 0 0,1 0 0 0 0,-2 0 0 0 0,-1 0 0 0 0,-2 0 0 0 0,0 0 0 0 0,-3 0 0 0 0,-1 0 0 0 0,-1 0 0 0 0,-2 0 0 0 0,-1 0 0 0 0,0 0 0 0 0,0 0 0 0 0,0 0 0 0 0,0 0 0 0 0,0 0 0 0 0,0 0 0 0 0,0 0 0 0 0,0 0 0 0 0,0 0 0 0 0,0 0 0 0 0,1 0 0 0 0,-1 0 0 0 0,0 0 0 0 0,0 0 0 0 0,0 0 0 0 0,0 0 0 0 0,1 0 0 0 0,-1 0 0 0 0,0 0 0 0 0,0 0 0 0 0,0 0 0 0 0,0 0 0 0 0,1 0 0 0 0,-1 0 0 0 0,0 0 0 0 0,0 0 0 0 0,0 0 0 0 0,0 0 0 0 0,1 0 0 0 0,-1 0 0 0 0,0 0 0 0 0,0 0 0 0 0,0 0 0 0 0,1 0 0 0 0,-1 0 0 0 0,0 0 0 0 0,0 0 0 0 0,0 0 0 0 0,0 0 0 0 0,1 0 0 0 0,-1 0 0 0 0,0 0 0 0 0,0 0 0 0 0,0 0 0 0 0,0 0 0 0 0,1 0 0 0 0,-1 0 0 0 0,2 0 0 0 0,6 0 0 0 0,7-7 0 0 0,10-54 0 0 0,3-52 0 0 0,-3-29 0 0 0,-5 1 0 0 0,-7 16 0 0 0,-7 26 0 0 0,-6 26 0 0 0,-3 23 0 0 0,-3 19 0 0 0,-1 13 0 0 0,0 9 0 0 0,0 4 0 0 0,-1 3 0 0 0,2 0 0 0 0,-1-1 0 0 0,1 0 0 0 0,0-1 0 0 0,0-1 0 0 0,0-1 0 0 0,0 0 0 0 0,0 0 0 0 0,0 0 0 0 0,0-1 0 0 0,0 1 0 0 0,0 0 0 0 0,0-1 0 0 0,0 1 0 0 0,0 0 0 0 0,0 0 0 0 0,0 0 0 0 0,0-1 0 0 0,0 1 0 0 0,0 0 0 0 0,0 0 0 0 0,0 0 0 0 0,0-1 0 0 0,0-2 0 0 0,0-1 0 0 0,0-1 0 0 0,0-1 0 0 0,0 0 0 0 0,0-1 0 0 0,0 1 0 0 0,0-2 0 0 0,0-1 0 0 0,0-2 0 0 0,0-3 0 0 0,0-2 0 0 0,0-1 0 0 0,0-1 0 0 0,0-1 0 0 0,0 0 0 0 0,0 0 0 0 0,0 0 0 0 0,0 0 0 0 0,0-1 0 0 0,0-2 0 0 0,0 0 0 0 0,0-2 0 0 0,0 0 0 0 0,0-1 0 0 0,0 0 0 0 0,0-2 0 0 0,-1-3 0 0 0,-2 0 0 0 0,0 0 0 0 0,-2 1 0 0 0,-2 2 0 0 0,0 1 0 0 0,-1 0 0 0 0,-1 1 0 0 0,1 0 0 0 0,-1-2 0 0 0,-1-2 0 0 0,-1-4 0 0 0,-1-5 0 0 0,0-10 0 0 0,-2-11 0 0 0,0-8 0 0 0,0-4 0 0 0,0 3 0 0 0,1 6 0 0 0,1 9 0 0 0,1 10 0 0 0,3 9 0 0 0,0 8 0 0 0,1 4 0 0 0,1 3 0 0 0,0 2 0 0 0,0 0 0 0 0,0 0 0 0 0,1 0 0 0 0,-1 0 0 0 0,-1-1 0 0 0,1 0 0 0 0,0 2 0 0 0,0 1 0 0 0,0 1 0 0 0,1 1 0 0 0,1 0 0 0 0,2-2 0 0 0,0-1 0 0 0,2-2 0 0 0,-1-3 0 0 0,-2-1 0 0 0,1-2 0 0 0,0 0 0 0 0,0-1 0 0 0,1-1 0 0 0,0-2 0 0 0,1-1 0 0 0,0-1 0 0 0,0-1 0 0 0,0 0 0 0 0,0 0 0 0 0,0 0 0 0 0,0-1 0 0 0,0 3 0 0 0,0 3 0 0 0,1 2 0 0 0,-1 4 0 0 0,0 3 0 0 0,0 2 0 0 0,0 2 0 0 0,-1 3 0 0 0,1 2 0 0 0,0 1 0 0 0,0 1 0 0 0,0 0 0 0 0,0 0 0 0 0,0 0 0 0 0,0 0 0 0 0,0 0 0 0 0,0 0 0 0 0,0 0 0 0 0,0-1 0 0 0,0 1 0 0 0,0 0 0 0 0,0-1 0 0 0,0 1 0 0 0,0-1 0 0 0,0 1 0 0 0,0 0 0 0 0,0-1 0 0 0,0 1 0 0 0,0 0 0 0 0,0-1 0 0 0,0 0 0 0 0,0-2 0 0 0,0-1 0 0 0,0-1 0 0 0,0-2 0 0 0,0-2 0 0 0,0-1 0 0 0,0-4 0 0 0,0-5 0 0 0,0-9 0 0 0,0-9 0 0 0,0-18 0 0 0,0-20 0 0 0,0-16 0 0 0,0-9 0 0 0,0-5 0 0 0,0-4 0 0 0,0-8 0 0 0,0-8 0 0 0,0-12 0 0 0,0-14 0 0 0,0-16 0 0 0,0-16 0 0 0,0-12 0 0 0,0 7 0 0 0,0 16 0 0 0,0 25 0 0 0,0 30 0 0 0,0 28 0 0 0,0 21 0 0 0,0 16 0 0 0,0 12 0 0 0,0 8 0 0 0,0 4 0 0 0,0 2 0 0 0,0 0 0 0 0,0-1 0 0 0,0-1 0 0 0,0 1 0 0 0,0 1 0 0 0,0 1 0 0 0,0 4 0 0 0,0 5 0 0 0,0 3 0 0 0,0 3 0 0 0,0 3 0 0 0,0 0 0 0 0,0 1 0 0 0,0 1 0 0 0,0-1 0 0 0,0 0 0 0 0,0-1 0 0 0,0-2 0 0 0,0-1 0 0 0,0-1 0 0 0,0-1 0 0 0,0-1 0 0 0,0 0 0 0 0,0 0 0 0 0,0 0 0 0 0,0 1 0 0 0,0 0 0 0 0,0 1 0 0 0,0 2 0 0 0,0 2 0 0 0,0-2 0 0 0,0 0 0 0 0,0-1 0 0 0,0-1 0 0 0,0-1 0 0 0,0 0 0 0 0,0-1 0 0 0,0 1 0 0 0,0-2 0 0 0,0-1 0 0 0,0 0 0 0 0,0 0 0 0 0,0-1 0 0 0,0 0 0 0 0,0 1 0 0 0,0 1 0 0 0,0 0 0 0 0,0 1 0 0 0,0 0 0 0 0,0 1 0 0 0,0-1 0 0 0,0 0 0 0 0,0 1 0 0 0,0-1 0 0 0,0 1 0 0 0,0-1 0 0 0,0 0 0 0 0,0 2 0 0 0,0 1 0 0 0,0 1 0 0 0,0 1 0 0 0,0 1 0 0 0,0 0 0 0 0,0 1 0 0 0,0 0 0 0 0,0-2 0 0 0,0 0 0 0 0,0-4 0 0 0,0-4 0 0 0,1-8 0 0 0,2-4 0 0 0,1-2 0 0 0,2 2 0 0 0,-1 6 0 0 0,-1 4 0 0 0,-1 6 0 0 0,-1 5 0 0 0,-1 3 0 0 0,-1 3 0 0 0,0 4 0 0 0,0 1 0 0 0,0 2 0 0 0,0 0 0 0 0,-1 0 0 0 0,1-1 0 0 0,0 0 0 0 0,0 0 0 0 0,0 0 0 0 0,0 1 0 0 0,0-1 0 0 0,0 1 0 0 0,0 0 0 0 0,0 0 0 0 0,0 0 0 0 0,0 0 0 0 0,0-1 0 0 0,0 0 0 0 0,0 0 0 0 0,0-1 0 0 0,0 1 0 0 0,0 0 0 0 0,0 0 0 0 0,0 1 0 0 0,0 0 0 0 0,0-2 0 0 0,0 0 0 0 0,0-2 0 0 0,0-1 0 0 0,0 0 0 0 0,0 1 0 0 0,0-1 0 0 0,0 1 0 0 0,0 1 0 0 0,0 0 0 0 0,0 2 0 0 0,0 0 0 0 0,0 0 0 0 0,0 1 0 0 0,0 0 0 0 0,0 0 0 0 0,0 0 0 0 0,0 0 0 0 0,0 0 0 0 0,0 0 0 0 0,0-1 0 0 0,0 1 0 0 0,0 0 0 0 0,0 0 0 0 0,0 0 0 0 0,0 0 0 0 0,0-1 0 0 0,0 1 0 0 0,0 0 0 0 0,0 0 0 0 0,0 0 0 0 0,0 0 0 0 0,0-1 0 0 0,0 1 0 0 0,0 0 0 0 0,0 0 0 0 0,0 0 0 0 0,0-1 0 0 0,0 1 0 0 0,-1 1 0 0 0,-2 1 0 0 0,-2 2 0 0 0,-2 1 0 0 0,1 0 0 0 0,-1 1 0 0 0,0 2 0 0 0,0 6 0 0 0,1 4 0 0 0,-1 7 0 0 0,1 5 0 0 0,1 7 0 0 0,0 7 0 0 0,0 9 0 0 0,0 8 0 0 0,1 7 0 0 0,0 6 0 0 0,2 3 0 0 0,0-2 0 0 0,-1-5 0 0 0,0-7 0 0 0,-1-7 0 0 0,1-5 0 0 0,1-3 0 0 0,-1-3 0 0 0,1-2 0 0 0,0-2 0 0 0,1-1 0 0 0,0-2 0 0 0,1-1 0 0 0,0-3 0 0 0,0-2 0 0 0,0-4 0 0 0,0-3 0 0 0,0-4 0 0 0,0-1 0 0 0,0-1 0 0 0,0-1 0 0 0,0-1 0 0 0,0 1 0 0 0,0 0 0 0 0,0 0 0 0 0,0 0 0 0 0,0 0 0 0 0,0 0 0 0 0,0 1 0 0 0,0-2 0 0 0,0-1 0 0 0,0-2 0 0 0,0 0 0 0 0,0-1 0 0 0,-1-1 0 0 0,0 0 0 0 0,0 0 0 0 0,-2 0 0 0 0,0 0 0 0 0,-1 0 0 0 0,-1 0 0 0 0,-1 0 0 0 0,0 0 0 0 0,0 0 0 0 0,0 0 0 0 0,1 0 0 0 0,0-3 0 0 0,0 0 0 0 0,0-2 0 0 0,-1 0 0 0 0,0-1 0 0 0,0-1 0 0 0,1-1 0 0 0,1-6 0 0 0,2-7 0 0 0,0-6 0 0 0,2-5 0 0 0,0-3 0 0 0,0-2 0 0 0,0-2 0 0 0,0-2 0 0 0,0-1 0 0 0,1 0 0 0 0,-1-2 0 0 0,0 1 0 0 0,0 0 0 0 0,0-1 0 0 0,0 1 0 0 0,0 0 0 0 0,0 0 0 0 0,0 0 0 0 0,0 2 0 0 0,0 4 0 0 0,0 5 0 0 0,0 5 0 0 0,0 3 0 0 0,0 5 0 0 0,0 3 0 0 0,0 2 0 0 0,0 1 0 0 0,0 2 0 0 0,0-1 0 0 0,0 1 0 0 0,-1-1 0 0 0,-2 1 0 0 0,-1-1 0 0 0,0 0 0 0 0,-2 0 0 0 0,0 0 0 0 0,0-1 0 0 0,-1 1 0 0 0,1-1 0 0 0,-1-3 0 0 0,1-3 0 0 0,0-6 0 0 0,-1-3 0 0 0,1-5 0 0 0,0-2 0 0 0,0-2 0 0 0,0 0 0 0 0,0-1 0 0 0,-1 1 0 0 0,1 3 0 0 0,0 3 0 0 0,0 5 0 0 0,0 3 0 0 0,0 3 0 0 0,-1 1 0 0 0,2 2 0 0 0,2-1 0 0 0,0 1 0 0 0,2-1 0 0 0,0 1 0 0 0,1-1 0 0 0,0-1 0 0 0,1 1 0 0 0,-1 0 0 0 0,0-1 0 0 0,0 1 0 0 0,0 1 0 0 0,1 1 0 0 0,-1 0 0 0 0,0 1 0 0 0,0 1 0 0 0,0 1 0 0 0,0 0 0 0 0,0 1 0 0 0,-1 0 0 0 0,1 0 0 0 0,0 0 0 0 0,0 0 0 0 0,0 0 0 0 0,0-1 0 0 0,0 1 0 0 0,0 0 0 0 0,0 0 0 0 0,0 0 0 0 0,0 0 0 0 0,0-1 0 0 0,0 1 0 0 0,-1 0 0 0 0,-1 0 0 0 0,-2 0 0 0 0,0 0 0 0 0,0-1 0 0 0,-1 1 0 0 0,0 0 0 0 0,0 0 0 0 0,-1 0 0 0 0,-1 0 0 0 0,1-1 0 0 0,0 1 0 0 0,0 0 0 0 0,-1 0 0 0 0,1 0 0 0 0,0 0 0 0 0,0-1 0 0 0,0 1 0 0 0,-1 0 0 0 0,1 0 0 0 0,0 0 0 0 0,0 0 0 0 0,0-1 0 0 0,0 1 0 0 0,-1 0 0 0 0,1 0 0 0 0,0 0 0 0 0,0 0 0 0 0,0-1 0 0 0,0 1 0 0 0,-1 0 0 0 0,1 0 0 0 0,0 0 0 0 0,0 0 0 0 0,1-1 0 0 0,0 1 0 0 0,1 0 0 0 0,1 0 0 0 0,2 0 0 0 0,-1 0 0 0 0,0-1 0 0 0,0 1 0 0 0,-1 0 0 0 0,-1 0 0 0 0,1 0 0 0 0,-1 0 0 0 0,2 0 0 0 0,0 1 0 0 0,1 0 0 0 0,0 0 0 0 0,1 0 0 0 0,0 0 0 0 0,0 0 0 0 0,1 1 0 0 0,-1-1 0 0 0,0 1 0 0 0,0 0 0 0 0,0-1 0 0 0,0 0 0 0 0,0 0 0 0 0,0-1 0 0 0,0 0 0 0 0,0 0 0 0 0,0-1 0 0 0,0 1 0 0 0,0 0 0 0 0,0 0 0 0 0,0-1 0 0 0,0 1 0 0 0,0 0 0 0 0,1 1 0 0 0,1 1 0 0 0,2 2 0 0 0,1 0 0 0 0,1 2 0 0 0,0 0 0 0 0,0 0 0 0 0,1 0 0 0 0,-1 0 0 0 0,0 1 0 0 0,1-1 0 0 0,-1 0 0 0 0,0 0 0 0 0,0 0 0 0 0,1 0 0 0 0,-1 0 0 0 0,0 0 0 0 0,0 0 0 0 0,0 0 0 0 0,0 0 0 0 0,1 0 0 0 0,-1 0 0 0 0,0 0 0 0 0,0 0 0 0 0,0 0 0 0 0,0 0 0 0 0,1 0 0 0 0,-1 0 0 0 0,0 0 0 0 0,0 0 0 0 0,0 0 0 0 0,0 0 0 0 0,1 0 0 0 0,0 0 0 0 0,1 0 0 0 0,2 0 0 0 0,0 0 0 0 0,0 0 0 0 0,-2 0 0 0 0,0 0 0 0 0,-1 0 0 0 0,-1 0 0 0 0,1 0 0 0 0,-1 0 0 0 0,0 0 0 0 0,0 0 0 0 0,0 0 0 0 0,0 0 0 0 0,0 0 0 0 0,0 0 0 0 0,0 0 0 0 0,0 0 0 0 0,1 0 0 0 0,-1 0 0 0 0,0 0 0 0 0,0 0 0 0 0,0 0 0 0 0,0 0 0 0 0,2 0 0 0 0,-1 0 0 0 0,2 0 0 0 0,-1 0 0 0 0,1 0 0 0 0,-2 0 0 0 0,1 0 0 0 0,-2 0 0 0 0,1 0 0 0 0,-1 0 0 0 0,0 0 0 0 0,0 0 0 0 0,1 0 0 0 0,2 0 0 0 0,0 0 0 0 0,-1 0 0 0 0,0 0 0 0 0,0 0 0 0 0,-2 0 0 0 0,1 0 0 0 0,-1 0 0 0 0,0 0 0 0 0,1 0 0 0 0,1 0 0 0 0,0 0 0 0 0,1 0 0 0 0,-1 0 0 0 0,0 0 0 0 0,-1 0 0 0 0,0 0 0 0 0,-1 0 0 0 0,0 0 0 0 0,0 0 0 0 0,1 0 0 0 0,-1 0 0 0 0,0 0 0 0 0,0 0 0 0 0,0 0 0 0 0,0 0 0 0 0,0 0 0 0 0,0 0 0 0 0,1 0 0 0 0,-1 0 0 0 0,0 0 0 0 0,0 0 0 0 0,0 0 0 0 0,0 0 0 0 0,1 0 0 0 0,-1 0 0 0 0,0 0 0 0 0,0 1 0 0 0,0 0 0 0 0,0 1 0 0 0,1 0 0 0 0,-1 0 0 0 0,0 1 0 0 0,0 0 0 0 0,0-1 0 0 0,1 0 0 0 0,-1 1 0 0 0,0 0 0 0 0,0 0 0 0 0,0 2 0 0 0,0-1 0 0 0,1 0 0 0 0,-1 1 0 0 0,0 0 0 0 0,0 1 0 0 0,0 0 0 0 0,0 0 0 0 0,1 0 0 0 0,-1 0 0 0 0,0 1 0 0 0,-1-1 0 0 0,0 0 0 0 0,0 0 0 0 0,0 1 0 0 0,1 2 0 0 0,2 2 0 0 0,2 4 0 0 0,1 4 0 0 0,0 4 0 0 0,-1 3 0 0 0,-2 1 0 0 0,0 3 0 0 0,-1 0 0 0 0,-1 0 0 0 0,-3-1 0 0 0,0-1 0 0 0,-2 1 0 0 0,-1-1 0 0 0,0 1 0 0 0,0-2 0 0 0,-1-3 0 0 0,1 0 0 0 0,0-2 0 0 0,0-1 0 0 0,0-2 0 0 0,0-1 0 0 0,0-1 0 0 0,0-3 0 0 0,0 0 0 0 0,0-2 0 0 0,0 0 0 0 0,0 0 0 0 0,0 0 0 0 0,0 0 0 0 0,0 0 0 0 0,0 0 0 0 0,0-2 0 0 0,0 1 0 0 0,0 1 0 0 0,0-1 0 0 0,0 1 0 0 0,0 0 0 0 0,0 0 0 0 0,0 1 0 0 0,0-1 0 0 0,0 1 0 0 0,0-1 0 0 0,0 0 0 0 0,0 1 0 0 0,0-1 0 0 0,0 0 0 0 0,0 1 0 0 0,0 0 0 0 0,0 3 0 0 0,0 3 0 0 0,0 2 0 0 0,0 1 0 0 0,0 1 0 0 0,0 0 0 0 0,0-2 0 0 0,0-1 0 0 0,0 0 0 0 0,0-1 0 0 0,0-1 0 0 0,0 1 0 0 0,0-1 0 0 0,0 0 0 0 0,0 1 0 0 0,0-1 0 0 0,0 1 0 0 0,0 0 0 0 0,0 1 0 0 0,0 0 0 0 0,0 0 0 0 0,0 1 0 0 0,0-1 0 0 0,-1 0 0 0 0,-3 0 0 0 0,-1-1 0 0 0,-2-1 0 0 0,-2 1 0 0 0,-2-1 0 0 0,-1 1 0 0 0,0-1 0 0 0,0 1 0 0 0,2-1 0 0 0,1 1 0 0 0,1-1 0 0 0,1-1 0 0 0,1 0 0 0 0,0-3 0 0 0,0 0 0 0 0,0-1 0 0 0,0-1 0 0 0,0 0 0 0 0,0 1 0 0 0,0-1 0 0 0,0 0 0 0 0,0 0 0 0 0,0 0 0 0 0,-1 0 0 0 0,1 1 0 0 0,0-1 0 0 0,0 0 0 0 0,0 1 0 0 0,-1-1 0 0 0,1 0 0 0 0,0 2 0 0 0,0 1 0 0 0,0 1 0 0 0,0 2 0 0 0,-1 2 0 0 0,1 3 0 0 0,0 0 0 0 0,1 1 0 0 0,1 1 0 0 0,2 0 0 0 0,1 0 0 0 0,0 1 0 0 0,1-2 0 0 0,0 1 0 0 0,0 0 0 0 0,1 0 0 0 0,-1 0 0 0 0,0-1 0 0 0,0 1 0 0 0,0 0 0 0 0,0-1 0 0 0,0 1 0 0 0,0 0 0 0 0,0-1 0 0 0,0 1 0 0 0,0 0 0 0 0,0-1 0 0 0,0 1 0 0 0,0 0 0 0 0,0-1 0 0 0,0 1 0 0 0,0 0 0 0 0,0-1 0 0 0,0 1 0 0 0,0 0 0 0 0,0-1 0 0 0,0 1 0 0 0,0 0 0 0 0,0-1 0 0 0,0 0 0 0 0,0-2 0 0 0,0-1 0 0 0,0-1 0 0 0,0-1 0 0 0,0 0 0 0 0,0-1 0 0 0,0 0 0 0 0,0 0 0 0 0,0 2 0 0 0,0-1 0 0 0,0 2 0 0 0,0 1 0 0 0,0 1 0 0 0,0 1 0 0 0,0 1 0 0 0,0 2 0 0 0,0-1 0 0 0,0 1 0 0 0,0 0 0 0 0,0 1 0 0 0,0-1 0 0 0,0 0 0 0 0,0-1 0 0 0,0 0 0 0 0,1-1 0 0 0,1-1 0 0 0,-1-2 0 0 0,0-1 0 0 0,1-1 0 0 0,0-1 0 0 0,0-1 0 0 0,1 0 0 0 0,-1 1 0 0 0,-1-1 0 0 0,1 0 0 0 0,0 0 0 0 0,1 2 0 0 0,-1 1 0 0 0,0 1 0 0 0,0 1 0 0 0,-1 1 0 0 0,-1 1 0 0 0,0 0 0 0 0,2 2 0 0 0,0 4 0 0 0,2 5 0 0 0,0 6 0 0 0,2 6 0 0 0,0 9 0 0 0,1 6 0 0 0,-1 6 0 0 0,1 0 0 0 0,0-1 0 0 0,0-2 0 0 0,-1-4 0 0 0,0-1 0 0 0,1 1 0 0 0,1 11 0 0 0,1 11 0 0 0,2 12 0 0 0,2 10 0 0 0,0 9 0 0 0,0-1 0 0 0,-2-10 0 0 0,-2-15 0 0 0,-2-17 0 0 0,-2-15 0 0 0,-3-14 0 0 0,-1-9 0 0 0,0-7 0 0 0,0-3 0 0 0,1-2 0 0 0,1 0 0 0 0,0 1 0 0 0,0 2 0 0 0,-1 2 0 0 0,0 2 0 0 0,-2 0 0 0 0,1 2 0 0 0,-1-1 0 0 0,0-1 0 0 0,-1-2 0 0 0,1-1 0 0 0,0-2 0 0 0,0-2 0 0 0,0 0 0 0 0,0 1 0 0 0,0 0 0 0 0,0 0 0 0 0,0 1 0 0 0,0 0 0 0 0,0 1 0 0 0,0 0 0 0 0,0-1 0 0 0,0 1 0 0 0,0 0 0 0 0,0 0 0 0 0,0-1 0 0 0,0 0 0 0 0,0-2 0 0 0,0-1 0 0 0,0-1 0 0 0,0-2 0 0 0,0-2 0 0 0,0-1 0 0 0,0-2 0 0 0,0 0 0 0 0,0 0 0 0 0,0 1 0 0 0,0 1 0 0 0,0 0 0 0 0,0 0 0 0 0,0 0 0 0 0,0 2 0 0 0,0 1 0 0 0,0 0 0 0 0,0 0 0 0 0,0 1 0 0 0,0-1 0 0 0,0 1 0 0 0,0 0 0 0 0,0-1 0 0 0,0 1 0 0 0,0-1 0 0 0,0 1 0 0 0,0-1 0 0 0,0 1 0 0 0,0-1 0 0 0,0 1 0 0 0,0-1 0 0 0,0 1 0 0 0,0 0 0 0 0,0 2 0 0 0,0 2 0 0 0,0 1 0 0 0,0 3 0 0 0,-1 1 0 0 0,-1 2 0 0 0,-1 0 0 0 0,-1 1 0 0 0,0 1 0 0 0,0-2 0 0 0,-1-1 0 0 0,0-2 0 0 0,-1-1 0 0 0,1-1 0 0 0,1-1 0 0 0,2-2 0 0 0,0-1 0 0 0,2-2 0 0 0,0 0 0 0 0,0 0 0 0 0,0-2 0 0 0,0-1 0 0 0,0-1 0 0 0,1 1 0 0 0,-1-1 0 0 0,0 0 0 0 0,0-1 0 0 0,0-1 0 0 0,0 0 0 0 0,0 0 0 0 0,0-1 0 0 0,0 0 0 0 0,0 0 0 0 0,0 1 0 0 0,0-1 0 0 0,0 0 0 0 0,0 0 0 0 0,0 1 0 0 0,0-1 0 0 0,0 0 0 0 0,0 1 0 0 0,0-1 0 0 0,0 0 0 0 0,0 1 0 0 0,0 0 0 0 0,0 2 0 0 0,0 1 0 0 0,0 1 0 0 0,0 1 0 0 0,0 1 0 0 0,0-1 0 0 0,0 1 0 0 0,0 0 0 0 0,0-1 0 0 0,0 2 0 0 0,0 1 0 0 0,0 2 0 0 0,0 0 0 0 0,0 1 0 0 0,0 1 0 0 0,0 0 0 0 0,0-1 0 0 0,0 1 0 0 0,0 0 0 0 0,0 0 0 0 0,0 0 0 0 0,0 1 0 0 0,0 1 0 0 0,0 1 0 0 0,0 2 0 0 0,0-1 0 0 0,0-1 0 0 0,0 0 0 0 0,0-2 0 0 0,0-1 0 0 0,0 0 0 0 0,0 0 0 0 0,0-1 0 0 0,0 1 0 0 0,0-1 0 0 0,0 1 0 0 0,0 0 0 0 0,0-2 0 0 0,0 0 0 0 0,0 1 0 0 0,0-1 0 0 0,0 1 0 0 0,0 0 0 0 0,0 1 0 0 0,0-1 0 0 0,0 1 0 0 0,0 0 0 0 0,0 0 0 0 0,0 0 0 0 0,0 5 0 0 0,0 4 0 0 0,0 7 0 0 0,0 5 0 0 0,0 0 0 0 0,0-2 0 0 0,0-4 0 0 0,0-3 0 0 0,0-4 0 0 0,0-6 0 0 0,0-3 0 0 0,0-4 0 0 0,0-1 0 0 0,0-1 0 0 0,0 1 0 0 0,0 1 0 0 0,0 1 0 0 0,0 2 0 0 0,0 1 0 0 0,0 0 0 0 0,0 1 0 0 0,0-1 0 0 0,0-2 0 0 0,0 0 0 0 0,0-2 0 0 0,0-1 0 0 0,0 0 0 0 0,0-1 0 0 0,0 0 0 0 0,0 0 0 0 0,0 1 0 0 0,0-1 0 0 0,0 0 0 0 0,0 1 0 0 0,0-1 0 0 0,0 1 0 0 0,0-1 0 0 0,0 1 0 0 0,0-1 0 0 0,0 0 0 0 0,0-2 0 0 0,0-1 0 0 0,0-2 0 0 0,0 0 0 0 0,0 0 0 0 0,0-1 0 0 0,0 0 0 0 0,0 0 0 0 0,0 0 0 0 0,0 0 0 0 0,0 0 0 0 0,0 1 0 0 0,0-1 0 0 0,0 0 0 0 0,0 1 0 0 0,0-1 0 0 0,0 0 0 0 0,0 1 0 0 0,0-2 0 0 0,0-1 0 0 0,0-2 0 0 0,0 0 0 0 0,0-1 0 0 0,0-1 0 0 0,0 0 0 0 0,0 0 0 0 0,0 0 0 0 0,0 0 0 0 0,0 0 0 0 0,0 0 0 0 0,0 0 0 0 0,0 0 0 0 0,0 0 0 0 0,0 0 0 0 0,0 1 0 0 0,0-1 0 0 0,0 0 0 0 0,0 0 0 0 0,0 0 0 0 0,0 0 0 0 0,0 1 0 0 0,0-1 0 0 0,0 0 0 0 0,0 0 0 0 0,0 0 0 0 0,0 0 0 0 0,0 1 0 0 0,0-1 0 0 0,0 0 0 0 0,0 0 0 0 0,0 0 0 0 0,0 0 0 0 0,0-21 0 0 0,0-35 0 0 0,0-30 0 0 0,0-14 0 0 0,0 2 0 0 0,0 11 0 0 0,0 16 0 0 0,0 15 0 0 0,0 12 0 0 0,0 8 0 0 0,0 5 0 0 0,0 3 0 0 0,0 0 0 0 0,0-3 0 0 0,0-3 0 0 0,0-4 0 0 0,0-3 0 0 0,-1-3 0 0 0,-1-3 0 0 0,-1-1 0 0 0,-1 0 0 0 0,-1 0 0 0 0,-1 2 0 0 0,0 2 0 0 0,-1 3 0 0 0,1 1 0 0 0,0 2 0 0 0,-1 1 0 0 0,1-2 0 0 0,0-4 0 0 0,-2-3 0 0 0,-2-7 0 0 0,-4-8 0 0 0,-9-22 0 0 0,-12-33 0 0 0,-11-27 0 0 0,-9-22 0 0 0,-2-4 0 0 0,3 16 0 0 0,9 26 0 0 0,10 29 0 0 0,9 27 0 0 0,9 23 0 0 0,5 17 0 0 0,5 14 0 0 0,2 7 0 0 0,0 6 0 0 0,1 2 0 0 0,-1 0 0 0 0,1-1 0 0 0,-2 0 0 0 0,1-1 0 0 0,-1-1 0 0 0,1 3 0 0 0,1 10 0 0 0,1 11 0 0 0,2 12 0 0 0,0 9 0 0 0,1 6 0 0 0,0 3 0 0 0,1 3 0 0 0,-1-1 0 0 0,0 1 0 0 0,0 0 0 0 0,0 2 0 0 0,0 4 0 0 0,0 1 0 0 0,0-1 0 0 0,0-2 0 0 0,0-4 0 0 0,0-4 0 0 0,0-3 0 0 0,0-6 0 0 0,0-3 0 0 0,0-3 0 0 0,0-2 0 0 0,0-1 0 0 0,0-3 0 0 0,0-5 0 0 0,0-2 0 0 0,0-5 0 0 0,0-4 0 0 0,0-2 0 0 0,0-1 0 0 0,0-3 0 0 0,0-2 0 0 0,0-1 0 0 0,0-1 0 0 0,0-1 0 0 0,0 0 0 0 0,0-1 0 0 0,0 1 0 0 0,0 0 0 0 0,0 1 0 0 0,0 1 0 0 0,0 2 0 0 0,0 1 0 0 0,0 1 0 0 0,0 1 0 0 0,0 2 0 0 0,0 2 0 0 0,0 0 0 0 0,0 1 0 0 0,0 1 0 0 0,0 0 0 0 0,0 0 0 0 0,0-2 0 0 0,0 0 0 0 0,0-2 0 0 0,0-2 0 0 0,0 0 0 0 0,0 0 0 0 0,0-1 0 0 0,0 0 0 0 0,0 0 0 0 0,0 0 0 0 0,0 0 0 0 0,0 0 0 0 0,0 1 0 0 0,0-1 0 0 0,0 1 0 0 0,0 2 0 0 0,2 1 0 0 0,4 2 0 0 0,4-1 0 0 0,4 2 0 0 0,1-1 0 0 0,0-2 0 0 0,-1-2 0 0 0,-2-3 0 0 0,-2-1 0 0 0,-2-3 0 0 0,-1 0 0 0 0,0-1 0 0 0,-1 0 0 0 0,0-1 0 0 0,-1 1 0 0 0,1 0 0 0 0,0 0 0 0 0,0-1 0 0 0,1-2 0 0 0,3 0 0 0 0,2-2 0 0 0,3 0 0 0 0,1-1 0 0 0,-2 0 0 0 0,-2-1 0 0 0,-1 1 0 0 0,-3 0 0 0 0,0 0 0 0 0,-2 0 0 0 0,0 0 0 0 0,1 0 0 0 0,2 0 0 0 0,3 0 0 0 0,3-11 0 0 0,0-14 0 0 0,1-14 0 0 0,-2-7 0 0 0,-2-3 0 0 0,-4 5 0 0 0,-2 7 0 0 0,-3 7 0 0 0,-1 6 0 0 0,-2 7 0 0 0,0 4 0 0 0,-1 4 0 0 0,1 3 0 0 0,-1 0 0 0 0,1 1 0 0 0,-1 0 0 0 0,1 0 0 0 0,0 0 0 0 0,0-1 0 0 0,0 0 0 0 0,0 0 0 0 0,0 0 0 0 0,0 0 0 0 0,0-1 0 0 0,0-2 0 0 0,0-1 0 0 0,0-2 0 0 0,0-3 0 0 0,0-4 0 0 0,0-2 0 0 0,0-1 0 0 0,0 0 0 0 0,0 1 0 0 0,0 2 0 0 0,0 1 0 0 0,0 4 0 0 0,0 3 0 0 0,0 1 0 0 0,0 3 0 0 0,0 1 0 0 0,0 0 0 0 0,0 0 0 0 0,0 1 0 0 0,0-1 0 0 0,0 0 0 0 0,-1 1 0 0 0,-1 2 0 0 0,-2 0 0 0 0,-1 2 0 0 0,0 0 0 0 0,-1 1 0 0 0,-1 0 0 0 0,1 1 0 0 0,-1-1 0 0 0,1 0 0 0 0,0 0 0 0 0,-1 0 0 0 0,1 0 0 0 0,0 0 0 0 0,0 0 0 0 0,0 0 0 0 0,-1 0 0 0 0,1 0 0 0 0,0 0 0 0 0,0 0 0 0 0,0 0 0 0 0,0 0 0 0 0,-1 0 0 0 0,1 0 0 0 0,0 0 0 0 0,0 0 0 0 0,0 0 0 0 0,0 0 0 0 0,-1 0 0 0 0,1 0 0 0 0,0 0 0 0 0,1 1 0 0 0,1 2 0 0 0,2 1 0 0 0,0 0 0 0 0,2 2 0 0 0,0-5 0 0 0,0-12 0 0 0,0-13 0 0 0,1-9 0 0 0,-1-7 0 0 0,0-3 0 0 0,0-2 0 0 0,0-1 0 0 0,0 0 0 0 0,0-1 0 0 0,0-3 0 0 0,0-2 0 0 0,0-4 0 0 0,0-8 0 0 0,0-17 0 0 0,0-22 0 0 0,0-21 0 0 0,0-13 0 0 0,0-2 0 0 0,0 12 0 0 0,0 21 0 0 0,0 19 0 0 0,0 20 0 0 0,0 17 0 0 0,0 10 0 0 0,0 8 0 0 0,0 4 0 0 0,0 5 0 0 0,-1 2 0 0 0,-1 3 0 0 0,-2 3 0 0 0,-1 1 0 0 0,-1 1 0 0 0,0 0 0 0 0,1-1 0 0 0,1-1 0 0 0,1-2 0 0 0,2-1 0 0 0,0 0 0 0 0,1 0 0 0 0,0-1 0 0 0,0-2 0 0 0,0-5 0 0 0,1-5 0 0 0,-1-7 0 0 0,0-7 0 0 0,0-12 0 0 0,0-13 0 0 0,-1-19 0 0 0,-3-24 0 0 0,-3-27 0 0 0,-2-13 0 0 0,-3 3 0 0 0,-2 19 0 0 0,1 24 0 0 0,2 26 0 0 0,1 23 0 0 0,2 18 0 0 0,0 14 0 0 0,2 11 0 0 0,0 7 0 0 0,0 3 0 0 0,1 2 0 0 0,2 0 0 0 0,-1 1 0 0 0,1 0 0 0 0,-1 2 0 0 0,0 9 0 0 0,1 13 0 0 0,1 15 0 0 0,0 9 0 0 0,2 6 0 0 0,0 1 0 0 0,0-3 0 0 0,0-1 0 0 0,0-2 0 0 0,0-2 0 0 0,0-1 0 0 0,-1 0 0 0 0,-1-1 0 0 0,-2-1 0 0 0,-1 0 0 0 0,0 0 0 0 0,-2 0 0 0 0,-2 4 0 0 0,-1 2 0 0 0,-2 5 0 0 0,0 3 0 0 0,0 3 0 0 0,0 1 0 0 0,2 0 0 0 0,1-2 0 0 0,1-5 0 0 0,1-5 0 0 0,1-5 0 0 0,0-5 0 0 0,0-3 0 0 0,0-3 0 0 0,0-4 0 0 0,0-3 0 0 0,0-3 0 0 0,0-1 0 0 0,0-4 0 0 0,-1-1 0 0 0,1-2 0 0 0,0-1 0 0 0,0-1 0 0 0,0-1 0 0 0,-1-1 0 0 0,1-2 0 0 0,1-1 0 0 0,1 0 0 0 0,2-1 0 0 0,1 0 0 0 0,0-1 0 0 0,1 1 0 0 0,0 0 0 0 0,0 0 0 0 0,1 0 0 0 0,-1 1 0 0 0,0-1 0 0 0,0 0 0 0 0,0 0 0 0 0,0 0 0 0 0,0 0 0 0 0,5 0 0 0 0,4-3 0 0 0,6 0 0 0 0,5-2 0 0 0,2 0 0 0 0,3-1 0 0 0,0 0 0 0 0,2-1 0 0 0,1 1 0 0 0,1 0 0 0 0,0-3 0 0 0,1-5 0 0 0,-1-7 0 0 0,1-6 0 0 0,0-4 0 0 0,-2-3 0 0 0,-2-2 0 0 0,-3 0 0 0 0,-1-1 0 0 0,-2-1 0 0 0,-1 0 0 0 0,0-3 0 0 0,3-5 0 0 0,1-5 0 0 0,1-2 0 0 0,-1 0 0 0 0,-3 5 0 0 0,-3 5 0 0 0,-4 8 0 0 0,-4 7 0 0 0,-3 5 0 0 0,-2 4 0 0 0,0 1 0 0 0,-1-1 0 0 0,2-1 0 0 0,-1-2 0 0 0,2 0 0 0 0,-1-3 0 0 0,0-2 0 0 0,-1-1 0 0 0,-1-2 0 0 0,-2 0 0 0 0,0-1 0 0 0,-1-3 0 0 0,0-5 0 0 0,0-3 0 0 0,-1-4 0 0 0,1-6 0 0 0,0-8 0 0 0,0-18 0 0 0,0-22 0 0 0,0-11 0 0 0,0 2 0 0 0,0 9 0 0 0,0 14 0 0 0,0 17 0 0 0,0 17 0 0 0,0 15 0 0 0,0 11 0 0 0,0 9 0 0 0,0 5 0 0 0,0 3 0 0 0,0 0 0 0 0,0 0 0 0 0,0-1 0 0 0,0 0 0 0 0,0-2 0 0 0,0 1 0 0 0,0-1 0 0 0,0 0 0 0 0,0 0 0 0 0,0-2 0 0 0,0-2 0 0 0,0-2 0 0 0,0-4 0 0 0,-1-3 0 0 0,-2-3 0 0 0,0-1 0 0 0,-2-2 0 0 0,-1 0 0 0 0,0 1 0 0 0,0 1 0 0 0,-1 1 0 0 0,1 2 0 0 0,-1 1 0 0 0,1 0 0 0 0,0 1 0 0 0,0 0 0 0 0,-1-1 0 0 0,1 1 0 0 0,0 0 0 0 0,-1-1 0 0 0,-2 1 0 0 0,-1 0 0 0 0,-1-1 0 0 0,-1 0 0 0 0,0 1 0 0 0,0-1 0 0 0,-1 1 0 0 0,0-1 0 0 0,1 1 0 0 0,0 0 0 0 0,2 3 0 0 0,2 3 0 0 0,0 2 0 0 0,2 2 0 0 0,-1 1 0 0 0,1 1 0 0 0,0 1 0 0 0,1-1 0 0 0,-1 0 0 0 0,0 0 0 0 0,0 2 0 0 0,-1 0 0 0 0,1 2 0 0 0,0-1 0 0 0,0 0 0 0 0,-1 1 0 0 0,-3-1 0 0 0,-2 2 0 0 0,-4 0 0 0 0,-2 0 0 0 0,-1 1 0 0 0,0 0 0 0 0,2 0 0 0 0,2 0 0 0 0,3 1 0 0 0,2 4 0 0 0,3 4 0 0 0,0 2 0 0 0,1 2 0 0 0,0 1 0 0 0,1-1 0 0 0,-1 0 0 0 0,0-2 0 0 0,0-2 0 0 0,1-2 0 0 0,2 0 0 0 0,-1 0 0 0 0,1-1 0 0 0,1 0 0 0 0,1-1 0 0 0,1 1 0 0 0,-1 0 0 0 0,1 0 0 0 0,1 0 0 0 0,-2-1 0 0 0,-1-1 0 0 0,-1-1 0 0 0,0-2 0 0 0,-1-1 0 0 0,-1 1 0 0 0,-1-2 0 0 0,1-5 0 0 0,1-46 0 0 0,0-27 0 0 0,0-7 0 0 0,-1 6 0 0 0,1 14 0 0 0,0 16 0 0 0,0 14 0 0 0,2 13 0 0 0,0 9 0 0 0,1 5 0 0 0,1 4 0 0 0,0 2 0 0 0,0-1 0 0 0,0 1 0 0 0,0-2 0 0 0,0 1 0 0 0,0-2 0 0 0,0 0 0 0 0,0 0 0 0 0,1 0 0 0 0,-1 0 0 0 0,0 0 0 0 0,0-1 0 0 0,-1 1 0 0 0,0 0 0 0 0,0 0 0 0 0,-1-2 0 0 0,-1-1 0 0 0,0-5 0 0 0,-1-5 0 0 0,0-7 0 0 0,1-9 0 0 0,1-8 0 0 0,1-5 0 0 0,0-5 0 0 0,1-3 0 0 0,0 1 0 0 0,0 1 0 0 0,0 4 0 0 0,1 7 0 0 0,-2 6 0 0 0,-1 8 0 0 0,1-66 0 0 0,0-90 0 0 0,0-52 0 0 0,1-6 0 0 0,-1 29 0 0 0,1 45 0 0 0,0 47 0 0 0,0 41 0 0 0,0 33 0 0 0,1 24 0 0 0,-1 15 0 0 0,0 7 0 0 0,0 4 0 0 0,0-1 0 0 0,0 0 0 0 0,0-3 0 0 0,0-3 0 0 0,0-3 0 0 0,0-3 0 0 0,0 1 0 0 0,0 0 0 0 0,0 1 0 0 0,0 1 0 0 0,0 0 0 0 0,0 2 0 0 0,0-1 0 0 0,0 1 0 0 0,0-1 0 0 0,0-2 0 0 0,0-7 0 0 0,0-8 0 0 0,0-13 0 0 0,0-14 0 0 0,0-15 0 0 0,0-9 0 0 0,0 0 0 0 0,0 4 0 0 0,0 9 0 0 0,0 12 0 0 0,-1 10 0 0 0,-1 10 0 0 0,-1 6 0 0 0,-1 4 0 0 0,-1 2 0 0 0,-1 2 0 0 0,0 1 0 0 0,-1-1 0 0 0,1 1 0 0 0,-1-2 0 0 0,1 1 0 0 0,1 2 0 0 0,1 2 0 0 0,2 2 0 0 0,0 2 0 0 0,2 1 0 0 0,0 1 0 0 0,0 0 0 0 0,0 0 0 0 0,0 0 0 0 0,1 0 0 0 0,-1 0 0 0 0,0 0 0 0 0,0 0 0 0 0,0 0 0 0 0,0 0 0 0 0,-1-1 0 0 0,-2-4 0 0 0,0-5 0 0 0,-2-7 0 0 0,-1-10 0 0 0,-2-24 0 0 0,-4-30 0 0 0,-1-21 0 0 0,1-8 0 0 0,0 8 0 0 0,3 13 0 0 0,0 19 0 0 0,2 19 0 0 0,1 15 0 0 0,3 14 0 0 0,0 10 0 0 0,2 7 0 0 0,1 4 0 0 0,0 3 0 0 0,0 0 0 0 0,1 1 0 0 0,-1-1 0 0 0,0-1 0 0 0,1 0 0 0 0,-1-1 0 0 0,0 0 0 0 0,0 0 0 0 0,-1 0 0 0 0,-1 1 0 0 0,-1 1 0 0 0,0 1 0 0 0,-2 2 0 0 0,1 1 0 0 0,1 7 0 0 0,1 7 0 0 0,0 6 0 0 0,1 5 0 0 0,1 3 0 0 0,0-1 0 0 0,0-1 0 0 0,1-3 0 0 0,-1-1 0 0 0,0-2 0 0 0,0 0 0 0 0,0-1 0 0 0,0 4 0 0 0,0 5 0 0 0,0 5 0 0 0,0 4 0 0 0,0 3 0 0 0,0 2 0 0 0,0-1 0 0 0,0-1 0 0 0,0 0 0 0 0,0-2 0 0 0,0 0 0 0 0,0-1 0 0 0,0-1 0 0 0,0 0 0 0 0,0-1 0 0 0,0 0 0 0 0,0-1 0 0 0,0-3 0 0 0,0-1 0 0 0,0-3 0 0 0,0-1 0 0 0,0-1 0 0 0,0 1 0 0 0,0 1 0 0 0,0 1 0 0 0,0 1 0 0 0,0 3 0 0 0,0 3 0 0 0,0 4 0 0 0,0 2 0 0 0,0 2 0 0 0,0 4 0 0 0,0 6 0 0 0,0 1 0 0 0,0-4 0 0 0,0-4 0 0 0,0-4 0 0 0,0-3 0 0 0,0-2 0 0 0,0-2 0 0 0,0 0 0 0 0,0 1 0 0 0,0 0 0 0 0,0 0 0 0 0,0-1 0 0 0,0-1 0 0 0,0-4 0 0 0,0-1 0 0 0,0-3 0 0 0,0 0 0 0 0,0-3 0 0 0,0-2 0 0 0,0-3 0 0 0,0-2 0 0 0,0-2 0 0 0,0-1 0 0 0,0 1 0 0 0,0-1 0 0 0,0 0 0 0 0,0-1 0 0 0,0 1 0 0 0,0-1 0 0 0,0 1 0 0 0,0-1 0 0 0,0 0 0 0 0,0 0 0 0 0,0 1 0 0 0,0-1 0 0 0,0 0 0 0 0,0 1 0 0 0,0-1 0 0 0,0 0 0 0 0,0 1 0 0 0,0-1 0 0 0,0 1 0 0 0,0 2 0 0 0,0 1 0 0 0,0 1 0 0 0,0 1 0 0 0,0 1 0 0 0,0 0 0 0 0,0-1 0 0 0,0 2 0 0 0,0 2 0 0 0,0 4 0 0 0,0 5 0 0 0,0 5 0 0 0,0 7 0 0 0,0 7 0 0 0,0 15 0 0 0,0 17 0 0 0,0 1 0 0 0,0-6 0 0 0,0-10 0 0 0,0-9 0 0 0,0-7 0 0 0,0-4 0 0 0,0-2 0 0 0,-1-1 0 0 0,0 0 0 0 0,-2-1 0 0 0,-2-4 0 0 0,0-5 0 0 0,-1-6 0 0 0,0-4 0 0 0,1-3 0 0 0,1-2 0 0 0,1-1 0 0 0,2 0 0 0 0,0-1 0 0 0,1 1 0 0 0,0-1 0 0 0,0 0 0 0 0,0 0 0 0 0,1 0 0 0 0,-1 1 0 0 0,0 0 0 0 0,0 0 0 0 0,0 0 0 0 0,0 0 0 0 0,0 0 0 0 0,0-2 0 0 0,0-1 0 0 0,0-2 0 0 0,0 0 0 0 0,0 1 0 0 0,0 1 0 0 0,0 0 0 0 0,0 2 0 0 0,0 1 0 0 0,0 0 0 0 0,0 1 0 0 0,0 0 0 0 0,0-1 0 0 0,0 1 0 0 0,0 0 0 0 0,0-1 0 0 0,0 1 0 0 0,0-1 0 0 0,0 1 0 0 0,0 1 0 0 0,0-1 0 0 0,0 1 0 0 0,0 0 0 0 0,0-1 0 0 0,0 0 0 0 0,0 0 0 0 0,0-1 0 0 0,0 1 0 0 0,0-1 0 0 0,0 1 0 0 0,0-1 0 0 0,-1 1 0 0 0,-1-1 0 0 0,1 1 0 0 0,0-1 0 0 0,0 1 0 0 0,1-1 0 0 0,0 0 0 0 0,-1-2 0 0 0,1-2 0 0 0,0 1 0 0 0,1 1 0 0 0,-1 0 0 0 0,0 1 0 0 0,0 0 0 0 0,0 2 0 0 0,0-1 0 0 0,0 1 0 0 0,0-1 0 0 0,0 1 0 0 0,0 0 0 0 0,0-1 0 0 0,0 1 0 0 0,0-1 0 0 0,0 1 0 0 0,0-1 0 0 0,0 1 0 0 0,0-1 0 0 0,0 1 0 0 0,0-1 0 0 0,0 1 0 0 0,0-1 0 0 0,0 1 0 0 0,0-1 0 0 0,0 1 0 0 0,0-1 0 0 0,0 1 0 0 0,0-1 0 0 0,0 1 0 0 0,0-1 0 0 0,0 1 0 0 0,0 1 0 0 0,0 2 0 0 0,0 2 0 0 0,0 3 0 0 0,0 2 0 0 0,0 2 0 0 0,0-2 0 0 0,0 0 0 0 0,0-1 0 0 0,0-2 0 0 0,0 0 0 0 0,0-2 0 0 0,0-3 0 0 0,0-3 0 0 0,0-2 0 0 0,0-2 0 0 0,0-1 0 0 0,0-1 0 0 0,0 0 0 0 0,0 0 0 0 0,0 0 0 0 0,0 0 0 0 0,0 0 0 0 0,0 0 0 0 0,0 0 0 0 0,0 0 0 0 0,0 1 0 0 0,0-1 0 0 0,0 0 0 0 0,0 1 0 0 0,0-1 0 0 0,0 0 0 0 0,0 1 0 0 0,0-1 0 0 0,0 1 0 0 0,0-1 0 0 0,0 0 0 0 0,0 1 0 0 0,0-1 0 0 0,0 0 0 0 0,0 1 0 0 0,0-1 0 0 0,0 1 0 0 0,0 2 0 0 0,0 1 0 0 0,0 1 0 0 0,0 3 0 0 0,0 5 0 0 0,0 3 0 0 0,0 5 0 0 0,0 1 0 0 0,0 3 0 0 0,0 3 0 0 0,0 1 0 0 0,0 4 0 0 0,0 3 0 0 0,0 1 0 0 0,0 1 0 0 0,0-1 0 0 0,0-4 0 0 0,0-4 0 0 0,0-7 0 0 0,0-6 0 0 0,0-4 0 0 0,0-4 0 0 0,0-2 0 0 0,0-3 0 0 0,0-2 0 0 0,0 0 0 0 0,0-1 0 0 0,0 0 0 0 0,0 3 0 0 0,0 0 0 0 0,0 1 0 0 0,0-1 0 0 0,0 0 0 0 0,0-1 0 0 0,0-1 0 0 0,0-2 0 0 0,0-1 0 0 0,0-1 0 0 0,0-2 0 0 0,0 0 0 0 0,0-1 0 0 0,0 0 0 0 0,10-1 0 0 0,17-2 0 0 0,21-23 0 0 0,22-54 0 0 0,14-54 0 0 0,2-32 0 0 0,-11 0 0 0 0,-15 17 0 0 0,-18 27 0 0 0,-14 26 0 0 0,-12 24 0 0 0,-7 17 0 0 0,-6 10 0 0 0,-1 0 0 0 0,1-4 0 0 0,2-9 0 0 0,0-7 0 0 0,1-7 0 0 0,0-5 0 0 0,1-2 0 0 0,0 2 0 0 0,0 3 0 0 0,-1 1 0 0 0,1 2 0 0 0,-1 3 0 0 0,-1 4 0 0 0,-1 5 0 0 0,-2 4 0 0 0,0 4 0 0 0,-2 1 0 0 0,0 1 0 0 0,0 0 0 0 0,0-1 0 0 0,0-4 0 0 0,-1-5 0 0 0,1-5 0 0 0,0-9 0 0 0,0-13 0 0 0,0-13 0 0 0,0-8 0 0 0,0-1 0 0 0,0 9 0 0 0,0 11 0 0 0,0 11 0 0 0,0 9 0 0 0,0-7 0 0 0,0-37 0 0 0,0-120 0 0 0,0-173 0 0 0,0-113 0 0 0,0-8 0 0 0,0 73 0 0 0,0 105 0 0 0,0 107 0 0 0,0 91 0 0 0,0 69 0 0 0,0 47 0 0 0,0 26 0 0 0,0 13 0 0 0,0 2 0 0 0,0-2 0 0 0,0-9 0 0 0,0-8 0 0 0,0-8 0 0 0,0-7 0 0 0,0-5 0 0 0,0-4 0 0 0,0 0 0 0 0,0 4 0 0 0,0 3 0 0 0,0 5 0 0 0,0 5 0 0 0,0 3 0 0 0,0 2 0 0 0,0 2 0 0 0,0 1 0 0 0,0-1 0 0 0,0 1 0 0 0,0 0 0 0 0,0 8 0 0 0,0 36 0 0 0,0 30 0 0 0,0 16 0 0 0,0-1 0 0 0,0-8 0 0 0,0-14 0 0 0,0-13 0 0 0,0-10 0 0 0,0-7 0 0 0,0-3 0 0 0,0 1 0 0 0,0 1 0 0 0,0 1 0 0 0,-1 3 0 0 0,-2-1 0 0 0,0 1 0 0 0,-2-1 0 0 0,-1 0 0 0 0,0-1 0 0 0,0-1 0 0 0,-2-1 0 0 0,1 0 0 0 0,-2 0 0 0 0,0 0 0 0 0,1 0 0 0 0,0-1 0 0 0,0 1 0 0 0,-2 0 0 0 0,1 0 0 0 0,1-1 0 0 0,-1 2 0 0 0,-1 2 0 0 0,-1 0 0 0 0,0 2 0 0 0,-1 0 0 0 0,0 1 0 0 0,0 0 0 0 0,-1 1 0 0 0,1-1 0 0 0,-1 0 0 0 0,1 0 0 0 0,0 1 0 0 0,2-1 0 0 0,2 0 0 0 0,0-1 0 0 0,2-2 0 0 0,-1-1 0 0 0,1 0 0 0 0,1-2 0 0 0,-1-1 0 0 0,1-2 0 0 0,1 0 0 0 0,2 0 0 0 0,1 1 0 0 0,0-1 0 0 0,1 0 0 0 0,0-1 0 0 0,0-3 0 0 0,1-1 0 0 0,-1-2 0 0 0,0-1 0 0 0,0-1 0 0 0,0 0 0 0 0,0 3 0 0 0,0 4 0 0 0,0 5 0 0 0,0 6 0 0 0,0 6 0 0 0,0 2 0 0 0,0 2 0 0 0,0 0 0 0 0,0 0 0 0 0,1-1 0 0 0,4-1 0 0 0,3-1 0 0 0,4-4 0 0 0,1-3 0 0 0,-1-5 0 0 0,-1-4 0 0 0,-1-4 0 0 0,-2-3 0 0 0,0-2 0 0 0,-2-1 0 0 0,-1-1 0 0 0,-1 1 0 0 0,-2 0 0 0 0,-1-1 0 0 0,-1 2 0 0 0,0 0 0 0 0,0 4 0 0 0,0 4 0 0 0,0 4 0 0 0,-1 1 0 0 0,1-2 0 0 0,0-3 0 0 0,0-3 0 0 0,0-2 0 0 0,0-2 0 0 0,0-2 0 0 0,0 1 0 0 0,0 0 0 0 0,0 1 0 0 0,0 2 0 0 0,0 2 0 0 0,0 2 0 0 0,0 1 0 0 0,0 1 0 0 0,0-2 0 0 0,0-1 0 0 0,0-1 0 0 0,0-3 0 0 0,0-1 0 0 0,0 0 0 0 0,0 1 0 0 0,0 1 0 0 0,0 2 0 0 0,1 2 0 0 0,2 3 0 0 0,0-1 0 0 0,1 0 0 0 0,-1-1 0 0 0,0 0 0 0 0,-1-3 0 0 0,1-1 0 0 0,2-2 0 0 0,-1-1 0 0 0,2-1 0 0 0,0-1 0 0 0,0 1 0 0 0,1 4 0 0 0,2 5 0 0 0,1 5 0 0 0,1 4 0 0 0,1 6 0 0 0,2 6 0 0 0,2 6 0 0 0,3 2 0 0 0,-1-1 0 0 0,0-3 0 0 0,0-4 0 0 0,-5-28 0 0 0,-3-45 0 0 0,-4-56 0 0 0,-3-55 0 0 0,-1-43 0 0 0,-2-12 0 0 0,-1 11 0 0 0,0 26 0 0 0,0 30 0 0 0,1 30 0 0 0,-1 24 0 0 0,1 18 0 0 0,0 11 0 0 0,1 7 0 0 0,4 0 0 0 0,3 0 0 0 0,3-4 0 0 0,4-5 0 0 0,2-4 0 0 0,1-4 0 0 0,1-5 0 0 0,0-3 0 0 0,1-3 0 0 0,0-3 0 0 0,-1 1 0 0 0,-4 3 0 0 0,-2 7 0 0 0,-3 9 0 0 0,-5 10 0 0 0,-2 10 0 0 0,-1 8 0 0 0,-2 5 0 0 0,-1 4 0 0 0,0 2 0 0 0,1 1 0 0 0,-1-1 0 0 0,1 1 0 0 0,0-1 0 0 0,-1 0 0 0 0,1-1 0 0 0,0 0 0 0 0,0 0 0 0 0,0 0 0 0 0,0-1 0 0 0,0 1 0 0 0,0 0 0 0 0,0 0 0 0 0,0-1 0 0 0,0 1 0 0 0,0 0 0 0 0,0 0 0 0 0,0 0 0 0 0,0-1 0 0 0,0 1 0 0 0,0 0 0 0 0,0 0 0 0 0,0 0 0 0 0,0 0 0 0 0,0-1 0 0 0,0 1 0 0 0,0 0 0 0 0,0 0 0 0 0,0 0 0 0 0,0 0 0 0 0,0-1 0 0 0,0 1 0 0 0,0 0 0 0 0,0 0 0 0 0,0 0 0 0 0,0 0 0 0 0,0-1 0 0 0,0 1 0 0 0,0 0 0 0 0,0 0 0 0 0,0 0 0 0 0,0 0 0 0 0,0-1 0 0 0,0 1 0 0 0,0-1 0 0 0,0-2 0 0 0,0-1 0 0 0,0-1 0 0 0,0 0 0 0 0,0-2 0 0 0,0 1 0 0 0,0-1 0 0 0,0 1 0 0 0,2-2 0 0 0,0-1 0 0 0,2-1 0 0 0,1-2 0 0 0,0-3 0 0 0,1-1 0 0 0,1-1 0 0 0,-1-2 0 0 0,-1 0 0 0 0,0 0 0 0 0,0-1 0 0 0,1-1 0 0 0,-1-3 0 0 0,1-2 0 0 0,0-2 0 0 0,0-2 0 0 0,0 0 0 0 0,0 2 0 0 0,-1 0 0 0 0,-1 3 0 0 0,-1 4 0 0 0,-2 4 0 0 0,-1 1 0 0 0,1 3 0 0 0,-2 1 0 0 0,1 0 0 0 0,0 0 0 0 0,0-1 0 0 0,0-2 0 0 0,-1 0 0 0 0,1-3 0 0 0,0 0 0 0 0,0 0 0 0 0,0 0 0 0 0,0 2 0 0 0,0 0 0 0 0,0 2 0 0 0,0 1 0 0 0,0 0 0 0 0,0 2 0 0 0,0 1 0 0 0,0 2 0 0 0,0 0 0 0 0,0 1 0 0 0,0 1 0 0 0,0 0 0 0 0,0-1 0 0 0,0-2 0 0 0,0 0 0 0 0,0-2 0 0 0,0-1 0 0 0,0-1 0 0 0,0 1 0 0 0,0-1 0 0 0,0 0 0 0 0,0 0 0 0 0,0 0 0 0 0,0-5 0 0 0,0-3 0 0 0,0-4 0 0 0,0-2 0 0 0,0-3 0 0 0,0-1 0 0 0,0-1 0 0 0,0 2 0 0 0,0 5 0 0 0,0 4 0 0 0,0 5 0 0 0,0 5 0 0 0,0 2 0 0 0,0 3 0 0 0,0 0 0 0 0,0 1 0 0 0,0-1 0 0 0,0 1 0 0 0,0-1 0 0 0,0 0 0 0 0,0 0 0 0 0,0 0 0 0 0,0-1 0 0 0,0-2 0 0 0,0-1 0 0 0,0-2 0 0 0,0 0 0 0 0,0 0 0 0 0,0-1 0 0 0,0 0 0 0 0,-1 1 0 0 0,-1-1 0 0 0,-2-1 0 0 0,-1-2 0 0 0,-1-7 0 0 0,-3-8 0 0 0,-1-6 0 0 0,0-1 0 0 0,0 3 0 0 0,1 5 0 0 0,2 8 0 0 0,-1 7 0 0 0,2 7 0 0 0,0 4 0 0 0,0 3 0 0 0,0 2 0 0 0,0 0 0 0 0,0 0 0 0 0,-1 0 0 0 0,1 0 0 0 0,0 0 0 0 0,0-1 0 0 0,0 0 0 0 0,0 0 0 0 0,1-1 0 0 0,1 1 0 0 0,0 0 0 0 0,1 0 0 0 0,-1 0 0 0 0,2-1 0 0 0,0 1 0 0 0,1 0 0 0 0,1 0 0 0 0,0 0 0 0 0,0-1 0 0 0,0 1 0 0 0,0 0 0 0 0,-1 0 0 0 0,0 0 0 0 0,0 0 0 0 0,0-1 0 0 0,-1 1 0 0 0,0 0 0 0 0,-1 0 0 0 0,1 0 0 0 0,0 0 0 0 0,0-1 0 0 0,1 1 0 0 0,1 0 0 0 0,-1 0 0 0 0,1 0 0 0 0,0 0 0 0 0,1-1 0 0 0,-1 1 0 0 0,0 0 0 0 0,0 0 0 0 0,0 13 0 0 0,0 30 0 0 0,0 39 0 0 0,0 40 0 0 0,0 35 0 0 0,0 18 0 0 0,0 0 0 0 0,0-15 0 0 0,0-23 0 0 0,0-25 0 0 0,0-22 0 0 0,0-18 0 0 0,0-12 0 0 0,0-9 0 0 0,0-3 0 0 0,0-1 0 0 0,0 3 0 0 0,0 3 0 0 0,0 6 0 0 0,0 5 0 0 0,0 6 0 0 0,0 3 0 0 0,0-1 0 0 0,0-5 0 0 0,0-4 0 0 0,0-5 0 0 0,0-5 0 0 0,0-2 0 0 0,0-1 0 0 0,0-2 0 0 0,0-1 0 0 0,0-1 0 0 0,0-1 0 0 0,0-3 0 0 0,0-1 0 0 0,0-2 0 0 0,0-1 0 0 0,0-1 0 0 0,0 1 0 0 0,0 2 0 0 0,0 4 0 0 0,1 5 0 0 0,2 7 0 0 0,4 4 0 0 0,0 2 0 0 0,1 0 0 0 0,0-1 0 0 0,0-3 0 0 0,-2-2 0 0 0,-1-4 0 0 0,-1-5 0 0 0,-1-4 0 0 0,-1-6 0 0 0,-1-5 0 0 0,-1-4 0 0 0,0-2 0 0 0,-1-2 0 0 0,1 0 0 0 0,0-1 0 0 0,0 1 0 0 0,0 0 0 0 0,0-1 0 0 0,0 2 0 0 0,0-1 0 0 0,0 0 0 0 0,0 1 0 0 0,0-1 0 0 0,0 0 0 0 0,0-2 0 0 0,0-1 0 0 0,0-1 0 0 0,0-2 0 0 0,0 1 0 0 0,0-1 0 0 0,0 0 0 0 0,0 0 0 0 0,0 0 0 0 0,0 0 0 0 0,0 1 0 0 0,0 0 0 0 0,0 2 0 0 0,0 1 0 0 0,0 1 0 0 0,0 1 0 0 0,0 0 0 0 0,0 1 0 0 0,0 0 0 0 0,0 0 0 0 0,0-1 0 0 0,0 1 0 0 0,0 0 0 0 0,0-1 0 0 0,1 1 0 0 0,0-1 0 0 0,1 1 0 0 0,1-1 0 0 0,0 1 0 0 0,0-1 0 0 0,0 1 0 0 0,1-1 0 0 0,0 1 0 0 0,0-1 0 0 0,0 1 0 0 0,-2-2 0 0 0,0-1 0 0 0,-1-1 0 0 0,-1-1 0 0 0,0-1 0 0 0,0-2 0 0 0,0-1 0 0 0,0-2 0 0 0,0-1 0 0 0,0 0 0 0 0,0-1 0 0 0,0 0 0 0 0,0 0 0 0 0,0 0 0 0 0,0-1 0 0 0,0 1 0 0 0,0 1 0 0 0,0-1 0 0 0,0 0 0 0 0,0 0 0 0 0,0 0 0 0 0,0 0 0 0 0,0 1 0 0 0,0-1 0 0 0,0 0 0 0 0,0 1 0 0 0,1 2 0 0 0,1 3 0 0 0,1 5 0 0 0,-1 7 0 0 0,0 5 0 0 0,-1 5 0 0 0,0 1 0 0 0,-1 0 0 0 0,1 0 0 0 0,-2-2 0 0 0,1 0 0 0 0,0-1 0 0 0,0 0 0 0 0,0 2 0 0 0,0 1 0 0 0,0 3 0 0 0,0 4 0 0 0,0 5 0 0 0,0 3 0 0 0,0 3 0 0 0,0 2 0 0 0,-2 2 0 0 0,-4 2 0 0 0,-5 3 0 0 0,-3 0 0 0 0,-2-2 0 0 0,-2-2 0 0 0,0-4 0 0 0,1-7 0 0 0,2-6 0 0 0,0-5 0 0 0,2-6 0 0 0,0-2 0 0 0,1-3 0 0 0,-1 0 0 0 0,1 3 0 0 0,0 4 0 0 0,0 4 0 0 0,0 4 0 0 0,0 1 0 0 0,-1 2 0 0 0,0 3 0 0 0,-2 3 0 0 0,-1 2 0 0 0,0 3 0 0 0,0-2 0 0 0,2-2 0 0 0,1-5 0 0 0,2-7 0 0 0,2-6 0 0 0,2-7 0 0 0,0-3 0 0 0,1-3 0 0 0,0-1 0 0 0,0-1 0 0 0,1 1 0 0 0,-1 0 0 0 0,0 2 0 0 0,0 1 0 0 0,0 0 0 0 0,-2 3 0 0 0,0 2 0 0 0,-2 2 0 0 0,-1 1 0 0 0,0 2 0 0 0,1-1 0 0 0,2 2 0 0 0,0-1 0 0 0,1 0 0 0 0,0 0 0 0 0,1 0 0 0 0,0 0 0 0 0,0 0 0 0 0,0 0 0 0 0,0 0 0 0 0,0 0 0 0 0,0 0 0 0 0,0 1 0 0 0,0 3 0 0 0,1 7 0 0 0,1 8 0 0 0,1 9 0 0 0,2-6 0 0 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89"/>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15456 12605 16383 0 0,'1'-5'0'0'0,"2"-7"0"0"0,0-6 0 0 0,1-3 0 0 0,-1 1 0 0 0,0 0 0 0 0,-2 3 0 0 0,0 1 0 0 0,-1 1 0 0 0,1-4 0 0 0,2-5 0 0 0,0-8 0 0 0,2-11 0 0 0,3-17 0 0 0,2-20 0 0 0,2-15 0 0 0,-2-10 0 0 0,-2-2 0 0 0,-3 5 0 0 0,-2 12 0 0 0,-1 14 0 0 0,-2 13 0 0 0,0 12 0 0 0,0 10 0 0 0,-1 6 0 0 0,1 3 0 0 0,-1-2 0 0 0,1-5 0 0 0,0-5 0 0 0,0-5 0 0 0,1-4 0 0 0,1-2 0 0 0,2-1 0 0 0,1 2 0 0 0,1 2 0 0 0,0 4 0 0 0,0 5 0 0 0,1 4 0 0 0,-1 4 0 0 0,0 5 0 0 0,0 5 0 0 0,-2 5 0 0 0,-2 2 0 0 0,-1 2 0 0 0,0 0 0 0 0,-1-1 0 0 0,1-1 0 0 0,1-4 0 0 0,2-5 0 0 0,1-8 0 0 0,4-19 0 0 0,5-34 0 0 0,8-45 0 0 0,4-55 0 0 0,0-46 0 0 0,-4-26 0 0 0,-7 9 0 0 0,-4 33 0 0 0,-6 50 0 0 0,-2 49 0 0 0,-3 44 0 0 0,0 31 0 0 0,-2 20 0 0 0,1 11 0 0 0,0 4 0 0 0,1 0 0 0 0,-1 0 0 0 0,1-3 0 0 0,0-6 0 0 0,0-5 0 0 0,0-6 0 0 0,0-4 0 0 0,0 0 0 0 0,0 1 0 0 0,0 1 0 0 0,0 4 0 0 0,0 2 0 0 0,0 3 0 0 0,0 2 0 0 0,0 1 0 0 0,0 1 0 0 0,0 0 0 0 0,0-1 0 0 0,0-4 0 0 0,0-8 0 0 0,0-5 0 0 0,0-7 0 0 0,0-3 0 0 0,0-2 0 0 0,0 1 0 0 0,0 1 0 0 0,0 5 0 0 0,0 6 0 0 0,0 6 0 0 0,0 8 0 0 0,0 6 0 0 0,0 5 0 0 0,0 3 0 0 0,0 1 0 0 0,0 0 0 0 0,-2 1 0 0 0,-6 1 0 0 0,-7 9 0 0 0,-10 51 0 0 0,-6 53 0 0 0,-2 30 0 0 0,4 3 0 0 0,4-13 0 0 0,6-22 0 0 0,7-23 0 0 0,3-18 0 0 0,4-13 0 0 0,3-8 0 0 0,1-4 0 0 0,2-3 0 0 0,-1 1 0 0 0,1 0 0 0 0,0 2 0 0 0,0-1 0 0 0,-1-1 0 0 0,0-3 0 0 0,0 0 0 0 0,0-1 0 0 0,0 0 0 0 0,0 1 0 0 0,0 1 0 0 0,0 1 0 0 0,0 1 0 0 0,0-4 0 0 0,0-3 0 0 0,0-4 0 0 0,0-4 0 0 0,0-3 0 0 0,0-2 0 0 0,0 0 0 0 0,0 2 0 0 0,0 1 0 0 0,0 3 0 0 0,0 2 0 0 0,0 4 0 0 0,0 1 0 0 0,0 3 0 0 0,0 1 0 0 0,0 1 0 0 0,0 0 0 0 0,0 1 0 0 0,0 0 0 0 0,0 2 0 0 0,0 1 0 0 0,0 1 0 0 0,0 1 0 0 0,0 0 0 0 0,0 1 0 0 0,0-1 0 0 0,-1 0 0 0 0,-1-3 0 0 0,-2-1 0 0 0,-1-2 0 0 0,-1-1 0 0 0,0 0 0 0 0,0 2 0 0 0,0 0 0 0 0,-2 2 0 0 0,0 1 0 0 0,0-1 0 0 0,-1-1 0 0 0,0-1 0 0 0,2-3 0 0 0,0-2 0 0 0,0-4 0 0 0,0-1 0 0 0,1-2 0 0 0,0-1 0 0 0,0-1 0 0 0,0 0 0 0 0,0 1 0 0 0,0-1 0 0 0,0 0 0 0 0,-1 1 0 0 0,1-1 0 0 0,0 1 0 0 0,0-1 0 0 0,0 2 0 0 0,0 1 0 0 0,-1 1 0 0 0,1-1 0 0 0,0-1 0 0 0,1-1 0 0 0,1-2 0 0 0,1-2 0 0 0,0-1 0 0 0,1-1 0 0 0,1 0 0 0 0,0-1 0 0 0,1 0 0 0 0,0 0 0 0 0,0 1 0 0 0,1-1 0 0 0,-1 0 0 0 0,0 1 0 0 0,0-1 0 0 0,0 1 0 0 0,0-1 0 0 0,0 1 0 0 0,0-1 0 0 0,0 1 0 0 0,0 0 0 0 0,0 2 0 0 0,0 2 0 0 0,0 0 0 0 0,0 1 0 0 0,0 1 0 0 0,0-2 0 0 0,0 0 0 0 0,0-2 0 0 0,0-1 0 0 0,0-1 0 0 0,0 0 0 0 0,0-1 0 0 0,0 1 0 0 0,0-1 0 0 0,0-1 0 0 0,0-1 0 0 0,0-1 0 0 0,0-2 0 0 0,0 1 0 0 0,0 1 0 0 0,0 1 0 0 0,0 0 0 0 0,0-1 0 0 0,0 0 0 0 0,0-2 0 0 0,0 0 0 0 0,0 0 0 0 0,0-1 0 0 0,0 1 0 0 0,0-1 0 0 0,0 0 0 0 0,0 0 0 0 0,0 0 0 0 0,0 2 0 0 0,0 0 0 0 0,0 3 0 0 0,0 0 0 0 0,-1 1 0 0 0,-2 0 0 0 0,1 0 0 0 0,-1-2 0 0 0,2-1 0 0 0,-2-1 0 0 0,1-1 0 0 0,0 0 0 0 0,1-1 0 0 0,-1 0 0 0 0,1 0 0 0 0,-1 0 0 0 0,1 0 0 0 0,0 0 0 0 0,1 0 0 0 0,-1-2 0 0 0,-1-2 0 0 0,1 0 0 0 0,0-2 0 0 0,1 1 0 0 0,-1-1 0 0 0,1 0 0 0 0,0-1 0 0 0,0 1 0 0 0,0 0 0 0 0,0 0 0 0 0,0 1 0 0 0,0-1 0 0 0,-1 0 0 0 0,0 0 0 0 0,-1 0 0 0 0,1 0 0 0 0,1 2 0 0 0,-1-1 0 0 0,1 2 0 0 0,0-1 0 0 0,0 2 0 0 0,0-1 0 0 0,0 0 0 0 0,0 2 0 0 0,0-1 0 0 0,0-1 0 0 0,0-1 0 0 0,0-1 0 0 0,0 0 0 0 0,-1-1 0 0 0,-2 2 0 0 0,1 0 0 0 0,-1 2 0 0 0,1 1 0 0 0,0 0 0 0 0,0 1 0 0 0,0 1 0 0 0,1 0 0 0 0,1-1 0 0 0,-1 1 0 0 0,1-1 0 0 0,0 1 0 0 0,0-1 0 0 0,0 0 0 0 0,0 1 0 0 0,0-1 0 0 0,0 0 0 0 0,0 1 0 0 0,0-1 0 0 0,0 0 0 0 0,0 1 0 0 0,0-1 0 0 0,0 0 0 0 0,0 0 0 0 0,0-2 0 0 0,0-2 0 0 0,0 0 0 0 0,0-2 0 0 0,0 1 0 0 0,0-1 0 0 0,0 0 0 0 0,0-1 0 0 0,0 1 0 0 0,0 0 0 0 0,0 0 0 0 0,0 1 0 0 0,0-1 0 0 0,0 0 0 0 0,0 0 0 0 0,0 0 0 0 0,0 0 0 0 0,0 1 0 0 0,0-1 0 0 0,0 0 0 0 0,0 0 0 0 0,3-1 0 0 0,1-1 0 0 0,4-2 0 0 0,2 0 0 0 0,1-2 0 0 0,1 0 0 0 0,0 0 0 0 0,-2 0 0 0 0,-1 0 0 0 0,-1-1 0 0 0,-1 1 0 0 0,1 0 0 0 0,0 0 0 0 0,2 0 0 0 0,1 0 0 0 0,0 0 0 0 0,1 0 0 0 0,1 0 0 0 0,-1 0 0 0 0,1 0 0 0 0,-1 0 0 0 0,1 0 0 0 0,-1 0 0 0 0,1 0 0 0 0,-1 0 0 0 0,-1 0 0 0 0,-1 0 0 0 0,-1 0 0 0 0,-2 0 0 0 0,0 0 0 0 0,-1 0 0 0 0,0 0 0 0 0,0 0 0 0 0,0 0 0 0 0,0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0,-1 0 0 0 0,-1 0 0 0 0,2 0 0 0 0,2 0 0 0 0,1 0 0 0 0,2 0 0 0 0,1 0 0 0 0,-1-5 0 0 0,-1-8 0 0 0,-1-9 0 0 0,-1-6 0 0 0,-1-5 0 0 0,-2-3 0 0 0,-1-1 0 0 0,-2-2 0 0 0,-1 1 0 0 0,-1 3 0 0 0,0 0 0 0 0,0 2 0 0 0,0 2 0 0 0,-1-1 0 0 0,1 2 0 0 0,0-1 0 0 0,0 1 0 0 0,0 0 0 0 0,0 3 0 0 0,0 3 0 0 0,0 1 0 0 0,0 4 0 0 0,0 2 0 0 0,0 3 0 0 0,0 0 0 0 0,0 2 0 0 0,0 0 0 0 0,0 0 0 0 0,0 0 0 0 0,0-4 0 0 0,0-2 0 0 0,0-3 0 0 0,0-2 0 0 0,0-1 0 0 0,0 0 0 0 0,0-1 0 0 0,0 0 0 0 0,0 3 0 0 0,0 0 0 0 0,0 2 0 0 0,0 2 0 0 0,0 2 0 0 0,0 0 0 0 0,0 0 0 0 0,0 1 0 0 0,0-1 0 0 0,0 1 0 0 0,0 0 0 0 0,0-2 0 0 0,0 0 0 0 0,0-1 0 0 0,0-4 0 0 0,0-1 0 0 0,0-2 0 0 0,0 0 0 0 0,0-1 0 0 0,0 1 0 0 0,0-1 0 0 0,0 1 0 0 0,0 0 0 0 0,0 0 0 0 0,0 1 0 0 0,0-1 0 0 0,0 0 0 0 0,0 1 0 0 0,0-1 0 0 0,0 1 0 0 0,0-1 0 0 0,0 0 0 0 0,0 1 0 0 0,0-1 0 0 0,0 0 0 0 0,0 0 0 0 0,0 1 0 0 0,0 0 0 0 0,0 2 0 0 0,0 1 0 0 0,0 1 0 0 0,0 2 0 0 0,0 2 0 0 0,0 1 0 0 0,0 2 0 0 0,0 0 0 0 0,0 1 0 0 0,0 0 0 0 0,0 0 0 0 0,0 0 0 0 0,0 0 0 0 0,0 0 0 0 0,0 0 0 0 0,0-1 0 0 0,0 2 0 0 0,0 1 0 0 0,0 2 0 0 0,0-1 0 0 0,0 1 0 0 0,0-1 0 0 0,0 0 0 0 0,0-2 0 0 0,0 0 0 0 0,0-1 0 0 0,0 0 0 0 0,0-1 0 0 0,0-3 0 0 0,0-3 0 0 0,0-2 0 0 0,0-2 0 0 0,0-1 0 0 0,0-1 0 0 0,0 0 0 0 0,0 0 0 0 0,0 0 0 0 0,0 0 0 0 0,0 0 0 0 0,0 0 0 0 0,0 0 0 0 0,0 0 0 0 0,0 1 0 0 0,0-1 0 0 0,0-1 0 0 0,0-2 0 0 0,0-6 0 0 0,0-8 0 0 0,0-16 0 0 0,0-24 0 0 0,0-20 0 0 0,0-11 0 0 0,0-3 0 0 0,0 3 0 0 0,0 9 0 0 0,0 15 0 0 0,0 16 0 0 0,0 15 0 0 0,0 15 0 0 0,0 11 0 0 0,0 11 0 0 0,0 5 0 0 0,0 5 0 0 0,0 2 0 0 0,0 1 0 0 0,0 2 0 0 0,0 1 0 0 0,0 0 0 0 0,0-1 0 0 0,0 1 0 0 0,0-1 0 0 0,0 0 0 0 0,0 0 0 0 0,0 0 0 0 0,0 0 0 0 0,0-1 0 0 0,0 1 0 0 0,0 0 0 0 0,0 0 0 0 0,0 0 0 0 0,0-1 0 0 0,0 1 0 0 0,0 0 0 0 0,0 0 0 0 0,0 0 0 0 0,0 0 0 0 0,0-1 0 0 0,0 1 0 0 0,0 0 0 0 0,0 0 0 0 0,0 0 0 0 0,0 0 0 0 0,0-2 0 0 0,0 0 0 0 0,0-2 0 0 0,0-1 0 0 0,0-1 0 0 0,0 0 0 0 0,0-1 0 0 0,0 1 0 0 0,0-1 0 0 0,0 1 0 0 0,0-1 0 0 0,0 1 0 0 0,0-1 0 0 0,0 1 0 0 0,0-1 0 0 0,0 1 0 0 0,0 0 0 0 0,0 0 0 0 0,0-1 0 0 0,0 1 0 0 0,0 0 0 0 0,0-2 0 0 0,0-1 0 0 0,0-1 0 0 0,0 0 0 0 0,0 1 0 0 0,0 0 0 0 0,0 1 0 0 0,0 1 0 0 0,-1 0 0 0 0,-2 1 0 0 0,1 0 0 0 0,-1-1 0 0 0,1 1 0 0 0,1 0 0 0 0,0 0 0 0 0,1-1 0 0 0,0-2 0 0 0,0-1 0 0 0,0-1 0 0 0,0-1 0 0 0,0-1 0 0 0,0 0 0 0 0,0 1 0 0 0,0-1 0 0 0,1 0 0 0 0,-1 0 0 0 0,0 1 0 0 0,0-1 0 0 0,0 1 0 0 0,-1-1 0 0 0,1 1 0 0 0,0-1 0 0 0,0 1 0 0 0,0-1 0 0 0,0 1 0 0 0,0-1 0 0 0,0 1 0 0 0,0-1 0 0 0,0 1 0 0 0,0-1 0 0 0,0 1 0 0 0,0-1 0 0 0,0 1 0 0 0,0-1 0 0 0,0 2 0 0 0,0 1 0 0 0,0-1 0 0 0,0-2 0 0 0,0-1 0 0 0,0-1 0 0 0,0 0 0 0 0,0 0 0 0 0,0 2 0 0 0,0-2 0 0 0,0 0 0 0 0,0-2 0 0 0,0 0 0 0 0,0-1 0 0 0,0-1 0 0 0,0 0 0 0 0,0-3 0 0 0,0 1 0 0 0,0-1 0 0 0,0 3 0 0 0,0 1 0 0 0,0 3 0 0 0,0 0 0 0 0,0 1 0 0 0,0-1 0 0 0,0-1 0 0 0,0-2 0 0 0,0-2 0 0 0,0-2 0 0 0,0-2 0 0 0,0 0 0 0 0,0-1 0 0 0,0 0 0 0 0,0 1 0 0 0,0 1 0 0 0,0 1 0 0 0,0 3 0 0 0,0 3 0 0 0,0 4 0 0 0,0 2 0 0 0,0 3 0 0 0,0 3 0 0 0,0 1 0 0 0,0 2 0 0 0,0-1 0 0 0,0 0 0 0 0,0-1 0 0 0,0-1 0 0 0,0 0 0 0 0,0-1 0 0 0,0 1 0 0 0,0-2 0 0 0,0 0 0 0 0,0 0 0 0 0,0 1 0 0 0,0 0 0 0 0,0 1 0 0 0,0 0 0 0 0,0 1 0 0 0,0 0 0 0 0,0 2 0 0 0,0-1 0 0 0,0 0 0 0 0,0 0 0 0 0,0 0 0 0 0,0 0 0 0 0,0 0 0 0 0,0 0 0 0 0,0 0 0 0 0,0-1 0 0 0,0-1 0 0 0,0 0 0 0 0,0 1 0 0 0,0 1 0 0 0,0-1 0 0 0,0 0 0 0 0,0-1 0 0 0,0-1 0 0 0,0-1 0 0 0,0 0 0 0 0,0 0 0 0 0,0-1 0 0 0,0 1 0 0 0,0-1 0 0 0,0 1 0 0 0,0-1 0 0 0,0 1 0 0 0,0 0 0 0 0,0-1 0 0 0,0 2 0 0 0,0 1 0 0 0,0 1 0 0 0,0 0 0 0 0,0 0 0 0 0,0 0 0 0 0,0 1 0 0 0,0 0 0 0 0,0 1 0 0 0,0 1 0 0 0,0 0 0 0 0,0 0 0 0 0,0-1 0 0 0,0 1 0 0 0,0 0 0 0 0,0 0 0 0 0,0 0 0 0 0,0 0 0 0 0,0 0 0 0 0,0 0 0 0 0,0 0 0 0 0,0-1 0 0 0,0 1 0 0 0,0 0 0 0 0,0 0 0 0 0,0 0 0 0 0,0 0 0 0 0,0-1 0 0 0,0 1 0 0 0,0 0 0 0 0,0 0 0 0 0,0 0 0 0 0,0 0 0 0 0,0-1 0 0 0,0 1 0 0 0,0 0 0 0 0,0 0 0 0 0,0 0 0 0 0,0-1 0 0 0,0 1 0 0 0,0 0 0 0 0,0 0 0 0 0,0 0 0 0 0,0 0 0 0 0,0-1 0 0 0,0 1 0 0 0,0-1 0 0 0,0-2 0 0 0,0 1 0 0 0,0-2 0 0 0,0 0 0 0 0,0-2 0 0 0,0 1 0 0 0,0-2 0 0 0,0 1 0 0 0,0 0 0 0 0,0 0 0 0 0,0 1 0 0 0,0 1 0 0 0,0 1 0 0 0,0 1 0 0 0,0 1 0 0 0,0 1 0 0 0,0 0 0 0 0,0 0 0 0 0,0-2 0 0 0,0-3 0 0 0,0-3 0 0 0,0-2 0 0 0,0-1 0 0 0,0-1 0 0 0,0-1 0 0 0,0 0 0 0 0,0 0 0 0 0,0 0 0 0 0,0 0 0 0 0,0 0 0 0 0,0 2 0 0 0,0 1 0 0 0,0 0 0 0 0,0 0 0 0 0,0-1 0 0 0,0 0 0 0 0,0-1 0 0 0,0 0 0 0 0,0 0 0 0 0,0-1 0 0 0,0 0 0 0 0,0 1 0 0 0,0 0 0 0 0,0 2 0 0 0,0 1 0 0 0,0 2 0 0 0,0 0 0 0 0,0 0 0 0 0,0 1 0 0 0,0 0 0 0 0,0 0 0 0 0,0-1 0 0 0,0-2 0 0 0,0 0 0 0 0,0 1 0 0 0,0-1 0 0 0,0 2 0 0 0,0 0 0 0 0,0-1 0 0 0,0-1 0 0 0,0-1 0 0 0,0-1 0 0 0,0-1 0 0 0,0 0 0 0 0,0-1 0 0 0,0 1 0 0 0,0-1 0 0 0,0 0 0 0 0,0 1 0 0 0,0 2 0 0 0,0 1 0 0 0,0 3 0 0 0,0 1 0 0 0,0 2 0 0 0,0 0 0 0 0,0 1 0 0 0,0 1 0 0 0,0 1 0 0 0,0-1 0 0 0,0 1 0 0 0,0 0 0 0 0,0 0 0 0 0,0 0 0 0 0,0 0 0 0 0,0 0 0 0 0,0 0 0 0 0,0 0 0 0 0,0 0 0 0 0,0 0 0 0 0,0-1 0 0 0,0 1 0 0 0,0 0 0 0 0,0 0 0 0 0,0 0 0 0 0,0 0 0 0 0,0-1 0 0 0,0 1 0 0 0,0 0 0 0 0,0 0 0 0 0,0 0 0 0 0,0 0 0 0 0,0-1 0 0 0,0 1 0 0 0,0 0 0 0 0,0 0 0 0 0,0 0 0 0 0,0 0 0 0 0,0-1 0 0 0,0 1 0 0 0,0 0 0 0 0,0 0 0 0 0,0 1 0 0 0,-2 1 0 0 0,-1 2 0 0 0,-1 0 0 0 0,-1 2 0 0 0,-1 0 0 0 0,0 0 0 0 0,-1 0 0 0 0,1 0 0 0 0,-1 1 0 0 0,0-1 0 0 0,-1 0 0 0 0,0 0 0 0 0,-2 0 0 0 0,-1 0 0 0 0,0 0 0 0 0,-1 0 0 0 0,-1 0 0 0 0,1 0 0 0 0,-1 0 0 0 0,1 0 0 0 0,-1 0 0 0 0,1 0 0 0 0,-1 0 0 0 0,1 0 0 0 0,0 0 0 0 0,-1 0 0 0 0,1 0 0 0 0,0 0 0 0 0,-1 0 0 0 0,2 0 0 0 0,1 0 0 0 0,1 0 0 0 0,2 0 0 0 0,0 0 0 0 0,1 0 0 0 0,0 0 0 0 0,0 0 0 0 0,0 0 0 0 0,0 0 0 0 0,0 0 0 0 0,0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0,0 0 0 0 0,0 0 0 0 0,-1 0 0 0 0,2 1 0 0 0,2 1 0 0 0,0 2 0 0 0,2 1 0 0 0,0 1 0 0 0,1 0 0 0 0,0 0 0 0 0,1 0 0 0 0,-1 1 0 0 0,0-1 0 0 0,0 1 0 0 0,0-1 0 0 0,0 0 0 0 0,0 0 0 0 0,0 0 0 0 0,0 1 0 0 0,0-1 0 0 0,0 0 0 0 0,0 0 0 0 0,0 0 0 0 0,0 0 0 0 0,0 1 0 0 0,0 0 0 0 0,0 1 0 0 0,0 2 0 0 0,0 1 0 0 0,0 1 0 0 0,0 0 0 0 0,0 2 0 0 0,0 1 0 0 0,0 1 0 0 0,0 2 0 0 0,0 0 0 0 0,0 0 0 0 0,0 1 0 0 0,0 0 0 0 0,0 0 0 0 0,0-1 0 0 0,0 1 0 0 0,0 0 0 0 0,0 0 0 0 0,0 2 0 0 0,0 4 0 0 0,0 3 0 0 0,0 5 0 0 0,0 3 0 0 0,0 4 0 0 0,0 2 0 0 0,0 1 0 0 0,0 0 0 0 0,0-2 0 0 0,0-5 0 0 0,0-3 0 0 0,0-4 0 0 0,0-5 0 0 0,0-2 0 0 0,0-3 0 0 0,0 0 0 0 0,0-2 0 0 0,0 0 0 0 0,0-2 0 0 0,0-1 0 0 0,0 0 0 0 0,0-2 0 0 0,0 0 0 0 0,0 1 0 0 0,0-1 0 0 0,0 0 0 0 0,0 0 0 0 0,0 0 0 0 0,0 1 0 0 0,0 2 0 0 0,0 1 0 0 0,0 1 0 0 0,0 1 0 0 0,0 1 0 0 0,0-1 0 0 0,0 0 0 0 0,0 0 0 0 0,0-1 0 0 0,0 1 0 0 0,0-1 0 0 0,0 2 0 0 0,0-1 0 0 0,0 0 0 0 0,0 1 0 0 0,0-1 0 0 0,0 1 0 0 0,0-1 0 0 0,0 1 0 0 0,0-1 0 0 0,0 1 0 0 0,0 0 0 0 0,0-1 0 0 0,0 1 0 0 0,0-1 0 0 0,0 1 0 0 0,0-1 0 0 0,0 1 0 0 0,0-1 0 0 0,0 3 0 0 0,0 3 0 0 0,0 4 0 0 0,0 0 0 0 0,0 0 0 0 0,0 0 0 0 0,0-1 0 0 0,1-1 0 0 0,1-1 0 0 0,-1 0 0 0 0,0 0 0 0 0,0 0 0 0 0,-1-1 0 0 0,1 1 0 0 0,0 0 0 0 0,0 2 0 0 0,1 2 0 0 0,-1-1 0 0 0,-1 0 0 0 0,1-1 0 0 0,-1-1 0 0 0,0-1 0 0 0,0 1 0 0 0,0-3 0 0 0,0-1 0 0 0,0-1 0 0 0,0-1 0 0 0,0-1 0 0 0,0 0 0 0 0,0 2 0 0 0,0 1 0 0 0,0 1 0 0 0,0 1 0 0 0,0 0 0 0 0,0 1 0 0 0,0 0 0 0 0,0 0 0 0 0,0 1 0 0 0,0 1 0 0 0,0 2 0 0 0,0 0 0 0 0,0 4 0 0 0,0 2 0 0 0,0 4 0 0 0,0 2 0 0 0,0 0 0 0 0,0 0 0 0 0,0-1 0 0 0,0-1 0 0 0,0-3 0 0 0,0-4 0 0 0,0-2 0 0 0,0-2 0 0 0,0 1 0 0 0,0 2 0 0 0,0 3 0 0 0,0 5 0 0 0,0 7 0 0 0,0 6 0 0 0,0 5 0 0 0,0 3 0 0 0,0 3 0 0 0,0 0 0 0 0,0-2 0 0 0,0-4 0 0 0,0-5 0 0 0,0-6 0 0 0,0-7 0 0 0,0-3 0 0 0,0-4 0 0 0,0-1 0 0 0,0-2 0 0 0,0-3 0 0 0,0-2 0 0 0,0-3 0 0 0,0-1 0 0 0,0-2 0 0 0,0 0 0 0 0,0-3 0 0 0,0-1 0 0 0,0 1 0 0 0,0 0 0 0 0,0 1 0 0 0,0 0 0 0 0,0 2 0 0 0,0 0 0 0 0,0 1 0 0 0,0-1 0 0 0,0 0 0 0 0,0-1 0 0 0,0 1 0 0 0,0-1 0 0 0,0 1 0 0 0,0 0 0 0 0,0 0 0 0 0,0 2 0 0 0,0 1 0 0 0,0 1 0 0 0,0 1 0 0 0,0 3 0 0 0,0 1 0 0 0,0 1 0 0 0,0 2 0 0 0,0 1 0 0 0,0 0 0 0 0,0 0 0 0 0,0 0 0 0 0,0 0 0 0 0,0 0 0 0 0,0 0 0 0 0,0 0 0 0 0,0 0 0 0 0,0-1 0 0 0,0-2 0 0 0,0-1 0 0 0,0-1 0 0 0,0 0 0 0 0,0-1 0 0 0,0 2 0 0 0,0 2 0 0 0,0-1 0 0 0,0 0 0 0 0,0 2 0 0 0,0 0 0 0 0,0 0 0 0 0,0 0 0 0 0,0 1 0 0 0,0 0 0 0 0,0 0 0 0 0,0 0 0 0 0,0 2 0 0 0,0 5 0 0 0,0 13 0 0 0,0 5 0 0 0,0-1 0 0 0,0-5 0 0 0,0-5 0 0 0,0-8 0 0 0,0-6 0 0 0,0-5 0 0 0,0-3 0 0 0,0 1 0 0 0,0 2 0 0 0,0 3 0 0 0,0 3 0 0 0,0 2 0 0 0,0 2 0 0 0,0 1 0 0 0,0 0 0 0 0,0 1 0 0 0,0-1 0 0 0,0 0 0 0 0,0-2 0 0 0,0-2 0 0 0,0-1 0 0 0,0 0 0 0 0,0-1 0 0 0,0-1 0 0 0,0 1 0 0 0,0-2 0 0 0,0 0 0 0 0,0-3 0 0 0,0 0 0 0 0,0-2 0 0 0,0-1 0 0 0,0-3 0 0 0,0 0 0 0 0,0-1 0 0 0,0-1 0 0 0,0 0 0 0 0,0 1 0 0 0,0-1 0 0 0,0 0 0 0 0,0-1 0 0 0,0 0 0 0 0,0-1 0 0 0,0 0 0 0 0,0 0 0 0 0,0-1 0 0 0,0 2 0 0 0,0-1 0 0 0,0 2 0 0 0,0-1 0 0 0,0 0 0 0 0,0 0 0 0 0,0 0 0 0 0,0 1 0 0 0,0 1 0 0 0,0-1 0 0 0,0 0 0 0 0,0 1 0 0 0,0-1 0 0 0,0 2 0 0 0,0 0 0 0 0,0 0 0 0 0,0 0 0 0 0,0-1 0 0 0,0 0 0 0 0,0 0 0 0 0,0-1 0 0 0,0 1 0 0 0,0-1 0 0 0,0 1 0 0 0,0-1 0 0 0,0-1 0 0 0,0 1 0 0 0,0-2 0 0 0,0-1 0 0 0,0-1 0 0 0,0-1 0 0 0,0-1 0 0 0,0 1 0 0 0,0-1 0 0 0,0 0 0 0 0,0 0 0 0 0,0 0 0 0 0,0 2 0 0 0,0-1 0 0 0,0 1 0 0 0,0 0 0 0 0,0 1 0 0 0,0-1 0 0 0,0 0 0 0 0,0-1 0 0 0,0 0 0 0 0,0-1 0 0 0,0 1 0 0 0,0-1 0 0 0,0 0 0 0 0,0 0 0 0 0,0 1 0 0 0,0-1 0 0 0,0 0 0 0 0,0 1 0 0 0,0-1 0 0 0,0 0 0 0 0,0 1 0 0 0,0-1 0 0 0,0 0 0 0 0,0 1 0 0 0,0-1 0 0 0,0 0 0 0 0,0 0 0 0 0,0-3 0 0 0,0 0 0 0 0,0-1 0 0 0,0-2 0 0 0,0 0 0 0 0,0 0 0 0 0,0 0 0 0 0,0 0 0 0 0,0 0 0 0 0,0 0 0 0 0,0 0 0 0 0,0 0 0 0 0,0 1 0 0 0,0-1 0 0 0,0 0 0 0 0,0 0 0 0 0,0 0 0 0 0,0 0 0 0 0,0 1 0 0 0,0-1 0 0 0,0 0 0 0 0,0 0 0 0 0,0 0 0 0 0,0 0 0 0 0,0 1 0 0 0,0-1 0 0 0,0 0 0 0 0,0 0 0 0 0,0 0 0 0 0,0 0 0 0 0,0 1 0 0 0,0-1 0 0 0,0 0 0 0 0,0 0 0 0 0,0 0 0 0 0,0 0 0 0 0,0 1 0 0 0,1-2 0 0 0,4-1 0 0 0,1-2 0 0 0,4-1 0 0 0,0 0 0 0 0,3-1 0 0 0,2 0 0 0 0,4-1 0 0 0,5 1 0 0 0,4 0 0 0 0,4-4 0 0 0,3-9 0 0 0,1-9 0 0 0,-1-6 0 0 0,-1-6 0 0 0,-1-5 0 0 0,0-4 0 0 0,-2-3 0 0 0,0-2 0 0 0,-1 0 0 0 0,-3 1 0 0 0,-3 5 0 0 0,-6 7 0 0 0,-4 6 0 0 0,-5 8 0 0 0,-3 6 0 0 0,-3 5 0 0 0,-3 2 0 0 0,0 3 0 0 0,-1 0 0 0 0,0 0 0 0 0,0 0 0 0 0,1 0 0 0 0,-1 0 0 0 0,1-1 0 0 0,1-1 0 0 0,1-2 0 0 0,2-2 0 0 0,1-3 0 0 0,1-6 0 0 0,1-5 0 0 0,3-10 0 0 0,6-24 0 0 0,6-28 0 0 0,4-35 0 0 0,2-26 0 0 0,-3-6 0 0 0,-4 11 0 0 0,-6 19 0 0 0,-5 25 0 0 0,-5 21 0 0 0,-3 20 0 0 0,-1 17 0 0 0,-2 11 0 0 0,0 7 0 0 0,0 3 0 0 0,1-3 0 0 0,2-3 0 0 0,1-3 0 0 0,2-3 0 0 0,0-3 0 0 0,1-1 0 0 0,-1-2 0 0 0,1 1 0 0 0,-2 1 0 0 0,-1 4 0 0 0,-2 6 0 0 0,0 5 0 0 0,0 7 0 0 0,-1 3 0 0 0,0 3 0 0 0,-1 2 0 0 0,1 1 0 0 0,0 0 0 0 0,0 0 0 0 0,0-1 0 0 0,0 1 0 0 0,0-1 0 0 0,0 0 0 0 0,0 0 0 0 0,0 0 0 0 0,0 0 0 0 0,0-1 0 0 0,0 0 0 0 0,0-3 0 0 0,0-2 0 0 0,0-3 0 0 0,0-1 0 0 0,0-2 0 0 0,0-2 0 0 0,0 0 0 0 0,0-2 0 0 0,0 0 0 0 0,0-2 0 0 0,0 0 0 0 0,0 0 0 0 0,0 0 0 0 0,0 2 0 0 0,0 0 0 0 0,0 3 0 0 0,-1 4 0 0 0,-2 2 0 0 0,-1 3 0 0 0,0 3 0 0 0,-2 0 0 0 0,0 1 0 0 0,0 1 0 0 0,-1-1 0 0 0,1 1 0 0 0,-1-1 0 0 0,1 0 0 0 0,0 0 0 0 0,-2 0 0 0 0,1 1 0 0 0,-2 1 0 0 0,1 2 0 0 0,-1 0 0 0 0,2 2 0 0 0,-1 3 0 0 0,3 16 0 0 0,1 24 0 0 0,1 16 0 0 0,2 8 0 0 0,1 1 0 0 0,0 0 0 0 0,0-4 0 0 0,0-5 0 0 0,1-4 0 0 0,-1-6 0 0 0,0-6 0 0 0,0-4 0 0 0,0-5 0 0 0,0-1 0 0 0,0 0 0 0 0,0 2 0 0 0,0 2 0 0 0,0 2 0 0 0,0 2 0 0 0,0 2 0 0 0,0 3 0 0 0,0-1 0 0 0,0-4 0 0 0,0-5 0 0 0,0-7 0 0 0,0-6 0 0 0,0-6 0 0 0,0-2 0 0 0,0-3 0 0 0,0-1 0 0 0,0-3 0 0 0,0-1 0 0 0,0 0 0 0 0,0-1 0 0 0,0 0 0 0 0,0-5 0 0 0,-4-157 0 0 0,-38-152 0 0 0,-30-62 0 0 0,-13 16 0 0 0,6 59 0 0 0,11 74 0 0 0,16 71 0 0 0,13 57 0 0 0,12 41 0 0 0,9 25 0 0 0,4 13 0 0 0,3 4 0 0 0,3 0 0 0 0,1-5 0 0 0,1-5 0 0 0,0-3 0 0 0,0-6 0 0 0,1-2 0 0 0,-1 0 0 0 0,0 2 0 0 0,0 4 0 0 0,0 4 0 0 0,0 3 0 0 0,1 3 0 0 0,1 2 0 0 0,2 1 0 0 0,0 0 0 0 0,2 1 0 0 0,0-1 0 0 0,0 0 0 0 0,0 1 0 0 0,0-2 0 0 0,1 1 0 0 0,-1 0 0 0 0,0-1 0 0 0,0-4 0 0 0,0-7 0 0 0,0-6 0 0 0,0-10 0 0 0,0-7 0 0 0,0-5 0 0 0,0-3 0 0 0,0-2 0 0 0,0 0 0 0 0,0-3 0 0 0,0-4 0 0 0,0-3 0 0 0,0 3 0 0 0,0 4 0 0 0,0 7 0 0 0,0 7 0 0 0,0 9 0 0 0,0 7 0 0 0,0 6 0 0 0,0 4 0 0 0,0 2 0 0 0,0 1 0 0 0,0 0 0 0 0,0 0 0 0 0,0-1 0 0 0,0-2 0 0 0,0-2 0 0 0,0-1 0 0 0,0-2 0 0 0,1-6 0 0 0,1-8 0 0 0,2-6 0 0 0,1-4 0 0 0,1-2 0 0 0,0 0 0 0 0,0 3 0 0 0,1 3 0 0 0,-1 3 0 0 0,0 2 0 0 0,1 2 0 0 0,-1 1 0 0 0,0 0 0 0 0,0 1 0 0 0,1-1 0 0 0,-1 1 0 0 0,0 0 0 0 0,0 3 0 0 0,0 3 0 0 0,0 4 0 0 0,1 4 0 0 0,-1 1 0 0 0,0 2 0 0 0,0 1 0 0 0,0 0 0 0 0,0 0 0 0 0,1 1 0 0 0,-1-1 0 0 0,0-1 0 0 0,0 1 0 0 0,0 1 0 0 0,-1 1 0 0 0,-1 1 0 0 0,-2 1 0 0 0,0 1 0 0 0,-2 1 0 0 0,2 0 0 0 0,0-3 0 0 0,1-1 0 0 0,2-4 0 0 0,0-2 0 0 0,0 0 0 0 0,-1 1 0 0 0,-1 2 0 0 0,-2 2 0 0 0,0 3 0 0 0,-1 0 0 0 0,0 1 0 0 0,0 0 0 0 0,0-1 0 0 0,-1-2 0 0 0,1-1 0 0 0,0 1 0 0 0,0 0 0 0 0,0 1 0 0 0,0 1 0 0 0,0 1 0 0 0,0 1 0 0 0,0-2 0 0 0,0 0 0 0 0,0-2 0 0 0,0-2 0 0 0,0-4 0 0 0,0-5 0 0 0,0-8 0 0 0,0-4 0 0 0,0-4 0 0 0,0-1 0 0 0,0-1 0 0 0,0 0 0 0 0,0 0 0 0 0,0 3 0 0 0,0 5 0 0 0,0 7 0 0 0,0 8 0 0 0,0 6 0 0 0,0 4 0 0 0,0 5 0 0 0,0 1 0 0 0,0 1 0 0 0,0 0 0 0 0,0 0 0 0 0,0 0 0 0 0,0 0 0 0 0,0-1 0 0 0,0 0 0 0 0,0 0 0 0 0,0 0 0 0 0,0 0 0 0 0,0-1 0 0 0,0 1 0 0 0,2 1 0 0 0,4 1 0 0 0,3 2 0 0 0,2 13 0 0 0,2 19 0 0 0,0 14 0 0 0,-2 10 0 0 0,-1 4 0 0 0,-2 0 0 0 0,0-3 0 0 0,-2-4 0 0 0,-1 0 0 0 0,-1 0 0 0 0,-2 2 0 0 0,-1 0 0 0 0,-1 1 0 0 0,0 1 0 0 0,0 0 0 0 0,0 2 0 0 0,-1 1 0 0 0,1 1 0 0 0,0 2 0 0 0,0 0 0 0 0,0 1 0 0 0,0-1 0 0 0,0-4 0 0 0,0-8 0 0 0,0-5 0 0 0,0-6 0 0 0,0-4 0 0 0,0-3 0 0 0,0-3 0 0 0,0-3 0 0 0,0-3 0 0 0,0-3 0 0 0,0-3 0 0 0,0-1 0 0 0,0-1 0 0 0,0 0 0 0 0,-1 4 0 0 0,-3 4 0 0 0,-2 2 0 0 0,-2 1 0 0 0,-3 0 0 0 0,-1-2 0 0 0,0-1 0 0 0,-1-1 0 0 0,0-2 0 0 0,2 0 0 0 0,-1 2 0 0 0,1 3 0 0 0,-1 5 0 0 0,1 5 0 0 0,-1 5 0 0 0,1 2 0 0 0,1 1 0 0 0,2 1 0 0 0,0-2 0 0 0,1-3 0 0 0,1-3 0 0 0,0-3 0 0 0,1-2 0 0 0,2-3 0 0 0,0-1 0 0 0,2-2 0 0 0,1 1 0 0 0,0-1 0 0 0,0 2 0 0 0,0 3 0 0 0,0 3 0 0 0,1 3 0 0 0,-1 5 0 0 0,0 9 0 0 0,0 11 0 0 0,0 10 0 0 0,0 5 0 0 0,0 2 0 0 0,0-4 0 0 0,0-5 0 0 0,0-4 0 0 0,0-4 0 0 0,0-2 0 0 0,0-2 0 0 0,0-2 0 0 0,0-1 0 0 0,0 1 0 0 0,0 5 0 0 0,0 9 0 0 0,0 11 0 0 0,0 5 0 0 0,0-3 0 0 0,0-15 0 0 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0"/>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15632 7835 16383 0 0,'0'-2'0'0'0,"0"-3"0"0"0,0-3 0 0 0,0-1 0 0 0,0-2 0 0 0,0-3 0 0 0,0-1 0 0 0,0-1 0 0 0,0-2 0 0 0,0-1 0 0 0,0 1 0 0 0,0 0 0 0 0,0 1 0 0 0,0 2 0 0 0,0 1 0 0 0,0 1 0 0 0,0 1 0 0 0,0 0 0 0 0,0 0 0 0 0,0 0 0 0 0,0-1 0 0 0,0 1 0 0 0,0 0 0 0 0,0 0 0 0 0,0-1 0 0 0,0 1 0 0 0,0 0 0 0 0,0-1 0 0 0,0 0 0 0 0,0-3 0 0 0,0-2 0 0 0,-3-9 0 0 0,-5-10 0 0 0,-4-11 0 0 0,-4-12 0 0 0,-1-7 0 0 0,-1-6 0 0 0,3-2 0 0 0,2 4 0 0 0,2 3 0 0 0,3 5 0 0 0,3 5 0 0 0,3 4 0 0 0,1 3 0 0 0,1 3 0 0 0,0 5 0 0 0,1 3 0 0 0,-1 6 0 0 0,1 5 0 0 0,-1 5 0 0 0,0 3 0 0 0,0 2 0 0 0,0 1 0 0 0,0 0 0 0 0,0 1 0 0 0,0-2 0 0 0,0-1 0 0 0,0-2 0 0 0,0-1 0 0 0,0 0 0 0 0,0 1 0 0 0,0 1 0 0 0,0 1 0 0 0,0 1 0 0 0,0 0 0 0 0,0 0 0 0 0,0 1 0 0 0,0 0 0 0 0,0-1 0 0 0,0 1 0 0 0,0-1 0 0 0,0 2 0 0 0,0 2 0 0 0,0 3 0 0 0,0 2 0 0 0,0 2 0 0 0,0 1 0 0 0,0 1 0 0 0,0 0 0 0 0,0 1 0 0 0,0-1 0 0 0,0 0 0 0 0,0 0 0 0 0,0 0 0 0 0,0 0 0 0 0,0 0 0 0 0,0-2 0 0 0,0-3 0 0 0,0-3 0 0 0,1-2 0 0 0,3-1 0 0 0,2-2 0 0 0,3 0 0 0 0,1 0 0 0 0,2 1 0 0 0,0 2 0 0 0,0 1 0 0 0,-1 1 0 0 0,1 1 0 0 0,-2 0 0 0 0,0 1 0 0 0,-2 0 0 0 0,0 0 0 0 0,1 0 0 0 0,-2 0 0 0 0,0 1 0 0 0,0 1 0 0 0,-1 1 0 0 0,1 2 0 0 0,-1 0 0 0 0,0 1 0 0 0,0 0 0 0 0,0 0 0 0 0,0 0 0 0 0,0 0 0 0 0,0 0 0 0 0,0 0 0 0 0,1 0 0 0 0,-1 0 0 0 0,0 0 0 0 0,0-1 0 0 0,0 1 0 0 0,1 0 0 0 0,-1 0 0 0 0,0 0 0 0 0,0 0 0 0 0,0-1 0 0 0,0 1 0 0 0,1 0 0 0 0,-1 0 0 0 0,0 0 0 0 0,-1 0 0 0 0,-1-1 0 0 0,-1 1 0 0 0,0 0 0 0 0,0 0 0 0 0,-1 0 0 0 0,1 0 0 0 0,0-1 0 0 0,0 1 0 0 0,0 0 0 0 0,-1 0 0 0 0,1 0 0 0 0,-1 0 0 0 0,0-1 0 0 0,-1 1 0 0 0,0 0 0 0 0,0 0 0 0 0,1 0 0 0 0,-1 0 0 0 0,0-1 0 0 0,0 1 0 0 0,0 0 0 0 0,1 0 0 0 0,-1 0 0 0 0,0 0 0 0 0,0-1 0 0 0,0 2 0 0 0,2 2 0 0 0,1 0 0 0 0,0 2 0 0 0,2 0 0 0 0,0 1 0 0 0,0 0 0 0 0,1 5 0 0 0,-1 9 0 0 0,0 11 0 0 0,0 10 0 0 0,-2 7 0 0 0,-2 5 0 0 0,-1 0 0 0 0,0 0 0 0 0,-1-1 0 0 0,0-3 0 0 0,0-4 0 0 0,-1-2 0 0 0,1-5 0 0 0,0-5 0 0 0,0-2 0 0 0,0-2 0 0 0,0 0 0 0 0,0 0 0 0 0,0 0 0 0 0,0 1 0 0 0,0 0 0 0 0,0 0 0 0 0,0 1 0 0 0,0-1 0 0 0,0 1 0 0 0,0 0 0 0 0,0-1 0 0 0,0 1 0 0 0,0 0 0 0 0,0 0 0 0 0,0-1 0 0 0,0 1 0 0 0,0 0 0 0 0,0-1 0 0 0,0 1 0 0 0,0 1 0 0 0,0 1 0 0 0,0 0 0 0 0,0 0 0 0 0,0 0 0 0 0,0-1 0 0 0,0-1 0 0 0,0 0 0 0 0,0 0 0 0 0,0 0 0 0 0,0 0 0 0 0,0 1 0 0 0,0 0 0 0 0,0 0 0 0 0,0-1 0 0 0,0-1 0 0 0,0-1 0 0 0,0-2 0 0 0,0-1 0 0 0,0-1 0 0 0,0-1 0 0 0,0 0 0 0 0,0 1 0 0 0,0 0 0 0 0,0 0 0 0 0,0 1 0 0 0,0 0 0 0 0,0-1 0 0 0,0 0 0 0 0,0 0 0 0 0,0-1 0 0 0,0 1 0 0 0,0-1 0 0 0,0 1 0 0 0,0-1 0 0 0,0 1 0 0 0,0-1 0 0 0,0 0 0 0 0,0 1 0 0 0,0-1 0 0 0,0 1 0 0 0,0-1 0 0 0,0 1 0 0 0,0-2 0 0 0,0 1 0 0 0,0-1 0 0 0,0 0 0 0 0,0 1 0 0 0,0 1 0 0 0,0 2 0 0 0,0 1 0 0 0,0 1 0 0 0,0 1 0 0 0,0 0 0 0 0,0-2 0 0 0,0 0 0 0 0,0-2 0 0 0,0-1 0 0 0,0 1 0 0 0,0 0 0 0 0,0-1 0 0 0,0 2 0 0 0,0-1 0 0 0,0 0 0 0 0,0 0 0 0 0,0-1 0 0 0,0 0 0 0 0,0 0 0 0 0,0 0 0 0 0,0-1 0 0 0,0 0 0 0 0,0 1 0 0 0,0-1 0 0 0,0 1 0 0 0,0-1 0 0 0,0 1 0 0 0,0-1 0 0 0,0 2 0 0 0,0 1 0 0 0,0 1 0 0 0,0 1 0 0 0,0 2 0 0 0,0 0 0 0 0,0 2 0 0 0,0 2 0 0 0,0 1 0 0 0,0 0 0 0 0,0 1 0 0 0,0 0 0 0 0,0 1 0 0 0,0-1 0 0 0,0 0 0 0 0,0 0 0 0 0,0-1 0 0 0,0-2 0 0 0,0-1 0 0 0,0-2 0 0 0,0-2 0 0 0,0-2 0 0 0,0-1 0 0 0,0 0 0 0 0,0-1 0 0 0,0 2 0 0 0,0 0 0 0 0,0 1 0 0 0,0-1 0 0 0,0-2 0 0 0,0-1 0 0 0,0-3 0 0 0,0-1 0 0 0,0 0 0 0 0,0 3 0 0 0,0 4 0 0 0,0 3 0 0 0,0 4 0 0 0,0 4 0 0 0,0 2 0 0 0,0 3 0 0 0,0 0 0 0 0,0 0 0 0 0,0 1 0 0 0,0 0 0 0 0,0 0 0 0 0,0-1 0 0 0,0 0 0 0 0,0-1 0 0 0,0-1 0 0 0,0-3 0 0 0,0-2 0 0 0,0-3 0 0 0,0-1 0 0 0,0-2 0 0 0,0-2 0 0 0,0-1 0 0 0,0-2 0 0 0,0 0 0 0 0,0-1 0 0 0,0 0 0 0 0,0 1 0 0 0,0 2 0 0 0,0 1 0 0 0,0 2 0 0 0,0 2 0 0 0,0 1 0 0 0,0 1 0 0 0,0 1 0 0 0,0 1 0 0 0,0-2 0 0 0,0-1 0 0 0,0 0 0 0 0,0-2 0 0 0,0 0 0 0 0,0 0 0 0 0,0-1 0 0 0,0 1 0 0 0,0-1 0 0 0,0 1 0 0 0,0-1 0 0 0,0 1 0 0 0,0 0 0 0 0,0-1 0 0 0,0 0 0 0 0,0-2 0 0 0,0-1 0 0 0,0 0 0 0 0,0-1 0 0 0,0 1 0 0 0,0 0 0 0 0,0 1 0 0 0,0 0 0 0 0,0 1 0 0 0,0 1 0 0 0,1-1 0 0 0,0-1 0 0 0,-1-1 0 0 0,1-1 0 0 0,-1-1 0 0 0,0 0 0 0 0,0-1 0 0 0,0 1 0 0 0,0-1 0 0 0,0 0 0 0 0,0 1 0 0 0,0-1 0 0 0,0 0 0 0 0,1 2 0 0 0,1 1 0 0 0,2 2 0 0 0,1 3 0 0 0,1 2 0 0 0,0 1 0 0 0,0 2 0 0 0,0 0 0 0 0,1 0 0 0 0,-1 0 0 0 0,1 1 0 0 0,-1-1 0 0 0,0 2 0 0 0,0 3 0 0 0,0 2 0 0 0,1 1 0 0 0,-1-2 0 0 0,-1-1 0 0 0,0-3 0 0 0,-2-1 0 0 0,1-3 0 0 0,0-2 0 0 0,1-1 0 0 0,-1-1 0 0 0,0-1 0 0 0,1 0 0 0 0,-1 1 0 0 0,-1-1 0 0 0,-1-1 0 0 0,-1-1 0 0 0,0-1 0 0 0,-1-1 0 0 0,0-1 0 0 0,-1-1 0 0 0,1 1 0 0 0,0-2 0 0 0,0-1 0 0 0,0-2 0 0 0,0 0 0 0 0,0-1 0 0 0,0-1 0 0 0,0 0 0 0 0,0 0 0 0 0,0 0 0 0 0,0 0 0 0 0,0 1 0 0 0,0-1 0 0 0,0 0 0 0 0,0 0 0 0 0,0 1 0 0 0,0-1 0 0 0,0 0 0 0 0,0 1 0 0 0,0-1 0 0 0,0 1 0 0 0,0-2 0 0 0,0-1 0 0 0,0-2 0 0 0,0 0 0 0 0,0-2 0 0 0,0 1 0 0 0,0-1 0 0 0,0 0 0 0 0,0 0 0 0 0,0-1 0 0 0,0 2 0 0 0,0-1 0 0 0,0 0 0 0 0,0 0 0 0 0,0 0 0 0 0,0 0 0 0 0,0 0 0 0 0,0 1 0 0 0,0-1 0 0 0,0 0 0 0 0,0 0 0 0 0,0 1 0 0 0,0 2 0 0 0,0 1 0 0 0,0 1 0 0 0,0 1 0 0 0,0 0 0 0 0,0 0 0 0 0,0 2 0 0 0,0 1 0 0 0,0 1 0 0 0,0 2 0 0 0,0 0 0 0 0,0 0 0 0 0,0 1 0 0 0,0 0 0 0 0,0 0 0 0 0,0-1 0 0 0,0 1 0 0 0,0 0 0 0 0,0-1 0 0 0,0 1 0 0 0,0-1 0 0 0,0 1 0 0 0,0-1 0 0 0,0 1 0 0 0,0-1 0 0 0,0 1 0 0 0,0-1 0 0 0,0 1 0 0 0,0-1 0 0 0,0 1 0 0 0,0-1 0 0 0,0 1 0 0 0,0-2 0 0 0,0-1 0 0 0,0-1 0 0 0,-1-1 0 0 0,-2-2 0 0 0,0 1 0 0 0,-2-1 0 0 0,-1 0 0 0 0,1-1 0 0 0,0-1 0 0 0,1-2 0 0 0,0 0 0 0 0,1-2 0 0 0,-1 0 0 0 0,2 0 0 0 0,-2 0 0 0 0,0 0 0 0 0,1 0 0 0 0,-1 0 0 0 0,0 0 0 0 0,-1 2 0 0 0,-1 0 0 0 0,1 2 0 0 0,-1 1 0 0 0,-1 1 0 0 0,1 0 0 0 0,0 1 0 0 0,0-1 0 0 0,-1 1 0 0 0,1-1 0 0 0,0 1 0 0 0,0-2 0 0 0,1 0 0 0 0,0 0 0 0 0,1 0 0 0 0,1-1 0 0 0,2 0 0 0 0,-1 0 0 0 0,0 0 0 0 0,1 1 0 0 0,-1-1 0 0 0,0 0 0 0 0,0 1 0 0 0,0-1 0 0 0,0 0 0 0 0,0 0 0 0 0,1 1 0 0 0,-1 1 0 0 0,0-1 0 0 0,1 0 0 0 0,0-1 0 0 0,-1 0 0 0 0,0-1 0 0 0,0 0 0 0 0,-1 0 0 0 0,1 1 0 0 0,1-1 0 0 0,0-1 0 0 0,0 0 0 0 0,0-1 0 0 0,0-1 0 0 0,-1 1 0 0 0,1-1 0 0 0,1 0 0 0 0,-1 0 0 0 0,1 0 0 0 0,0 0 0 0 0,0 0 0 0 0,0 0 0 0 0,-1 0 0 0 0,0 0 0 0 0,-1 1 0 0 0,1-1 0 0 0,1 0 0 0 0,-1 0 0 0 0,1 0 0 0 0,0 0 0 0 0,0 1 0 0 0,0-1 0 0 0,0 0 0 0 0,-1 0 0 0 0,0 0 0 0 0,-1 1 0 0 0,1-1 0 0 0,1 0 0 0 0,-1 0 0 0 0,0 0 0 0 0,-1 0 0 0 0,1 1 0 0 0,0-1 0 0 0,0 0 0 0 0,1 0 0 0 0,0 0 0 0 0,0-1 0 0 0</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1"/>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17080 11951 16383 0 0,'0'-12'0'0'0,"0"-17"0"0"0,0-18 0 0 0,1-13 0 0 0,4-9 0 0 0,3-7 0 0 0,3 0 0 0 0,2 2 0 0 0,-1 5 0 0 0,-1 5 0 0 0,-2 2 0 0 0,0-6 0 0 0,-1-15 0 0 0,-1-20 0 0 0,-3-19 0 0 0,-1-12 0 0 0,-1-5 0 0 0,-1 7 0 0 0,-1 16 0 0 0,-1 20 0 0 0,1 18 0 0 0,0 16 0 0 0,-1 11 0 0 0,1 7 0 0 0,0 6 0 0 0,0 5 0 0 0,0 2 0 0 0,0 2 0 0 0,0 0 0 0 0,0 2 0 0 0,0 2 0 0 0,0 3 0 0 0,0 0 0 0 0,1-2 0 0 0,1-4 0 0 0,2-7 0 0 0,2-11 0 0 0,3-12 0 0 0,3-14 0 0 0,2-22 0 0 0,1-26 0 0 0,-1-19 0 0 0,-1-15 0 0 0,-2-21 0 0 0,-3-22 0 0 0,-4-22 0 0 0,-1-9 0 0 0,-2 16 0 0 0,-1 35 0 0 0,-1 41 0 0 0,1 39 0 0 0,-1 32 0 0 0,1 42 0 0 0,-1 42 0 0 0,1 41 0 0 0,0 57 0 0 0,0 59 0 0 0,0 45 0 0 0,0 20 0 0 0,0-5 0 0 0,0-22 0 0 0,0-33 0 0 0,0-37 0 0 0,0-35 0 0 0,0-31 0 0 0,0-24 0 0 0,0-18 0 0 0,0-14 0 0 0,0-7 0 0 0,0-6 0 0 0,0-3 0 0 0,0-2 0 0 0,0-1 0 0 0,0 1 0 0 0,0 1 0 0 0,0 0 0 0 0,0 0 0 0 0,0 1 0 0 0,0 0 0 0 0,0 0 0 0 0,0 0 0 0 0,0 1 0 0 0,0-32 0 0 0,0-54 0 0 0,0-37 0 0 0,0-12 0 0 0,0 7 0 0 0,0 18 0 0 0,0 21 0 0 0,0 23 0 0 0,0 17 0 0 0,0 14 0 0 0,0 11 0 0 0,0 7 0 0 0,0 3 0 0 0,0 2 0 0 0,0 1 0 0 0,0-1 0 0 0,0 1 0 0 0,0-1 0 0 0,-1-1 0 0 0,1 0 0 0 0,-1 0 0 0 0,1 0 0 0 0,-1 0 0 0 0,1 0 0 0 0,0 0 0 0 0,0-1 0 0 0,0 1 0 0 0,0 0 0 0 0,0 0 0 0 0,0-1 0 0 0,0 1 0 0 0,0 0 0 0 0,-1-1 0 0 0,-1-2 0 0 0,0-1 0 0 0,0-1 0 0 0,0 0 0 0 0,0-3 0 0 0,1-2 0 0 0,0-4 0 0 0,1-5 0 0 0,-1-7 0 0 0,0-5 0 0 0,-1-3 0 0 0,2-2 0 0 0,-1-2 0 0 0,0 1 0 0 0,1 1 0 0 0,0 4 0 0 0,0 3 0 0 0,0 5 0 0 0,0 2 0 0 0,0 0 0 0 0,0-1 0 0 0,0-1 0 0 0,0 4 0 0 0,0 3 0 0 0,0 3 0 0 0,0 0 0 0 0,0-1 0 0 0,0-2 0 0 0,0-4 0 0 0,0 0 0 0 0,0 0 0 0 0,0 2 0 0 0,0 5 0 0 0,0 4 0 0 0,0 5 0 0 0,0 1 0 0 0,1-1 0 0 0,3-2 0 0 0,3-4 0 0 0,4-5 0 0 0,4-4 0 0 0,1-2 0 0 0,1 0 0 0 0,-2 2 0 0 0,-2 6 0 0 0,-2 4 0 0 0,-2 4 0 0 0,-2 3 0 0 0,-1 1 0 0 0,0 0 0 0 0,0-1 0 0 0,0-1 0 0 0,0-1 0 0 0,-1-1 0 0 0,1 0 0 0 0,0 0 0 0 0,1 0 0 0 0,-1-1 0 0 0,0 0 0 0 0,0 1 0 0 0,0 1 0 0 0,1 1 0 0 0,-1 1 0 0 0,0 2 0 0 0,0 0 0 0 0,0 1 0 0 0,0 0 0 0 0,1 0 0 0 0,-1 0 0 0 0,0 0 0 0 0,0 0 0 0 0,0 0 0 0 0,0 0 0 0 0,1 0 0 0 0,-1-1 0 0 0,-1 1 0 0 0,-1 0 0 0 0,-2 0 0 0 0,-1 0 0 0 0,0-1 0 0 0,-1 1 0 0 0,1 0 0 0 0,0 0 0 0 0,0 0 0 0 0,1 0 0 0 0,0-1 0 0 0,0 1 0 0 0,-1 0 0 0 0,0 0 0 0 0,-1 0 0 0 0,0 0 0 0 0,0-1 0 0 0,-1 2 0 0 0,-3 2 0 0 0,-5 0 0 0 0,-2 2 0 0 0,-2 0 0 0 0,-1 1 0 0 0,0 0 0 0 0,1 1 0 0 0,0-1 0 0 0,0 0 0 0 0,0 0 0 0 0,1 0 0 0 0,-1 0 0 0 0,1 1 0 0 0,0-1 0 0 0,-2 0 0 0 0,0 0 0 0 0,-3-1 0 0 0,0 1 0 0 0,-1 0 0 0 0,0 0 0 0 0,0 0 0 0 0,2 0 0 0 0,1 0 0 0 0,1 0 0 0 0,1 0 0 0 0,1 0 0 0 0,0 0 0 0 0,3 0 0 0 0,0 0 0 0 0,2 0 0 0 0,1 0 0 0 0,-1 0 0 0 0,1 0 0 0 0,0 0 0 0 0,-2 0 0 0 0,0 0 0 0 0,-1 0 0 0 0,1 0 0 0 0,1 0 0 0 0,-1 0 0 0 0,2 0 0 0 0,-1 0 0 0 0,1 0 0 0 0,0 0 0 0 0,0 0 0 0 0,0 0 0 0 0,0 0 0 0 0,0 0 0 0 0,-1 0 0 0 0,1 0 0 0 0,0 0 0 0 0,0 0 0 0 0,0 0 0 0 0,0 0 0 0 0,-1 0 0 0 0,1 0 0 0 0,0 0 0 0 0,0 0 0 0 0,0 0 0 0 0,0 0 0 0 0,-1 0 0 0 0,1 0 0 0 0,0 0 0 0 0,0 0 0 0 0,0 0 0 0 0,0 0 0 0 0,-1 0 0 0 0,1 0 0 0 0,0 0 0 0 0,0 0 0 0 0,0 0 0 0 0,0 0 0 0 0,-1 0 0 0 0,1 2 0 0 0,0-1 0 0 0,0 1 0 0 0,0 2 0 0 0,0 0 0 0 0,-1 2 0 0 0,1 0 0 0 0,0-1 0 0 0,0-1 0 0 0,0-1 0 0 0,0 0 0 0 0,-1 0 0 0 0,1 1 0 0 0,0-1 0 0 0,0 1 0 0 0,0-1 0 0 0,-1 1 0 0 0,1 0 0 0 0,0 1 0 0 0,0 0 0 0 0,0 1 0 0 0,0 0 0 0 0,-1 0 0 0 0,1 0 0 0 0,0 0 0 0 0,0 1 0 0 0,0-1 0 0 0,0 0 0 0 0,-1 0 0 0 0,1 1 0 0 0,0-1 0 0 0,0 0 0 0 0,0 0 0 0 0,0 0 0 0 0,-1 0 0 0 0,2 1 0 0 0,2-1 0 0 0,0 0 0 0 0,2 0 0 0 0,0 1 0 0 0,1 2 0 0 0,0 2 0 0 0,1 3 0 0 0,-1 5 0 0 0,0 5 0 0 0,0 2 0 0 0,0 4 0 0 0,0 0 0 0 0,0 3 0 0 0,0 1 0 0 0,0 2 0 0 0,0 2 0 0 0,0 1 0 0 0,0-1 0 0 0,0-1 0 0 0,0-3 0 0 0,0-2 0 0 0,0-4 0 0 0,0-2 0 0 0,0-4 0 0 0,0-4 0 0 0,0-2 0 0 0,0-3 0 0 0,0 0 0 0 0,0-1 0 0 0,0-1 0 0 0,0 1 0 0 0,0 0 0 0 0,0 0 0 0 0,0 0 0 0 0,0-1 0 0 0,0-1 0 0 0,0-2 0 0 0,0 0 0 0 0,0-2 0 0 0,0 1 0 0 0,0-1 0 0 0,0 0 0 0 0,0 0 0 0 0,0 0 0 0 0,0 0 0 0 0,0 0 0 0 0,0 0 0 0 0,0 0 0 0 0,0 0 0 0 0,0 0 0 0 0,0 0 0 0 0,0 1 0 0 0,0-1 0 0 0,0 0 0 0 0,0 0 0 0 0,0 0 0 0 0,0 0 0 0 0,0 1 0 0 0,0-1 0 0 0,0 0 0 0 0,0 0 0 0 0,0 0 0 0 0,0 0 0 0 0,1 0 0 0 0,2-3 0 0 0,1 0 0 0 0,1-2 0 0 0,0 0 0 0 0,1-1 0 0 0,1-1 0 0 0,-1 1 0 0 0,0 0 0 0 0,1 0 0 0 0,-1-4 0 0 0,0-3 0 0 0,0-3 0 0 0,-3-3 0 0 0,0 0 0 0 0,-2 0 0 0 0,0 0 0 0 0,-1-1 0 0 0,0 1 0 0 0,-1 2 0 0 0,1 1 0 0 0,0 1 0 0 0,0 2 0 0 0,0 0 0 0 0,-1 1 0 0 0,1-1 0 0 0,0-1 0 0 0,0 0 0 0 0,0 0 0 0 0,0-1 0 0 0,0 0 0 0 0,0-1 0 0 0,0 1 0 0 0,0 0 0 0 0,0 2 0 0 0,0-1 0 0 0,0 2 0 0 0,0-1 0 0 0,0 1 0 0 0,0 0 0 0 0,0 0 0 0 0,0 0 0 0 0,0 0 0 0 0,0 0 0 0 0,0 0 0 0 0,0 0 0 0 0,0 0 0 0 0,0-1 0 0 0,0 1 0 0 0,0 0 0 0 0,0 0 0 0 0,0 0 0 0 0,0 0 0 0 0,0-1 0 0 0,0 1 0 0 0,0 0 0 0 0,0 0 0 0 0,0 0 0 0 0,0 0 0 0 0,0-1 0 0 0,0 1 0 0 0,0 0 0 0 0,0 0 0 0 0,2 1 0 0 0,0 1 0 0 0,2 2 0 0 0,1 0 0 0 0,0 4 0 0 0,1 6 0 0 0,0 7 0 0 0,-1 7 0 0 0,-1 7 0 0 0,-1 4 0 0 0,-1 3 0 0 0,1 1 0 0 0,-2 1 0 0 0,1 0 0 0 0,-2-3 0 0 0,0-4 0 0 0,0-1 0 0 0,0-4 0 0 0,0 0 0 0 0,0-1 0 0 0,0-1 0 0 0,0 0 0 0 0,0 0 0 0 0,0 0 0 0 0,0 1 0 0 0,0-1 0 0 0,0 2 0 0 0,0 1 0 0 0,0 0 0 0 0,0 1 0 0 0,0 1 0 0 0,0 0 0 0 0,0-1 0 0 0,0-1 0 0 0,0-1 0 0 0,0-1 0 0 0,0-1 0 0 0,0-2 0 0 0,0-1 0 0 0,0-1 0 0 0,0-2 0 0 0,0 1 0 0 0,0-1 0 0 0,0 0 0 0 0,0 1 0 0 0,0-1 0 0 0,0 0 0 0 0,0 2 0 0 0,0 1 0 0 0,0 1 0 0 0,0 1 0 0 0,0 1 0 0 0,0 1 0 0 0,0 0 0 0 0,0 0 0 0 0,0 0 0 0 0,0 0 0 0 0,0-1 0 0 0,0 1 0 0 0,0 0 0 0 0,0 0 0 0 0,0-1 0 0 0,0 1 0 0 0,0 0 0 0 0,0 0 0 0 0,0 2 0 0 0,0 2 0 0 0,0 0 0 0 0,0 2 0 0 0,0-1 0 0 0,0 1 0 0 0,0 3 0 0 0,0 2 0 0 0,0 2 0 0 0,0 3 0 0 0,0 1 0 0 0,0 0 0 0 0,0-1 0 0 0,0-1 0 0 0,0-1 0 0 0,0-1 0 0 0,0 0 0 0 0,0-1 0 0 0,0-3 0 0 0,0-3 0 0 0,0-4 0 0 0,0-4 0 0 0,0-2 0 0 0,0-2 0 0 0,0 0 0 0 0,0-3 0 0 0,0 1 0 0 0,0-1 0 0 0,0 1 0 0 0,0 0 0 0 0,0 1 0 0 0,0 0 0 0 0,0 1 0 0 0,0 0 0 0 0,0 2 0 0 0,0 2 0 0 0,0 1 0 0 0,0 3 0 0 0,0 1 0 0 0,0 2 0 0 0,0 0 0 0 0,0 0 0 0 0,0 0 0 0 0,0 0 0 0 0,0 0 0 0 0,0 1 0 0 0,0-1 0 0 0,0 1 0 0 0,0 0 0 0 0,0 0 0 0 0,0 0 0 0 0,0-1 0 0 0,0 1 0 0 0,0 0 0 0 0,0 0 0 0 0,0 0 0 0 0,0 0 0 0 0,0-1 0 0 0,0-2 0 0 0,0-1 0 0 0,0-1 0 0 0,0-2 0 0 0,0-1 0 0 0,0-3 0 0 0,0 0 0 0 0,0-1 0 0 0,0-1 0 0 0,0 0 0 0 0,0 1 0 0 0,0 2 0 0 0,0 1 0 0 0,0 2 0 0 0,0 3 0 0 0,0 1 0 0 0,0 1 0 0 0,0 0 0 0 0,0 1 0 0 0,0-1 0 0 0,0-1 0 0 0,0-1 0 0 0,0-1 0 0 0,0-1 0 0 0,0-1 0 0 0,0-2 0 0 0,0-1 0 0 0,0-1 0 0 0,0 1 0 0 0,0-2 0 0 0,0 1 0 0 0,0-1 0 0 0,0-1 0 0 0,0 0 0 0 0,0-2 0 0 0,0-1 0 0 0,0-2 0 0 0,0 0 0 0 0,0-1 0 0 0,0 0 0 0 0,0 0 0 0 0,0 1 0 0 0,0-1 0 0 0,0 0 0 0 0,0 0 0 0 0,0 0 0 0 0,0 1 0 0 0,0-1 0 0 0,0 0 0 0 0,0 1 0 0 0,0-2 0 0 0,0-1 0 0 0,0-2 0 0 0,0 0 0 0 0,0-1 0 0 0,0-1 0 0 0,0 0 0 0 0,0 0 0 0 0,0 0 0 0 0,0 0 0 0 0,0 0 0 0 0,0 0 0 0 0,0 0 0 0 0,0 0 0 0 0,0 0 0 0 0,0 0 0 0 0,0 1 0 0 0,0-1 0 0 0,0 0 0 0 0,0 0 0 0 0,0 0 0 0 0,0 0 0 0 0,0 1 0 0 0,0-1 0 0 0,0 0 0 0 0,0 0 0 0 0,0 0 0 0 0,0 0 0 0 0,0 1 0 0 0,0-1 0 0 0,0 0 0 0 0,0 0 0 0 0,0 0 0 0 0,0 0 0 0 0,0 1 0 0 0,0-1 0 0 0,0 0 0 0 0,0 0 0 0 0,0 0 0 0 0,0 0 0 0 0,0 1 0 0 0,0-1 0 0 0,0 0 0 0 0,0 0 0 0 0,0 0 0 0 0,0 0 0 0 0,0 1 0 0 0,2-2 0 0 0,5-2 0 0 0,5 0 0 0 0,6-2 0 0 0,3 0 0 0 0,2-1 0 0 0,2 0 0 0 0,-1-1 0 0 0,0 1 0 0 0,-4 0 0 0 0,-1 0 0 0 0,-4 0 0 0 0,-1 0 0 0 0,1 0 0 0 0,4 0 0 0 0,2 0 0 0 0,5 0 0 0 0,2 0 0 0 0,4 0 0 0 0,3 0 0 0 0,4 0 0 0 0,-1 0 0 0 0,-3 0 0 0 0,-7 0 0 0 0,-5 0 0 0 0,-7 0 0 0 0,-5 0 0 0 0,-3 0 0 0 0,-2 0 0 0 0,0 0 0 0 0,-2 0 0 0 0,1 0 0 0 0,1 0 0 0 0,-1 0 0 0 0,1 0 0 0 0,0 0 0 0 0,0 0 0 0 0,0 0 0 0 0,0 0 0 0 0,0 0 0 0 0,1 0 0 0 0,-1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0,0 0 0 0 0,1 0 0 0 0,-1 0 0 0 0,0 0 0 0 0,0 0 0 0 0,0 0 0 0 0,1 0 0 0 0,-1 0 0 0 0,0 0 0 0 0,0 0 0 0 0,0 0 0 0 0,0 0 0 0 0,1 0 0 0 0,-1 0 0 0 0,0 0 0 0 0,0 0 0 0 0,0 0 0 0 0,0 0 0 0 0,1 0 0 0 0,-1 0 0 0 0,0 0 0 0 0,0 0 0 0 0,0 0 0 0 0,0 0 0 0 0,-1 0 0 0 0,1 0 0 0 0,1 0 0 0 0,2-5 0 0 0,2-10 0 0 0,-1-12 0 0 0,0-11 0 0 0,-3-6 0 0 0,-2 0 0 0 0,-1 4 0 0 0,-3 6 0 0 0,0 5 0 0 0,-1 5 0 0 0,0 2 0 0 0,-1 1 0 0 0,1-3 0 0 0,-1-4 0 0 0,1-6 0 0 0,0-5 0 0 0,0-2 0 0 0,0-3 0 0 0,0 0 0 0 0,0 1 0 0 0,0 1 0 0 0,0 1 0 0 0,0 4 0 0 0,0 1 0 0 0,0 1 0 0 0,0 1 0 0 0,0-1 0 0 0,0 0 0 0 0,0-3 0 0 0,0 0 0 0 0,0-2 0 0 0,0 1 0 0 0,0 2 0 0 0,0 3 0 0 0,0 4 0 0 0,0 2 0 0 0,0 2 0 0 0,0 2 0 0 0,0-1 0 0 0,0 1 0 0 0,0 0 0 0 0,0-2 0 0 0,0-5 0 0 0,0-6 0 0 0,0-5 0 0 0,0-3 0 0 0,0-2 0 0 0,0-1 0 0 0,0 2 0 0 0,0 0 0 0 0,0 2 0 0 0,0 1 0 0 0,0 1 0 0 0,0 3 0 0 0,0 1 0 0 0,0 0 0 0 0,0 2 0 0 0,0 3 0 0 0,0 4 0 0 0,0 3 0 0 0,0 3 0 0 0,0 0 0 0 0,0 1 0 0 0,0 3 0 0 0,0 2 0 0 0,0 1 0 0 0,0 3 0 0 0,0 0 0 0 0,0 0 0 0 0,-1-3 0 0 0,0-3 0 0 0,-1-4 0 0 0,1-6 0 0 0,-1-8 0 0 0,1-7 0 0 0,-1-6 0 0 0,1-2 0 0 0,0-1 0 0 0,1 1 0 0 0,-1 3 0 0 0,1 1 0 0 0,0 5 0 0 0,0 6 0 0 0,1 6 0 0 0,-1 6 0 0 0,-1 5 0 0 0,-2 5 0 0 0,1 0 0 0 0,-1 2 0 0 0,1 0 0 0 0,1 1 0 0 0,0 0 0 0 0,1 0 0 0 0,0 0 0 0 0,0 0 0 0 0,-1-1 0 0 0,0-2 0 0 0,-2 0 0 0 0,1 0 0 0 0,0 1 0 0 0,0 1 0 0 0,1-1 0 0 0,1 2 0 0 0,0-1 0 0 0,0 1 0 0 0,0 0 0 0 0,0 0 0 0 0,0-1 0 0 0,0 1 0 0 0,0 0 0 0 0,0-1 0 0 0,0 1 0 0 0,0 0 0 0 0,0-1 0 0 0,0 2 0 0 0,0 1 0 0 0,0 2 0 0 0,0 0 0 0 0,0 1 0 0 0,0 1 0 0 0,0 0 0 0 0,0 0 0 0 0,0 0 0 0 0,0 0 0 0 0,0-1 0 0 0,0-1 0 0 0,0-2 0 0 0,0-1 0 0 0,0-1 0 0 0,0 0 0 0 0,0-2 0 0 0,0-2 0 0 0,0-2 0 0 0,0-6 0 0 0,0-6 0 0 0,0-6 0 0 0,0-6 0 0 0,0-4 0 0 0,0-3 0 0 0,0 0 0 0 0,0 1 0 0 0,0 1 0 0 0,0 1 0 0 0,0 4 0 0 0,0 4 0 0 0,0 5 0 0 0,0 4 0 0 0,0 5 0 0 0,0 3 0 0 0,0 4 0 0 0,0 3 0 0 0,0 1 0 0 0,0-1 0 0 0,0-2 0 0 0,0-4 0 0 0,0-1 0 0 0,0-2 0 0 0,0-1 0 0 0,0-1 0 0 0,0 0 0 0 0,0 0 0 0 0,0-1 0 0 0,0-4 0 0 0,0-3 0 0 0,0-5 0 0 0,0 0 0 0 0,0 3 0 0 0,0 4 0 0 0,0 3 0 0 0,0 2 0 0 0,0 2 0 0 0,0 1 0 0 0,0 0 0 0 0,0 2 0 0 0,0 1 0 0 0,0 1 0 0 0,0 0 0 0 0,0 1 0 0 0,0-1 0 0 0,0 1 0 0 0,0 0 0 0 0,0-1 0 0 0,0 1 0 0 0,0 0 0 0 0,0-1 0 0 0,0 1 0 0 0,0-1 0 0 0,0 1 0 0 0,0-1 0 0 0,0 1 0 0 0,0-1 0 0 0,0 1 0 0 0,0-1 0 0 0,0 1 0 0 0,0-1 0 0 0,0 1 0 0 0,0 0 0 0 0,0 2 0 0 0,0 1 0 0 0,0 3 0 0 0,0 0 0 0 0,0 1 0 0 0,0 0 0 0 0,0 1 0 0 0,0 0 0 0 0,0 0 0 0 0,0 2 0 0 0,0 0 0 0 0,0 1 0 0 0,0 0 0 0 0,0 1 0 0 0,0 0 0 0 0,0 0 0 0 0,0 0 0 0 0,0 0 0 0 0,0 0 0 0 0,0 0 0 0 0,0 0 0 0 0,0 0 0 0 0,0-1 0 0 0,0 1 0 0 0,0 0 0 0 0,0 0 0 0 0,0 0 0 0 0,0 0 0 0 0,0-1 0 0 0,0 1 0 0 0,0 0 0 0 0,0 0 0 0 0,0 3 0 0 0,0 17 0 0 0,0 24 0 0 0,0 29 0 0 0,0 34 0 0 0,0 29 0 0 0,0 14 0 0 0,0-1 0 0 0,0-11 0 0 0,0-19 0 0 0,0-20 0 0 0,0-15 0 0 0,0-12 0 0 0,0-7 0 0 0,0 2 0 0 0,0 11 0 0 0,0 34 0 0 0,0 30 0 0 0,0 12 0 0 0,0-8 0 0 0,0-20 0 0 0,0-23 0 0 0,0-22 0 0 0,0-21 0 0 0,0-14 0 0 0,0-10 0 0 0,0-5 0 0 0,0-1 0 0 0,0 6 0 0 0,0 9 0 0 0,0 20 0 0 0,0 24 0 0 0,1 22 0 0 0,3 14 0 0 0,4 7 0 0 0,1-4 0 0 0,1-12 0 0 0,0-18 0 0 0,-3-17 0 0 0,-1-18 0 0 0,-3-15 0 0 0,-1-12 0 0 0,-1-10 0 0 0,-1-6 0 0 0,-4-1 0 0 0,-4 1 0 0 0,-3 3 0 0 0,-4 2 0 0 0,-2 3 0 0 0,-2 1 0 0 0,0 1 0 0 0,0 1 0 0 0,0 0 0 0 0,0 0 0 0 0,3-3 0 0 0,1 0 0 0 0,1-2 0 0 0,1-1 0 0 0,1-1 0 0 0,-1 2 0 0 0,0 2 0 0 0,-1 2 0 0 0,-2 3 0 0 0,-1 2 0 0 0,-1 1 0 0 0,1 0 0 0 0,1-3 0 0 0,1-2 0 0 0,1-2 0 0 0,1-2 0 0 0,0-2 0 0 0,1 0 0 0 0,1-1 0 0 0,1 0 0 0 0,2 0 0 0 0,0 1 0 0 0,1 3 0 0 0,-1 3 0 0 0,1 3 0 0 0,0 3 0 0 0,1 3 0 0 0,2 2 0 0 0,2 1 0 0 0,0 1 0 0 0,2 3 0 0 0,0 3 0 0 0,0 2 0 0 0,0 2 0 0 0,1 1 0 0 0,-1 0 0 0 0,0-3 0 0 0,0-4 0 0 0,0-7 0 0 0,0-6 0 0 0,0-5 0 0 0,0-6 0 0 0,0-3 0 0 0,0-2 0 0 0,0-2 0 0 0,0-2 0 0 0,0-2 0 0 0,0 0 0 0 0,0-1 0 0 0,0-1 0 0 0,0 1 0 0 0,0 0 0 0 0,0 0 0 0 0,0 0 0 0 0,0 0 0 0 0,0 0 0 0 0,0 0 0 0 0,0 0 0 0 0,0 0 0 0 0,0 0 0 0 0,0 1 0 0 0,0-1 0 0 0,0 0 0 0 0,0 0 0 0 0,0 0 0 0 0,0 1 0 0 0,2-2 0 0 0,4-2 0 0 0,3-6 0 0 0,2-11 0 0 0,2-8 0 0 0,-2-8 0 0 0,0-6 0 0 0,-1-5 0 0 0,-2-7 0 0 0,-1-9 0 0 0,0-3 0 0 0,-1 2 0 0 0,-1 4 0 0 0,-1 7 0 0 0,-2 8 0 0 0,-1 9 0 0 0,0 9 0 0 0,-1 6 0 0 0,0 5 0 0 0,-1 3 0 0 0,1 2 0 0 0,0 1 0 0 0,0-1 0 0 0,0 1 0 0 0,0-2 0 0 0,0 1 0 0 0,0-1 0 0 0,1-1 0 0 0,1-3 0 0 0,3-3 0 0 0,2-4 0 0 0,4-4 0 0 0,2-2 0 0 0,2 0 0 0 0,0 2 0 0 0,-2 3 0 0 0,-1 3 0 0 0,-3 4 0 0 0,1 2 0 0 0,-1 2 0 0 0,1 1 0 0 0,2 1 0 0 0,3-1 0 0 0,3 2 0 0 0,3 1 0 0 0,2 1 0 0 0,0 1 0 0 0,-1 0 0 0 0,0 1 0 0 0,-3 0 0 0 0,-3 1 0 0 0,-3-1 0 0 0,-3 0 0 0 0,-2 0 0 0 0,-1 0 0 0 0,-1 0 0 0 0,-1 0 0 0 0,1 0 0 0 0,-2 2 0 0 0,0 3 0 0 0,-2 3 0 0 0,-1 2 0 0 0,-1 1 0 0 0,0 1 0 0 0,0 1 0 0 0,0-1 0 0 0,0 1 0 0 0,0 0 0 0 0,-1 0 0 0 0,1-1 0 0 0,0 1 0 0 0,0-1 0 0 0,0 1 0 0 0,0-1 0 0 0,0 0 0 0 0,0 0 0 0 0,0 1 0 0 0,0-1 0 0 0,0 1 0 0 0,0 2 0 0 0,0 1 0 0 0,0 4 0 0 0,0 2 0 0 0,0 4 0 0 0,-2 3 0 0 0,-2-1 0 0 0,-1-2 0 0 0,-1-2 0 0 0,0-3 0 0 0,-1 0 0 0 0,1-2 0 0 0,-1-1 0 0 0,1 1 0 0 0,-2-2 0 0 0,0-1 0 0 0,-2 1 0 0 0,-1 0 0 0 0,-1 0 0 0 0,0-2 0 0 0,-1 0 0 0 0,1-2 0 0 0,-1 0 0 0 0,0 0 0 0 0,0 0 0 0 0,-2 2 0 0 0,-1 0 0 0 0,0-1 0 0 0,0 0 0 0 0,1-1 0 0 0,2-3 0 0 0,0-1 0 0 0,0-1 0 0 0,-1-2 0 0 0,0 1 0 0 0,-2-2 0 0 0,-1 0 0 0 0,-1-1 0 0 0,0-2 0 0 0,-1-1 0 0 0,0-1 0 0 0,1 0 0 0 0,-1 0 0 0 0,0 0 0 0 0,0 0 0 0 0,1-1 0 0 0,-1 1 0 0 0,1 0 0 0 0,-1 0 0 0 0,1 0 0 0 0,0 0 0 0 0,2 0 0 0 0,2 0 0 0 0,0-4 0 0 0,1-8 0 0 0,1-8 0 0 0,1-8 0 0 0,1-8 0 0 0,3-11 0 0 0,2-25 0 0 0,2-38 0 0 0,2-60 0 0 0,0-77 0 0 0,2-69 0 0 0,-1-17 0 0 0,1 33 0 0 0,-1 57 0 0 0,0 65 0 0 0,0 55 0 0 0,3 43 0 0 0,2 29 0 0 0,2 14 0 0 0,4 3 0 0 0,2-6 0 0 0,2-9 0 0 0,2-9 0 0 0,-1-4 0 0 0,-2-1 0 0 0,-2 5 0 0 0,-2 5 0 0 0,-1 8 0 0 0,-2 5 0 0 0,-1 5 0 0 0,0 3 0 0 0,-2 1 0 0 0,0 1 0 0 0,-2 1 0 0 0,-1 1 0 0 0,-1 3 0 0 0,0 3 0 0 0,0 1 0 0 0,0 3 0 0 0,-1 0 0 0 0,1 0 0 0 0,0-1 0 0 0,0-2 0 0 0,0-1 0 0 0,0-1 0 0 0,0 2 0 0 0,0 4 0 0 0,0 3 0 0 0,0 3 0 0 0,0 3 0 0 0,0 1 0 0 0,0 1 0 0 0,0 0 0 0 0,0 1 0 0 0,0-1 0 0 0,0 1 0 0 0,0-1 0 0 0,0 0 0 0 0,0 17 0 0 0,0 73 0 0 0,0 82 0 0 0,-9 60 0 0 0,-8 16 0 0 0,-3-24 0 0 0,1-43 0 0 0,2-46 0 0 0,4-41 0 0 0,3-33 0 0 0,4-23 0 0 0,3-12 0 0 0,2-5 0 0 0,0 1 0 0 0,2 3 0 0 0,0 3 0 0 0,-1 2 0 0 0,1 1 0 0 0,-1-3 0 0 0,1-2 0 0 0,-1-4 0 0 0,0-4 0 0 0,0-2 0 0 0,0-2 0 0 0,0-2 0 0 0,0 0 0 0 0,0-1 0 0 0,0 1 0 0 0,0-1 0 0 0,0 1 0 0 0,-1 0 0 0 0,-2 0 0 0 0,-2-1 0 0 0,-3-1 0 0 0,-5-2 0 0 0,-5-1 0 0 0,-4-7 0 0 0,-2-17 0 0 0,1-12 0 0 0,1-8 0 0 0,4-2 0 0 0,4 3 0 0 0,3 6 0 0 0,2 6 0 0 0,2 6 0 0 0,1 7 0 0 0,1 4 0 0 0,-1 4 0 0 0,2 3 0 0 0,1-1 0 0 0,1 0 0 0 0,1-2 0 0 0,0-1 0 0 0,1-1 0 0 0,0-1 0 0 0,1 0 0 0 0,-1 0 0 0 0,0-1 0 0 0,0 0 0 0 0,0 1 0 0 0,0-1 0 0 0,0 1 0 0 0,0-1 0 0 0,0 1 0 0 0,0 0 0 0 0,0-1 0 0 0,0 0 0 0 0,0-3 0 0 0,0-2 0 0 0,0-3 0 0 0,0-2 0 0 0,0-1 0 0 0,0 0 0 0 0,0 2 0 0 0,0 0 0 0 0,0 2 0 0 0,0 0 0 0 0,0 1 0 0 0,0 1 0 0 0,0 0 0 0 0,0-1 0 0 0,0 1 0 0 0,0 0 0 0 0,0-1 0 0 0,0 0 0 0 0,0-3 0 0 0,0-5 0 0 0,0-7 0 0 0,0-8 0 0 0,0-8 0 0 0,0-6 0 0 0,0-1 0 0 0,0 1 0 0 0,0 6 0 0 0,0 8 0 0 0,0 9 0 0 0,0 6 0 0 0,0 5 0 0 0,0 3 0 0 0,0 1 0 0 0,0 1 0 0 0,0 0 0 0 0,0 0 0 0 0,0 0 0 0 0,0-1 0 0 0,0 1 0 0 0,0 1 0 0 0,0 1 0 0 0,0 2 0 0 0,0 0 0 0 0,0 0 0 0 0,0 2 0 0 0,0 1 0 0 0,0 2 0 0 0,0 1 0 0 0,0 0 0 0 0,0 1 0 0 0,0 0 0 0 0,0 0 0 0 0,0 0 0 0 0,0 0 0 0 0,0 0 0 0 0,0 0 0 0 0,0 0 0 0 0,-1 0 0 0 0,-1 0 0 0 0,-1 0 0 0 0,1-1 0 0 0,-1 1 0 0 0,0 0 0 0 0,1 0 0 0 0,0 0 0 0 0,-1 0 0 0 0,1-1 0 0 0,-2 1 0 0 0,0 0 0 0 0,2-1 0 0 0,0-2 0 0 0,0-1 0 0 0,2-1 0 0 0,0-1 0 0 0,0 0 0 0 0,0 0 0 0 0,0-1 0 0 0,0 1 0 0 0,0 0 0 0 0,0 1 0 0 0,0 0 0 0 0,0-1 0 0 0,0 1 0 0 0,0-2 0 0 0,0-2 0 0 0,0-1 0 0 0,0-2 0 0 0,0-3 0 0 0,0-4 0 0 0,0-2 0 0 0,0-3 0 0 0,0 1 0 0 0,0 2 0 0 0,0 5 0 0 0,0 3 0 0 0,0 6 0 0 0,0 3 0 0 0,0 2 0 0 0,0 2 0 0 0,0 0 0 0 0,0 1 0 0 0,0-2 0 0 0,0 0 0 0 0,0-3 0 0 0,0 0 0 0 0,0-1 0 0 0,0 1 0 0 0,0 1 0 0 0,0 2 0 0 0,1 0 0 0 0,2 0 0 0 0,1 1 0 0 0,0 0 0 0 0,2 0 0 0 0,0 0 0 0 0,0 0 0 0 0,1 0 0 0 0,-1 0 0 0 0,1 0 0 0 0,-1 0 0 0 0,1-2 0 0 0,2 0 0 0 0,1-2 0 0 0,1 0 0 0 0,1 0 0 0 0,0 2 0 0 0,0 0 0 0 0,1 1 0 0 0,0 1 0 0 0,-1 0 0 0 0,1 1 0 0 0,-1 1 0 0 0,1 2 0 0 0,-1 1 0 0 0,0 0 0 0 0,1 1 0 0 0,0 0 0 0 0,2 1 0 0 0,1-1 0 0 0,2 0 0 0 0,4 0 0 0 0,2 0 0 0 0,3 0 0 0 0,3 0 0 0 0,-1 0 0 0 0,0 0 0 0 0,-2 0 0 0 0,-2 0 0 0 0,-4 2 0 0 0,-3 4 0 0 0,-3 4 0 0 0,-2 4 0 0 0,-1 2 0 0 0,0 2 0 0 0,0 1 0 0 0,-1 3 0 0 0,1 1 0 0 0,0 1 0 0 0,0 1 0 0 0,0 0 0 0 0,1 0 0 0 0,-1 0 0 0 0,0 0 0 0 0,0-1 0 0 0,-2-2 0 0 0,-2-1 0 0 0,0-1 0 0 0,-1-1 0 0 0,-1 0 0 0 0,0-1 0 0 0,-1 0 0 0 0,-2 0 0 0 0,-1 2 0 0 0,1 3 0 0 0,-2 5 0 0 0,1 6 0 0 0,-1 7 0 0 0,-1 6 0 0 0,0 4 0 0 0,0 3 0 0 0,0 0 0 0 0,0-2 0 0 0,0-4 0 0 0,0-4 0 0 0,0-5 0 0 0,0-4 0 0 0,0-2 0 0 0,-2-1 0 0 0,-3 1 0 0 0,-3 1 0 0 0,-2 0 0 0 0,-3 2 0 0 0,-2 0 0 0 0,0 1 0 0 0,0 0 0 0 0,1 0 0 0 0,0 1 0 0 0,1-1 0 0 0,0 0 0 0 0,2-1 0 0 0,1-1 0 0 0,1-2 0 0 0,2-1 0 0 0,1 2 0 0 0,3 3 0 0 0,0 3 0 0 0,2 4 0 0 0,1 3 0 0 0,0 1 0 0 0,1 1 0 0 0,-1-3 0 0 0,0-4 0 0 0,1-7 0 0 0,-1-5 0 0 0,0-6 0 0 0,0-2 0 0 0,-1-2 0 0 0,-2 0 0 0 0,0 1 0 0 0,-2 2 0 0 0,-1 3 0 0 0,0 0 0 0 0,0 1 0 0 0,-1-2 0 0 0,1-2 0 0 0,-1-4 0 0 0,1-2 0 0 0,0-3 0 0 0,1-1 0 0 0,0 0 0 0 0,1-2 0 0 0,1 0 0 0 0,2-2 0 0 0,-1 0 0 0 0,0-2 0 0 0,1-1 0 0 0,0 0 0 0 0,0 0 0 0 0,1 0 0 0 0,0 0 0 0 0,0 0 0 0 0,0 0 0 0 0,0 0 0 0 0,-1 0 0 0 0,-1 1 0 0 0,-2-1 0 0 0,-1 1 0 0 0,0 2 0 0 0,-1 1 0 0 0,-1 1 0 0 0,1 0 0 0 0,-1 2 0 0 0,1-1 0 0 0,0 0 0 0 0,-1-2 0 0 0,1-1 0 0 0,1-2 0 0 0,1 0 0 0 0,2-1 0 0 0,1 0 0 0 0,0 0 0 0 0,1 0 0 0 0,0 0 0 0 0,0 0 0 0 0,0 0 0 0 0,-2 0 0 0 0,0 1 0 0 0,0-1 0 0 0,0 0 0 0 0,-1 0 0 0 0,1 0 0 0 0,-1 0 0 0 0,0 1 0 0 0,1-1 0 0 0,1 0 0 0 0,0 0 0 0 0,-1 0 0 0 0,1 0 0 0 0,-1 1 0 0 0,0-1 0 0 0,0 0 0 0 0,-1 0 0 0 0,0 0 0 0 0,-2 0 0 0 0,0 1 0 0 0,-1-1 0 0 0,0 0 0 0 0,0 0 0 0 0,-1 1 0 0 0,1 2 0 0 0,0 1 0 0 0,-1 1 0 0 0,1 1 0 0 0,0-1 0 0 0,0 0 0 0 0,0-1 0 0 0,-1-1 0 0 0,1-1 0 0 0,0 1 0 0 0,0 0 0 0 0,0 1 0 0 0,0 0 0 0 0,-1 1 0 0 0,1 0 0 0 0,0-1 0 0 0,0-2 0 0 0,0 0 0 0 0,0 0 0 0 0,-1-2 0 0 0,1 1 0 0 0,0-1 0 0 0,0 0 0 0 0,0 0 0 0 0,0 0 0 0 0,-1 0 0 0 0,1 0 0 0 0,0 0 0 0 0,0 0 0 0 0,0 0 0 0 0,0 0 0 0 0,-1 1 0 0 0,1-1 0 0 0,0 0 0 0 0,0 0 0 0 0,0 0 0 0 0,-1 0 0 0 0,1 1 0 0 0,0-2 0 0 0,0-2 0 0 0,0 0 0 0 0,0-2 0 0 0,-1 0 0 0 0,1-1 0 0 0,0 0 0 0 0,0-1 0 0 0,0 1 0 0 0,0 0 0 0 0,-1 0 0 0 0,1 0 0 0 0,0-1 0 0 0,0 1 0 0 0,0 0 0 0 0,0 0 0 0 0,-1 0 0 0 0,1 0 0 0 0,0 1 0 0 0,0-1 0 0 0,0 0 0 0 0,0 0 0 0 0,-1 0 0 0 0,1 0 0 0 0,0 0 0 0 0,0 0 0 0 0,0 0 0 0 0,0 0 0 0 0,-1 0 0 0 0,1 0 0 0 0,1-12 0 0 0,1-22 0 0 0,2-34 0 0 0,1-33 0 0 0,0-23 0 0 0,1-5 0 0 0,0 9 0 0 0,4 14 0 0 0,5 13 0 0 0,7 14 0 0 0,4 10 0 0 0,4 8 0 0 0,0 8 0 0 0,-1 7 0 0 0,-3 5 0 0 0,-3 4 0 0 0,-2 4 0 0 0,-1 1 0 0 0,-1 0 0 0 0,-1 0 0 0 0,-1 2 0 0 0,-2 4 0 0 0,-2 5 0 0 0,-2 3 0 0 0,-3 3 0 0 0,1 2 0 0 0,0 0 0 0 0,1-2 0 0 0,4-4 0 0 0,3-5 0 0 0,3-3 0 0 0,1-3 0 0 0,0-1 0 0 0,1 0 0 0 0,-2 2 0 0 0,-1 2 0 0 0,-2 2 0 0 0,-2 3 0 0 0,-2 2 0 0 0,0 1 0 0 0,-1 1 0 0 0,0 0 0 0 0,0 0 0 0 0,1-2 0 0 0,2-3 0 0 0,3-8 0 0 0,3-6 0 0 0,2-5 0 0 0,0-4 0 0 0,1-2 0 0 0,-2 1 0 0 0,0 1 0 0 0,-3 4 0 0 0,-2 7 0 0 0,-3 7 0 0 0,-3 7 0 0 0,-3 6 0 0 0,0 5 0 0 0,-2 3 0 0 0,-1 1 0 0 0,1 1 0 0 0,-1 0 0 0 0,1-2 0 0 0,-1-3 0 0 0,2-3 0 0 0,2-2 0 0 0,-1-1 0 0 0,1 0 0 0 0,-2 2 0 0 0,1 2 0 0 0,-2 2 0 0 0,1 2 0 0 0,-1 1 0 0 0,0 1 0 0 0,0 0 0 0 0,0 0 0 0 0,0 0 0 0 0,0 1 0 0 0,-1-1 0 0 0,1 0 0 0 0,0 0 0 0 0,0 0 0 0 0,0-1 0 0 0,0 1 0 0 0,0 0 0 0 0,0 0 0 0 0,0 0 0 0 0,0-1 0 0 0,0 1 0 0 0,0 1 0 0 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2"/>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18749 9828 16383 0 0,'-2'6'0'0'0,"-3"9"0"0"0,-2 8 0 0 0,-3 7 0 0 0,-1 6 0 0 0,-2 3 0 0 0,1 2 0 0 0,-1-2 0 0 0,0-2 0 0 0,1-3 0 0 0,2-6 0 0 0,1-4 0 0 0,2-6 0 0 0,0-5 0 0 0,1-3 0 0 0,0-3 0 0 0,0-1 0 0 0,1-1 0 0 0,1 0 0 0 0,2 1 0 0 0,1-1 0 0 0,1 1 0 0 0,0-1 0 0 0,0 1 0 0 0,0 1 0 0 0,0-1 0 0 0,0 0 0 0 0,0 0 0 0 0,-2 0 0 0 0,1 1 0 0 0,0-1 0 0 0,0 0 0 0 0,1 0 0 0 0,-1 0 0 0 0,1 1 0 0 0,0-1 0 0 0,0 0 0 0 0,0 0 0 0 0,0 0 0 0 0,0 0 0 0 0,1 1 0 0 0,-1-1 0 0 0,0 0 0 0 0,0 0 0 0 0,0 0 0 0 0,0 0 0 0 0,0 1 0 0 0,0-1 0 0 0,0 0 0 0 0,0 0 0 0 0,0 0 0 0 0,0 0 0 0 0,0 1 0 0 0,0-1 0 0 0,0 0 0 0 0,0 0 0 0 0,0 0 0 0 0,0 0 0 0 0,0 1 0 0 0,0-1 0 0 0,0-1 0 0 0,0 0 0 0 0,2-1 0 0 0,4-1 0 0 0,4-2 0 0 0,3 0 0 0 0,3-1 0 0 0,1 0 0 0 0,-1 0 0 0 0,0-1 0 0 0,-3 1 0 0 0,-1 0 0 0 0,0 0 0 0 0,0 0 0 0 0,2 0 0 0 0,2 0 0 0 0,1 0 0 0 0,-2 0 0 0 0,-1 0 0 0 0,-3 0 0 0 0,-2 0 0 0 0,-2 0 0 0 0,0 0 0 0 0,-1 0 0 0 0,0 0 0 0 0,-1 0 0 0 0,1 0 0 0 0,0-1 0 0 0,0-2 0 0 0,0 0 0 0 0,0-2 0 0 0,0-1 0 0 0,0 0 0 0 0,1 0 0 0 0,-1-1 0 0 0,0 1 0 0 0,0-1 0 0 0,0 1 0 0 0,1 1 0 0 0,-1 0 0 0 0,0 1 0 0 0,0 2 0 0 0,0 0 0 0 0,0 0 0 0 0,1 0 0 0 0,-1 1 0 0 0,0-1 0 0 0,0 0 0 0 0,0 0 0 0 0,0-2 0 0 0,1 1 0 0 0,-1-1 0 0 0,0 0 0 0 0,0 2 0 0 0,0 0 0 0 0,0 0 0 0 0,1 0 0 0 0,-1-1 0 0 0,0 1 0 0 0,0-1 0 0 0,0 0 0 0 0,0 0 0 0 0,1 0 0 0 0,-1 0 0 0 0,0-1 0 0 0,0 0 0 0 0,0 0 0 0 0,1 1 0 0 0,-1-1 0 0 0,0 0 0 0 0,-1-1 0 0 0,-1 0 0 0 0,-2-1 0 0 0,-1 0 0 0 0,1 0 0 0 0,0 0 0 0 0,0 1 0 0 0,0 0 0 0 0,0 0 0 0 0,-1 1 0 0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3"/>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19715 10271 16383 0 0,'0'-1'0'0'0,"0"-1"0"0"0,0-2 0 0 0,0-1 0 0 0,0 0 0 0 0,0-2 0 0 0,0 1 0 0 0,0 0 0 0 0,0 0 0 0 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4"/>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19891 10278 16383 0 0,'4'-3'0'0'0,"7"-1"0"0"0,6-4 0 0 0,4-2 0 0 0,1 0 0 0 0,-2 0 0 0 0,-2 1 0 0 0,-1 1 0 0 0,-1 1 0 0 0,1 1 0 0 0,0-1 0 0 0,-1 1 0 0 0,-1 1 0 0 0,-3 2 0 0 0,-2 0 0 0 0,0 2 0 0 0,-1 1 0 0 0,2-1 0 0 0,3-2 0 0 0,1 0 0 0 0,1-2 0 0 0,2 0 0 0 0,0-1 0 0 0,0 1 0 0 0,-1 1 0 0 0,-2 1 0 0 0,-1 2 0 0 0,-2 0 0 0 0,-2 1 0 0 0,-2 0 0 0 0,0 0 0 0 0,-2 0 0 0 0,0 0 0 0 0,0 1 0 0 0,0-1 0 0 0,0 0 0 0 0,0 0 0 0 0,0 0 0 0 0,0 0 0 0 0,0 0 0 0 0,0 0 0 0 0,0 0 0 0 0,0 0 0 0 0,0 0 0 0 0,1 0 0 0 0,-1 0 0 0 0,0 0 0 0 0,0 0 0 0 0,0 0 0 0 0,0 0 0 0 0,1 0 0 0 0,-2-1 0 0 0,-2-1 0 0 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5"/>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20697 10219 16383 0 0,'3'1'0'0'0,"4"2"0"0"0,4 0 0 0 0,0 2 0 0 0,-1 1 0 0 0,0 0 0 0 0,-1-1 0 0 0,-2-1 0 0 0,0-1 0 0 0,-1-1 0 0 0,1-2 0 0 0,-1 0 0 0 0,0 0 0 0 0,0 0 0 0 0,0 0 0 0 0,0 0 0 0 0,0-1 0 0 0,0 1 0 0 0,0 0 0 0 0,0 0 0 0 0,0 0 0 0 0,1 0 0 0 0,-1 0 0 0 0,0 0 0 0 0,1 0 0 0 0,1 0 0 0 0,0 0 0 0 0,1 0 0 0 0,-1 0 0 0 0,0 0 0 0 0,-1 0 0 0 0,0 0 0 0 0,-1 0 0 0 0,0 0 0 0 0,1 0 0 0 0,-1 0 0 0 0,0 0 0 0 0,0 0 0 0 0,0 0 0 0 0,0 0 0 0 0,0 0 0 0 0,0 0 0 0 0,0 0 0 0 0,1 0 0 0 0,-1 0 0 0 0,0 0 0 0 0,0 0 0 0 0,0 0 0 0 0,0 0 0 0 0,1 0 0 0 0,-1 0 0 0 0,0 0 0 0 0,0 0 0 0 0,0 0 0 0 0,1 0 0 0 0,-1 0 0 0 0,0 1 0 0 0,0 1 0 0 0,0-1 0 0 0,0 0 0 0 0,1 0 0 0 0,-1 0 0 0 0,0 1 0 0 0,0-1 0 0 0,0 1 0 0 0,0-2 0 0 0,1 1 0 0 0,-1-1 0 0 0,0 0 0 0 0,0 0 0 0 0,0 0 0 0 0,0 0 0 0 0,1 0 0 0 0,-1 0 0 0 0,0 0 0 0 0,0 0 0 0 0,0 0 0 0 0,0 0 0 0 0,1 0 0 0 0,-1 0 0 0 0,0 0 0 0 0,0 0 0 0 0,0 0 0 0 0,0 0 0 0 0,1 0 0 0 0,-1 1 0 0 0,0 0 0 0 0,0 0 0 0 0,0 0 0 0 0,0 0 0 0 0,1 0 0 0 0,-1-1 0 0 0,0 0 0 0 0,0 0 0 0 0,-1 0 0 0 0,-1 2 0 0 0,-1 0 0 0 0,0 1 0 0 0,-1 1 0 0 0,-1 0 0 0 0,0 0 0 0 0,-1 2 0 0 0,0-2 0 0 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6"/>
    </inkml:context>
    <inkml:brush xml:id="br0">
      <inkml:brushProperty name="width" value="0.3" units="cm"/>
      <inkml:brushProperty name="height" value="0.6" units="cm"/>
      <inkml:brushProperty name="color" value="#0069AF"/>
      <inkml:brushProperty name="tip" value="rectangle"/>
      <inkml:brushProperty name="rasterOp" value="maskPen"/>
    </inkml:brush>
  </inkml:definitions>
  <inkml:trace contextRef="#ctx0" brushRef="#br0">20609 10309 16383 0 0,'0'0'0'0'0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7"/>
    </inkml:context>
    <inkml:brush xml:id="br0">
      <inkml:brushProperty name="width" value="0.1" units="cm"/>
      <inkml:brushProperty name="height" value="0.1" units="cm"/>
      <inkml:brushProperty name="color" value="#849398"/>
    </inkml:brush>
  </inkml:definitions>
  <inkml:trace contextRef="#ctx0" brushRef="#br0">20312 9489 16383 0 0,'0'0'0'0'0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8"/>
    </inkml:context>
    <inkml:brush xml:id="br0">
      <inkml:brushProperty name="width" value="0.1" units="cm"/>
      <inkml:brushProperty name="height" value="0.1" units="cm"/>
      <inkml:brushProperty name="color" value="#849398"/>
    </inkml:brush>
  </inkml:definitions>
  <inkml:trace contextRef="#ctx0" brushRef="#br0">20323 9489 16383 0 0,'0'0'0'0'0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299"/>
    </inkml:context>
    <inkml:brush xml:id="br0">
      <inkml:brushProperty name="width" value="0.1" units="cm"/>
      <inkml:brushProperty name="height" value="0.1" units="cm"/>
      <inkml:brushProperty name="color" value="#849398"/>
    </inkml:brush>
  </inkml:definitions>
  <inkml:trace contextRef="#ctx0" brushRef="#br0">20468 9489 16383 0 0,'0'0'0'0'0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300"/>
    </inkml:context>
    <inkml:brush xml:id="br0">
      <inkml:brushProperty name="width" value="0.1" units="cm"/>
      <inkml:brushProperty name="height" value="0.1" units="cm"/>
      <inkml:brushProperty name="color" value="#849398"/>
    </inkml:brush>
  </inkml:definitions>
  <inkml:trace contextRef="#ctx0" brushRef="#br0">25076 9510 16383 0 0,'-4'0'0'0'0,"-6"0"0"0"0,-5 0 0 0 0,-4 0 0 0 0,-4 0 0 0 0,-1 0 0 0 0,0 0 0 0 0,2 0 0 0 0,2 0 0 0 0,3 0 0 0 0,2 0 0 0 0,2 0 0 0 0,0 0 0 0 0,1 0 0 0 0,1 0 0 0 0,-1 0 0 0 0,0 0 0 0 0,0 0 0 0 0,0 0 0 0 0,-1 0 0 0 0,2 0 0 0 0,1 0 0 0 0,2 0 0 0 0,0 0 0 0 0,1 0 0 0 0,0 0 0 0 0,0 0 0 0 0,-1 0 0 0 0,1 0 0 0 0,0 0 0 0 0,-1 0 0 0 0,0 0 0 0 0,1 0 0 0 0,0 0 0 0 0,-1 0 0 0 0,0 0 0 0 0,-1 0 0 0 0,0 0 0 0 0,1 0 0 0 0,1 0 0 0 0,0 0 0 0 0,-1 0 0 0 0,1 0 0 0 0,-1 0 0 0 0,0 0 0 0 0,0 0 0 0 0,-1 0 0 0 0,0 0 0 0 0,0 0 0 0 0,0 0 0 0 0,-1 0 0 0 0,1 0 0 0 0,1 0 0 0 0,0 0 0 0 0,0 0 0 0 0,0 0 0 0 0,0 0 0 0 0,0 0 0 0 0,0 0 0 0 0,-1 0 0 0 0,-1 0 0 0 0,-1 0 0 0 0,0 0 0 0 0,-1 0 0 0 0,0 0 0 0 0,-1 0 0 0 0,1 0 0 0 0,-1 0 0 0 0,1 0 0 0 0,-2 0 0 0 0,-1 0 0 0 0,-1 0 0 0 0,-2 0 0 0 0,-5 0 0 0 0,-4 0 0 0 0,-4 0 0 0 0,-3 0 0 0 0,-2 0 0 0 0,0 1 0 0 0,1 0 0 0 0,-1 0 0 0 0,2 2 0 0 0,2 0 0 0 0,2 0 0 0 0,2-2 0 0 0,1 1 0 0 0,2-2 0 0 0,1 1 0 0 0,-3-1 0 0 0,-2 0 0 0 0,-1 0 0 0 0,2 0 0 0 0,4-1 0 0 0,3 1 0 0 0,2 0 0 0 0,2 0 0 0 0,0 1 0 0 0,0 1 0 0 0,0 0 0 0 0,-1 2 0 0 0,0 0 0 0 0,-1 1 0 0 0,-1 1 0 0 0,0-1 0 0 0,-1-1 0 0 0,0-1 0 0 0,-2-2 0 0 0,-1 0 0 0 0,0-1 0 0 0,-1 0 0 0 0,1 0 0 0 0,-1 0 0 0 0,1 0 0 0 0,1-1 0 0 0,2 1 0 0 0,1 0 0 0 0,0 0 0 0 0,0 0 0 0 0,0 0 0 0 0,-3 0 0 0 0,-2 0 0 0 0,-3 0 0 0 0,-1 0 0 0 0,-1 0 0 0 0,-1 0 0 0 0,0 0 0 0 0,0 0 0 0 0,-1 0 0 0 0,-1 0 0 0 0,-3 0 0 0 0,1 0 0 0 0,2 0 0 0 0,5 0 0 0 0,3 0 0 0 0,5 0 0 0 0,2 0 0 0 0,2 0 0 0 0,2 0 0 0 0,0 0 0 0 0,2 1 0 0 0,-1 1 0 0 0,1-1 0 0 0,0 1 0 0 0,0 0 0 0 0,0 0 0 0 0,0-1 0 0 0,-1 0 0 0 0,1 0 0 0 0,0-1 0 0 0,-1 0 0 0 0,1 0 0 0 0,-1 0 0 0 0,-2 0 0 0 0,-2 0 0 0 0,-5 0 0 0 0,-5 0 0 0 0,-3 0 0 0 0,-4 0 0 0 0,-2 0 0 0 0,-2 0 0 0 0,-1 0 0 0 0,-1 0 0 0 0,-3 0 0 0 0,-6 0 0 0 0,-10 0 0 0 0,-8 0 0 0 0,-5 0 0 0 0,-3 0 0 0 0,-1 0 0 0 0,1 0 0 0 0,6 0 0 0 0,9 0 0 0 0,9 0 0 0 0,10 0 0 0 0,7 0 0 0 0,6 0 0 0 0,5 0 0 0 0,3 0 0 0 0,1 0 0 0 0,0 0 0 0 0,-1 0 0 0 0,0 0 0 0 0,1 0 0 0 0,0 0 0 0 0,-1 0 0 0 0,0 0 0 0 0,-1 0 0 0 0,-1 0 0 0 0,0 0 0 0 0,0 0 0 0 0,-3 0 0 0 0,-5 0 0 0 0,-5 0 0 0 0,-8 0 0 0 0,-5 0 0 0 0,-5 0 0 0 0,-2 0 0 0 0,-1 0 0 0 0,0 0 0 0 0,1 0 0 0 0,4 0 0 0 0,6 0 0 0 0,5 0 0 0 0,7 0 0 0 0,4 0 0 0 0,-2 0 0 0 0,-2 0 0 0 0,-1 0 0 0 0,1 0 0 0 0,2 0 0 0 0,0 0 0 0 0,0 0 0 0 0,-1 0 0 0 0,-1 0 0 0 0,0 0 0 0 0,1 0 0 0 0,0 0 0 0 0,0 0 0 0 0,1 0 0 0 0,-1 0 0 0 0,-1 0 0 0 0,-3 0 0 0 0,-4 0 0 0 0,-2 0 0 0 0,-1 0 0 0 0,-1 0 0 0 0,-2 0 0 0 0,-2 0 0 0 0,-1 0 0 0 0,1 0 0 0 0,3 0 0 0 0,5 0 0 0 0,6 1 0 0 0,4 0 0 0 0,5 1 0 0 0,2 2 0 0 0,3 0 0 0 0,0 2 0 0 0,-2 0 0 0 0,-14 1 0 0 0,-9 1 0 0 0,-5-2 0 0 0,-5-2 0 0 0,-1-2 0 0 0,-7 0 0 0 0,-10-2 0 0 0,-10 0 0 0 0,-6 0 0 0 0,2 0 0 0 0,8-1 0 0 0,10 1 0 0 0,9 0 0 0 0,5 0 0 0 0,4 0 0 0 0,3 0 0 0 0,-1 0 0 0 0,-1 0 0 0 0,-1 0 0 0 0,-2 0 0 0 0,-1 0 0 0 0,-1 0 0 0 0,1 0 0 0 0,0 0 0 0 0,3 0 0 0 0,3 0 0 0 0,-1 0 0 0 0,1 0 0 0 0,2 0 0 0 0,5 0 0 0 0,7 0 0 0 0,5 0 0 0 0,2 0 0 0 0,3 0 0 0 0,-2 0 0 0 0,-1 0 0 0 0,0 0 0 0 0,0 0 0 0 0,0 0 0 0 0,-1 0 0 0 0,-2 0 0 0 0,-4 0 0 0 0,-3 0 0 0 0,-3 0 0 0 0,-1 0 0 0 0,-2 0 0 0 0,-1 0 0 0 0,1 0 0 0 0,-1 0 0 0 0,0 0 0 0 0,-1 0 0 0 0,-3 0 0 0 0,-4 0 0 0 0,-1 0 0 0 0,1 0 0 0 0,5 0 0 0 0,5 0 0 0 0,5 0 0 0 0,6 0 0 0 0,2 0 0 0 0,4 0 0 0 0,0 0 0 0 0,1 0 0 0 0,1 0 0 0 0,-1 0 0 0 0,0 0 0 0 0,0 0 0 0 0,0 0 0 0 0,-3 0 0 0 0,-2 0 0 0 0,-5 0 0 0 0,-3 0 0 0 0,-2 0 0 0 0,-3 0 0 0 0,-2 0 0 0 0,-2 0 0 0 0,-3 0 0 0 0,-5 0 0 0 0,-5 0 0 0 0,-2 0 0 0 0,-1 0 0 0 0,4 0 0 0 0,4 0 0 0 0,6 0 0 0 0,4 0 0 0 0,3 0 0 0 0,3 0 0 0 0,0 0 0 0 0,-1 0 0 0 0,2 0 0 0 0,2 0 0 0 0,-1 0 0 0 0,-1 0 0 0 0,1 0 0 0 0,-2 0 0 0 0,-1 0 0 0 0,0 0 0 0 0,2 0 0 0 0,5 0 0 0 0,5 0 0 0 0,3 0 0 0 0,-1 0 0 0 0,-1 0 0 0 0,-3 0 0 0 0,-3 0 0 0 0,-1 0 0 0 0,0 1 0 0 0,0 0 0 0 0,1-1 0 0 0,4 0 0 0 0,2 1 0 0 0,4-1 0 0 0,1 0 0 0 0,2 0 0 0 0,0 0 0 0 0,-1 0 0 0 0,-2 2 0 0 0,-1 0 0 0 0,-1 0 0 0 0,0-1 0 0 0,-3 1 0 0 0,-2 0 0 0 0,-4 0 0 0 0,-1-1 0 0 0,-2 0 0 0 0,-1-1 0 0 0,1 1 0 0 0,5-1 0 0 0,4 0 0 0 0,5-1 0 0 0,5 1 0 0 0,2 0 0 0 0,3 0 0 0 0,0 0 0 0 0,0 0 0 0 0,1 0 0 0 0,-1 0 0 0 0,-4 0 0 0 0,-2 0 0 0 0,-2 0 0 0 0,-3 0 0 0 0,-1 0 0 0 0,-1 0 0 0 0,0 0 0 0 0,0 0 0 0 0,0 0 0 0 0,2 0 0 0 0,0 0 0 0 0,2 0 0 0 0,1 1 0 0 0,0 1 0 0 0,0 0 0 0 0,-1 0 0 0 0,-1 1 0 0 0,0-2 0 0 0,1 0 0 0 0,1 0 0 0 0,3-1 0 0 0,1 0 0 0 0,2 0 0 0 0,1 0 0 0 0,2 0 0 0 0,2 0 0 0 0,0 0 0 0 0,2 0 0 0 0,1 0 0 0 0,0 0 0 0 0,0 0 0 0 0,0 0 0 0 0,0 0 0 0 0,0 0 0 0 0,0 0 0 0 0,0 0 0 0 0,0 0 0 0 0,0 0 0 0 0,0 0 0 0 0,0 0 0 0 0,-1 0 0 0 0,1 0 0 0 0,0 0 0 0 0,0 0 0 0 0,0 0 0 0 0,0 0 0 0 0,-1 0 0 0 0,1 0 0 0 0,0 0 0 0 0,0 1 0 0 0,0 1 0 0 0,0 2 0 0 0,-1 0 0 0 0,1-1 0 0 0,0-1 0 0 0,0 0 0 0 0,0-2 0 0 0,0 1 0 0 0,-1-1 0 0 0,1 0 0 0 0,0 0 0 0 0,0-1 0 0 0,0 1 0 0 0,0 0 0 0 0,-1 0 0 0 0,1 0 0 0 0,0 0 0 0 0,0 0 0 0 0,0 0 0 0 0,-1 0 0 0 0,1 0 0 0 0,1 0 0 0 0</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301"/>
    </inkml:context>
    <inkml:brush xml:id="br0">
      <inkml:brushProperty name="width" value="0.1" units="cm"/>
      <inkml:brushProperty name="height" value="0.1" units="cm"/>
      <inkml:brushProperty name="color" value="#849398"/>
    </inkml:brush>
  </inkml:definitions>
  <inkml:trace contextRef="#ctx0" brushRef="#br0">23611 8849 16383 0 0,'-7'0'0'0'0,"-9"0"0"0"0,-8 0 0 0 0,-7 0 0 0 0,-3 0 0 0 0,-1 0 0 0 0,1 0 0 0 0,2 0 0 0 0,2 0 0 0 0,1 0 0 0 0,0 0 0 0 0,-1 0 0 0 0,0 0 0 0 0,-1 0 0 0 0,-2 0 0 0 0,-1 0 0 0 0,-2 0 0 0 0,0 0 0 0 0,-1 0 0 0 0,1 0 0 0 0,1 0 0 0 0,1 0 0 0 0,2 0 0 0 0,0 0 0 0 0,1 0 0 0 0,0 0 0 0 0,0 0 0 0 0,-2 0 0 0 0,-2 0 0 0 0,0 0 0 0 0,-2 0 0 0 0,1 0 0 0 0,-1 0 0 0 0,3 0 0 0 0,0 0 0 0 0,2 0 0 0 0,0 0 0 0 0,1 0 0 0 0,0 0 0 0 0,1 0 0 0 0,-2 0 0 0 0,-1 0 0 0 0,-1 0 0 0 0,-2 0 0 0 0,0 0 0 0 0,1 0 0 0 0,4 0 0 0 0,3 0 0 0 0,3 0 0 0 0,2 0 0 0 0,-3 0 0 0 0,-3 0 0 0 0,-4 0 0 0 0,-4 0 0 0 0,-4 0 0 0 0,-1 0 0 0 0,0 0 0 0 0,1 0 0 0 0,0 0 0 0 0,2 0 0 0 0,0 0 0 0 0,-2 0 0 0 0,-2 0 0 0 0,-3 0 0 0 0,-1 0 0 0 0,-2 0 0 0 0,0 0 0 0 0,-1 0 0 0 0,1 0 0 0 0,-1 0 0 0 0,0 0 0 0 0,1 0 0 0 0,-1 0 0 0 0,1 0 0 0 0,-1 0 0 0 0,1 0 0 0 0,-2 0 0 0 0,-1 0 0 0 0,-4 0 0 0 0,-1 0 0 0 0,2 0 0 0 0,0 0 0 0 0,2 0 0 0 0,0 0 0 0 0,0 0 0 0 0,-1 0 0 0 0,0 0 0 0 0,-1 0 0 0 0,0 0 0 0 0,-1 0 0 0 0,2 0 0 0 0,2 0 0 0 0,4 0 0 0 0,6 0 0 0 0,7 0 0 0 0,5 0 0 0 0,6 0 0 0 0,2 0 0 0 0,1 0 0 0 0,-1 0 0 0 0,0 0 0 0 0,-2 0 0 0 0,-3 0 0 0 0,-3 0 0 0 0,-3 0 0 0 0,-1 0 0 0 0,0 0 0 0 0,-1 0 0 0 0,-1 0 0 0 0,-2 0 0 0 0,-2 0 0 0 0,-2 0 0 0 0,0 0 0 0 0,-2 0 0 0 0,1 0 0 0 0,-1 0 0 0 0,1 0 0 0 0,-3 0 0 0 0,-2 0 0 0 0,-2 0 0 0 0,0 0 0 0 0,-2 0 0 0 0,-1 0 0 0 0,-1 0 0 0 0,-1 0 0 0 0,-1 0 0 0 0,-5 0 0 0 0,-5 0 0 0 0,2 0 0 0 0,-1 0 0 0 0,-2 0 0 0 0,-9 0 0 0 0,-15 0 0 0 0,-16 0 0 0 0,-7 0 0 0 0,3 0 0 0 0,7 0 0 0 0,9 0 0 0 0,2 0 0 0 0,-4 0 0 0 0,-9 0 0 0 0,12 0 0 0 0,-12 0 0 0 0,-26 0 0 0 0,-32 0 0 0 0,-30 0 0 0 0,-13 0 0 0 0,5 0 0 0 0,24 0 0 0 0,28 0 0 0 0,28 0 0 0 0,27 0 0 0 0,19 0 0 0 0,14 0 0 0 0,8 0 0 0 0,6 0 0 0 0,1 0 0 0 0,-2 0 0 0 0,-3 0 0 0 0,-4 0 0 0 0,-2 0 0 0 0,-8 0 0 0 0,-7 0 0 0 0,-2 0 0 0 0,4 0 0 0 0,6 0 0 0 0,10 0 0 0 0,8 0 0 0 0,8 0 0 0 0,8 0 0 0 0,5 0 0 0 0,5 0 0 0 0,3 0 0 0 0,3 0 0 0 0,2 0 0 0 0,1 0 0 0 0,0 0 0 0 0,1 0 0 0 0,-1 0 0 0 0,1 0 0 0 0,-1 0 0 0 0,0 0 0 0 0,-2 0 0 0 0,0 0 0 0 0,-3 0 0 0 0,0 0 0 0 0,-1 0 0 0 0,0 0 0 0 0,-1 0 0 0 0,0 0 0 0 0,0 0 0 0 0,1 0 0 0 0,-1 0 0 0 0,-1 0 0 0 0,-1 0 0 0 0,-2 0 0 0 0,-3 0 0 0 0,-1 0 0 0 0,1 0 0 0 0,3 0 0 0 0,3 0 0 0 0,3 0 0 0 0,3 0 0 0 0,-1 0 0 0 0,-1 0 0 0 0,-3 0 0 0 0,-3 0 0 0 0,-7 0 0 0 0,-4 0 0 0 0,-3 0 0 0 0,-2 0 0 0 0,2 0 0 0 0,2 0 0 0 0,2 0 0 0 0,-1 0 0 0 0,0 0 0 0 0,-1 0 0 0 0,-1 0 0 0 0,-1 0 0 0 0,0 0 0 0 0,-1 0 0 0 0,0 0 0 0 0,0 0 0 0 0,3 1 0 0 0,0-1 0 0 0,3 1 0 0 0,3-1 0 0 0,4 1 0 0 0,5 0 0 0 0,2 1 0 0 0,3-1 0 0 0,2 0 0 0 0,1 0 0 0 0,2-1 0 0 0,1 1 0 0 0,1-1 0 0 0,1 0 0 0 0,0 0 0 0 0,0-1 0 0 0,0 1 0 0 0,1 0 0 0 0,-1 0 0 0 0,0 0 0 0 0,-1 0 0 0 0,1 0 0 0 0,0 0 0 0 0,0 0 0 0 0,0 0 0 0 0,0 0 0 0 0,-1 0 0 0 0,1 0 0 0 0,0 0 0 0 0,0 0 0 0 0,0 0 0 0 0,-1 0 0 0 0,2 0 0 0 0</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302"/>
    </inkml:context>
    <inkml:brush xml:id="br0">
      <inkml:brushProperty name="width" value="0.1" units="cm"/>
      <inkml:brushProperty name="height" value="0.1" units="cm"/>
      <inkml:brushProperty name="color" value="#849398"/>
    </inkml:brush>
  </inkml:definitions>
  <inkml:trace contextRef="#ctx0" brushRef="#br0">21358 7955 16383 0 0,'-4'0'0'0'0,"-5"0"0"0"0,-7 0 0 0 0,-4 0 0 0 0,-6 0 0 0 0,-4 0 0 0 0,-5 0 0 0 0,-6 0 0 0 0,-5 0 0 0 0,-3 0 0 0 0,2 0 0 0 0,3 0 0 0 0,3 0 0 0 0,4 0 0 0 0,0 0 0 0 0,-1 0 0 0 0,-4 0 0 0 0,-3 0 0 0 0,-5 0 0 0 0,-3 0 0 0 0,0 0 0 0 0,2 0 0 0 0,3 0 0 0 0,7 0 0 0 0,4 0 0 0 0,6 0 0 0 0,3 0 0 0 0,1 0 0 0 0,-3 0 0 0 0,-4 0 0 0 0,-3 0 0 0 0,-3 0 0 0 0,-1 0 0 0 0,-1 0 0 0 0,3 0 0 0 0,5 0 0 0 0,4 0 0 0 0,0 0 0 0 0,1 0 0 0 0,0 0 0 0 0,0 0 0 0 0,1 0 0 0 0,-1 0 0 0 0,-1 0 0 0 0,-2 0 0 0 0,-3 0 0 0 0,-4 0 0 0 0,-1 0 0 0 0,-2 0 0 0 0,-1 0 0 0 0,0 0 0 0 0,2 0 0 0 0,1 0 0 0 0,0 0 0 0 0,-3 0 0 0 0,-3 0 0 0 0,-3 0 0 0 0,-3 0 0 0 0,-2 0 0 0 0,0 0 0 0 0,1 0 0 0 0,4 0 0 0 0,4 0 0 0 0,2 0 0 0 0,0 0 0 0 0,-3 0 0 0 0,-6 0 0 0 0,-13 0 0 0 0,-12 0 0 0 0,-8 0 0 0 0,-5 0 0 0 0,-2 0 0 0 0,-1 0 0 0 0,4 0 0 0 0,3 0 0 0 0,-1 0 0 0 0,-6 0 0 0 0,-8 0 0 0 0,-7 0 0 0 0,-6 0 0 0 0,-4 0 0 0 0,1 0 0 0 0,2 0 0 0 0,3 0 0 0 0,-3 0 0 0 0,-12 0 0 0 0,-26 0 0 0 0,-38 0 0 0 0,-38 0 0 0 0,-24 0 0 0 0,-4 0 0 0 0,15 0 0 0 0,28 0 0 0 0,35 0 0 0 0,36 0 0 0 0,38 0 0 0 0,32 0 0 0 0,23 0 0 0 0,18 0 0 0 0,11 0 0 0 0,5 0 0 0 0,3 0 0 0 0,1 0 0 0 0,-3 0 0 0 0,-3 0 0 0 0,-6 0 0 0 0,-7 0 0 0 0,-5 0 0 0 0,-3 0 0 0 0,-3 0 0 0 0,1 0 0 0 0,1 0 0 0 0,0 0 0 0 0,0 0 0 0 0,0 0 0 0 0,-1 0 0 0 0,0 0 0 0 0,1 0 0 0 0,3 0 0 0 0,4 0 0 0 0,7 0 0 0 0,4 0 0 0 0,5 0 0 0 0,3 0 0 0 0,1 0 0 0 0,2 0 0 0 0,0 0 0 0 0,-1 0 0 0 0,1 0 0 0 0,-1 0 0 0 0,0 0 0 0 0,0 0 0 0 0,0 0 0 0 0,0 0 0 0 0,-1 0 0 0 0,1 0 0 0 0,0 0 0 0 0,3 0 0 0 0,0 0 0 0 0,1 0 0 0 0,2 0 0 0 0,-1 0 0 0 0,0 0 0 0 0,-1 0 0 0 0,-2 0 0 0 0,1 0 0 0 0,-1 0 0 0 0,1 0 0 0 0,-1 0 0 0 0,-1 0 0 0 0,0 0 0 0 0,-1 0 0 0 0,0 0 0 0 0,0 0 0 0 0,-1 0 0 0 0,1 0 0 0 0,-1 0 0 0 0,1 0 0 0 0,-2 0 0 0 0,-1 0 0 0 0,-1 0 0 0 0,-1 0 0 0 0,-1 0 0 0 0,-1 0 0 0 0,-2 0 0 0 0,-2 0 0 0 0,-1 0 0 0 0,0 0 0 0 0,0 0 0 0 0,3 0 0 0 0,2 0 0 0 0,3 0 0 0 0,1 0 0 0 0,2 0 0 0 0,1 0 0 0 0,0 0 0 0 0,0 0 0 0 0,0 0 0 0 0,0 0 0 0 0,0 0 0 0 0,1 0 0 0 0,1 0 0 0 0,2 0 0 0 0,0 0 0 0 0,2 0 0 0 0,-1 0 0 0 0,1 0 0 0 0,0 0 0 0 0,0 0 0 0 0,0 0 0 0 0,0 0 0 0 0,0 0 0 0 0,0 0 0 0 0,0 0 0 0 0,0 0 0 0 0,0 0 0 0 0,0 0 0 0 0,-1 0 0 0 0,1 0 0 0 0,0 0 0 0 0,0 0 0 0 0,0 0 0 0 0,0 0 0 0 0,-1 0 0 0 0,1 0 0 0 0,0 0 0 0 0,1 0 0 0 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303"/>
    </inkml:context>
    <inkml:brush xml:id="br0">
      <inkml:brushProperty name="width" value="0.1" units="cm"/>
      <inkml:brushProperty name="height" value="0.1" units="cm"/>
      <inkml:brushProperty name="color" value="#849398"/>
    </inkml:brush>
  </inkml:definitions>
  <inkml:trace contextRef="#ctx0" brushRef="#br0">19003 6995 16383 0 0,'-3'0'0'0'0,"-4"0"0"0"0,-5 0 0 0 0,-2 0 0 0 0,-3 0 0 0 0,-2 0 0 0 0,-3 0 0 0 0,-1 0 0 0 0,-1 0 0 0 0,-3 0 0 0 0,-3 0 0 0 0,-2 0 0 0 0,-3 0 0 0 0,-2 0 0 0 0,0 0 0 0 0,0 0 0 0 0,-1 0 0 0 0,1 0 0 0 0,-2 0 0 0 0,-1 0 0 0 0,1 0 0 0 0,-1 0 0 0 0,1 0 0 0 0,1 0 0 0 0,1 0 0 0 0,3 0 0 0 0,3 0 0 0 0,4 0 0 0 0,3 0 0 0 0,2 0 0 0 0,-2 0 0 0 0,-5 0 0 0 0,-3 0 0 0 0,-2 0 0 0 0,-2 0 0 0 0,-1 0 0 0 0,-1 0 0 0 0,-1 0 0 0 0,-3 0 0 0 0,-8 0 0 0 0,-5 0 0 0 0,-6 0 0 0 0,-6 0 0 0 0,-2 0 0 0 0,1 0 0 0 0,3 0 0 0 0,5 0 0 0 0,6 0 0 0 0,5 0 0 0 0,5 0 0 0 0,4 0 0 0 0,2 0 0 0 0,1 0 0 0 0,-2 0 0 0 0,-1 0 0 0 0,0 0 0 0 0,-2 0 0 0 0,-1 0 0 0 0,0 0 0 0 0,0 0 0 0 0,-1 0 0 0 0,1 0 0 0 0,-1 0 0 0 0,-6 0 0 0 0,-10 0 0 0 0,-9 0 0 0 0,-11 0 0 0 0,-9 0 0 0 0,-2 0 0 0 0,4 0 0 0 0,9 0 0 0 0,7 0 0 0 0,6 0 0 0 0,5 0 0 0 0,-4 0 0 0 0,-14 0 0 0 0,-23 0 0 0 0,-34 0 0 0 0,-26 0 0 0 0,-11 0 0 0 0,5 0 0 0 0,19 0 0 0 0,27 0 0 0 0,27 0 0 0 0,22 0 0 0 0,14 0 0 0 0,8 0 0 0 0,3 0 0 0 0,-1 0 0 0 0,-3 0 0 0 0,-2 0 0 0 0,-2 0 0 0 0,-1 0 0 0 0,0 0 0 0 0,0 0 0 0 0,0 0 0 0 0,1 0 0 0 0,1 0 0 0 0,4 0 0 0 0,1 0 0 0 0,3 0 0 0 0,1 0 0 0 0,2 0 0 0 0,1 0 0 0 0,3 0 0 0 0,3 0 0 0 0,6 0 0 0 0,5 0 0 0 0,4 0 0 0 0,5 0 0 0 0,2 0 0 0 0,2 0 0 0 0,0 0 0 0 0,0 0 0 0 0,-2 0 0 0 0,0 0 0 0 0,0 0 0 0 0,0 0 0 0 0,1 0 0 0 0,0 0 0 0 0,0 0 0 0 0,1 0 0 0 0,0 0 0 0 0,2 0 0 0 0,2 0 0 0 0,1 0 0 0 0,0 0 0 0 0,1 0 0 0 0,0 0 0 0 0,0 0 0 0 0,0 0 0 0 0,0 0 0 0 0,0 0 0 0 0,0 0 0 0 0,0 0 0 0 0,0 0 0 0 0,-1 0 0 0 0,1 0 0 0 0,0 0 0 0 0,0 0 0 0 0,0 0 0 0 0,0 0 0 0 0,-1 0 0 0 0,1 0 0 0 0,0 0 0 0 0,0 0 0 0 0,1 0 0 0 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304"/>
    </inkml:context>
    <inkml:brush xml:id="br0">
      <inkml:brushProperty name="width" value="0.1" units="cm"/>
      <inkml:brushProperty name="height" value="0.1" units="cm"/>
      <inkml:brushProperty name="color" value="#849398"/>
    </inkml:brush>
  </inkml:definitions>
  <inkml:trace contextRef="#ctx0" brushRef="#br0">16323 5087 16383 0 0,'-5'0'0'0'0,"-8"0"0"0"0,-9 0 0 0 0,-6 0 0 0 0,-6 0 0 0 0,-4 0 0 0 0,-4 0 0 0 0,0 0 0 0 0,0 0 0 0 0,1 0 0 0 0,2 0 0 0 0,0 0 0 0 0,2 0 0 0 0,-2 0 0 0 0,0 0 0 0 0,-2 0 0 0 0,0 0 0 0 0,-2 0 0 0 0,1 0 0 0 0,2 0 0 0 0,1 0 0 0 0,4 0 0 0 0,3 0 0 0 0,4 0 0 0 0,1 0 0 0 0,2 0 0 0 0,1 0 0 0 0,0 0 0 0 0,-1 0 0 0 0,-2 0 0 0 0,0 0 0 0 0,0 0 0 0 0,1 0 0 0 0,-1 0 0 0 0,-1 0 0 0 0,-3 0 0 0 0,-3 0 0 0 0,-4 0 0 0 0,-2 0 0 0 0,-1 0 0 0 0,0 0 0 0 0,3 0 0 0 0,5 0 0 0 0,5 0 0 0 0,2 0 0 0 0,4 0 0 0 0,0 0 0 0 0,0 0 0 0 0,-3 0 0 0 0,-1 0 0 0 0,1 0 0 0 0,0 0 0 0 0,1 0 0 0 0,2 0 0 0 0,-1 0 0 0 0,0 0 0 0 0,-2 0 0 0 0,-1 0 0 0 0,-2 0 0 0 0,-1 0 0 0 0,-1 0 0 0 0,3 0 0 0 0,2 0 0 0 0,3 0 0 0 0,1 0 0 0 0,0 0 0 0 0,0 0 0 0 0,-1 0 0 0 0,-1 0 0 0 0,0 0 0 0 0,-1 0 0 0 0,-1 0 0 0 0,0 0 0 0 0,0 0 0 0 0,1 0 0 0 0,-2 0 0 0 0,-2 0 0 0 0,-2 0 0 0 0,-5 0 0 0 0,0 0 0 0 0,-1 0 0 0 0,1 0 0 0 0,2 0 0 0 0,1 0 0 0 0,3 0 0 0 0,2 0 0 0 0,1 0 0 0 0,0 0 0 0 0,2 0 0 0 0,0 0 0 0 0,-1 0 0 0 0,1 0 0 0 0,0 0 0 0 0,-1 0 0 0 0,1 0 0 0 0,-1 0 0 0 0,1 0 0 0 0,3 0 0 0 0,3 0 0 0 0,2 0 0 0 0,1 0 0 0 0,2 0 0 0 0,1 0 0 0 0,0 0 0 0 0,0 0 0 0 0,1 0 0 0 0,-1 0 0 0 0,0 0 0 0 0,-1 0 0 0 0,1 0 0 0 0,0 0 0 0 0,0 0 0 0 0,-1 0 0 0 0,1 0 0 0 0,-1 0 0 0 0,1 0 0 0 0,0 0 0 0 0,-1 0 0 0 0,1 0 0 0 0,0 0 0 0 0,0 0 0 0 0,3 0 0 0 0,0 0 0 0 0,2 0 0 0 0,0 0 0 0 0,1 0 0 0 0,0 0 0 0 0,0 0 0 0 0,0 0 0 0 0,0 0 0 0 0,0 0 0 0 0,0 0 0 0 0,0 0 0 0 0,-1 0 0 0 0,1 0 0 0 0,1 0 0 0 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305"/>
    </inkml:context>
    <inkml:brush xml:id="br0">
      <inkml:brushProperty name="width" value="0.1" units="cm"/>
      <inkml:brushProperty name="height" value="0.1" units="cm"/>
      <inkml:brushProperty name="color" value="#849398"/>
    </inkml:brush>
  </inkml:definitions>
  <inkml:trace contextRef="#ctx0" brushRef="#br0">13517 3761 16383 0 0,'-1'0'0'0'0,"-2"0"0"0"0,-2 0 0 0 0,-2 0 0 0 0,-2 0 0 0 0,-2 0 0 0 0,-1 0 0 0 0,-1 0 0 0 0,1 0 0 0 0,0 0 0 0 0,2 0 0 0 0,0 0 0 0 0,0 0 0 0 0,1 0 0 0 0,0 0 0 0 0,1 0 0 0 0,1 0 0 0 0,0 0 0 0 0,1 0 0 0 0,-1 0 0 0 0,1 0 0 0 0,0 0 0 0 0,0 0 0 0 0,0 0 0 0 0,0 0 0 0 0,0 0 0 0 0,0 0 0 0 0,0 0 0 0 0,-1 0 0 0 0,1 0 0 0 0,0 0 0 0 0,0 0 0 0 0,0 0 0 0 0,-1 0 0 0 0,1 0 0 0 0,0 0 0 0 0,0 0 0 0 0,0 0 0 0 0,0 0 0 0 0,-1 0 0 0 0,1 0 0 0 0,0 0 0 0 0,0 0 0 0 0,0 0 0 0 0,0 0 0 0 0,-1 0 0 0 0,1 0 0 0 0,0 0 0 0 0,1 0 0 0 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03:48:39.306"/>
    </inkml:context>
    <inkml:brush xml:id="br0">
      <inkml:brushProperty name="width" value="0.1" units="cm"/>
      <inkml:brushProperty name="height" value="0.1" units="cm"/>
      <inkml:brushProperty name="color" value="#849398"/>
    </inkml:brush>
  </inkml:definitions>
  <inkml:trace contextRef="#ctx0" brushRef="#br0">13727 10446 16383 0 0,'0'0'0'0'0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73"/>
    </inkml:context>
    <inkml:brush xml:id="br0">
      <inkml:brushProperty name="width" value="0.1" units="cm"/>
      <inkml:brushProperty name="height" value="0.1" units="cm"/>
    </inkml:brush>
  </inkml:definitions>
  <inkml:trace contextRef="#ctx0" brushRef="#br0">15303 5073 16383 0 0,'0'0'0'0'0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74"/>
    </inkml:context>
    <inkml:brush xml:id="br0">
      <inkml:brushProperty name="width" value="0.1" units="cm"/>
      <inkml:brushProperty name="height" value="0.1" units="cm"/>
    </inkml:brush>
  </inkml:definitions>
  <inkml:trace contextRef="#ctx0" brushRef="#br0">15303 5073 16383 0 0,'0'0'0'0'0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75"/>
    </inkml:context>
    <inkml:brush xml:id="br0">
      <inkml:brushProperty name="width" value="0.1" units="cm"/>
      <inkml:brushProperty name="height" value="0.1" units="cm"/>
    </inkml:brush>
  </inkml:definitions>
  <inkml:trace contextRef="#ctx0" brushRef="#br0">15395 4890 16383 0 0,'0'0'0'0'0</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89"/>
    </inkml:context>
    <inkml:brush xml:id="br0">
      <inkml:brushProperty name="width" value="0.1" units="cm"/>
      <inkml:brushProperty name="height" value="0.1" units="cm"/>
    </inkml:brush>
  </inkml:definitions>
  <inkml:trace contextRef="#ctx0" brushRef="#br0">15471 4749 16383 0 0,'0'0'0'0'0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0"/>
    </inkml:context>
    <inkml:brush xml:id="br0">
      <inkml:brushProperty name="width" value="0.1" units="cm"/>
      <inkml:brushProperty name="height" value="0.1" units="cm"/>
    </inkml:brush>
  </inkml:definitions>
  <inkml:trace contextRef="#ctx0" brushRef="#br0">15549 4577 16383 0 0,'0'0'0'0'0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1"/>
    </inkml:context>
    <inkml:brush xml:id="br0">
      <inkml:brushProperty name="width" value="0.1" units="cm"/>
      <inkml:brushProperty name="height" value="0.1" units="cm"/>
    </inkml:brush>
  </inkml:definitions>
  <inkml:trace contextRef="#ctx0" brushRef="#br0">15706 4436 16383 0 0,'0'0'0'0'0</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2"/>
    </inkml:context>
    <inkml:brush xml:id="br0">
      <inkml:brushProperty name="width" value="0.1" units="cm"/>
      <inkml:brushProperty name="height" value="0.1" units="cm"/>
    </inkml:brush>
  </inkml:definitions>
  <inkml:trace contextRef="#ctx0" brushRef="#br0">15719 4283 16383 0 0,'0'0'0'0'0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3"/>
    </inkml:context>
    <inkml:brush xml:id="br0">
      <inkml:brushProperty name="width" value="0.1" units="cm"/>
      <inkml:brushProperty name="height" value="0.1" units="cm"/>
    </inkml:brush>
  </inkml:definitions>
  <inkml:trace contextRef="#ctx0" brushRef="#br0">15803 4215 16383 0 0,'0'0'0'0'0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4"/>
    </inkml:context>
    <inkml:brush xml:id="br0">
      <inkml:brushProperty name="width" value="0.1" units="cm"/>
      <inkml:brushProperty name="height" value="0.1" units="cm"/>
    </inkml:brush>
  </inkml:definitions>
  <inkml:trace contextRef="#ctx0" brushRef="#br0">15816 4093 16383 0 0,'0'0'0'0'0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5"/>
    </inkml:context>
    <inkml:brush xml:id="br0">
      <inkml:brushProperty name="width" value="0.1" units="cm"/>
      <inkml:brushProperty name="height" value="0.1" units="cm"/>
    </inkml:brush>
  </inkml:definitions>
  <inkml:trace contextRef="#ctx0" brushRef="#br0">15918 3940 16383 0 0,'0'0'0'0'0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6"/>
    </inkml:context>
    <inkml:brush xml:id="br0">
      <inkml:brushProperty name="width" value="0.1" units="cm"/>
      <inkml:brushProperty name="height" value="0.1" units="cm"/>
    </inkml:brush>
  </inkml:definitions>
  <inkml:trace contextRef="#ctx0" brushRef="#br0">14144 1403 16383 0 0,'0'1'0'0'0,"0"1"0"0"0,0 2 0 0 0,0 0 0 0 0,0 1 0 0 0,0 1 0 0 0,0-1 0 0 0,0 1 0 0 0,0 0 0 0 0,0 0 0 0 0,0 0 0 0 0,0-1 0 0 0,0 1 0 0 0,0 0 0 0 0,0-1 0 0 0,0 1 0 0 0,0-1 0 0 0,0 1 0 0 0,0 0 0 0 0,0-1 0 0 0,0 1 0 0 0,0-1 0 0 0,3 1 0 0 0,2-1 0 0 0,2 1 0 0 0,2 1 0 0 0,2 0 0 0 0,0 2 0 0 0,0 1 0 0 0,1 1 0 0 0,0 0 0 0 0,-1 0 0 0 0,1-1 0 0 0,-2-1 0 0 0,-1 0 0 0 0,-1 0 0 0 0,-1-2 0 0 0,-1 1 0 0 0,1 0 0 0 0,-1-1 0 0 0,1-1 0 0 0,-1 1 0 0 0,1-2 0 0 0,0 2 0 0 0,1 0 0 0 0,1 0 0 0 0,0-1 0 0 0,-1 0 0 0 0,-1 0 0 0 0,0 0 0 0 0,-1 0 0 0 0,0-1 0 0 0,0 1 0 0 0,-1-1 0 0 0,1 1 0 0 0,-1-1 0 0 0,1 1 0 0 0,-1 0 0 0 0,1-1 0 0 0,-1 1 0 0 0,1-1 0 0 0,-1 1 0 0 0,1 0 0 0 0,0-1 0 0 0,-1 1 0 0 0,1-1 0 0 0,-1 1 0 0 0,1-1 0 0 0,0 2 0 0 0,-1 1 0 0 0,1 1 0 0 0,-1 1 0 0 0,1 1 0 0 0,1 0 0 0 0,1 1 0 0 0,4 2 0 0 0,1 0 0 0 0,2 2 0 0 0,1 1 0 0 0,1-1 0 0 0,0 1 0 0 0,1 0 0 0 0,-1 0 0 0 0,0 0 0 0 0,0 0 0 0 0,-1 0 0 0 0,-1 0 0 0 0,-1 0 0 0 0,0 0 0 0 0,-1-1 0 0 0,2 1 0 0 0,0 0 0 0 0,1 0 0 0 0,0-1 0 0 0,0 1 0 0 0,-2 0 0 0 0,0 0 0 0 0,-2-1 0 0 0,0-2 0 0 0,-1 0 0 0 0,0-2 0 0 0,0 0 0 0 0,0-1 0 0 0,-1 0 0 0 0,0 0 0 0 0,-1-1 0 0 0,-1-1 0 0 0,-1-2 0 0 0,-1 0 0 0 0,0-1 0 0 0,0 0 0 0 0,-1-1 0 0 0,1 0 0 0 0,-1 1 0 0 0,1-1 0 0 0,-1 1 0 0 0,1-1 0 0 0,-1 1 0 0 0,1-1 0 0 0,-1 1 0 0 0,2 0 0 0 0,0 1 0 0 0,0 0 0 0 0,-1 0 0 0 0,0-1 0 0 0,1 1 0 0 0,2 1 0 0 0,0 1 0 0 0,1 1 0 0 0,0 1 0 0 0,1 0 0 0 0,1 0 0 0 0,-1 0 0 0 0,0 1 0 0 0,1-1 0 0 0,-1 1 0 0 0,0-1 0 0 0,1 0 0 0 0,-1 0 0 0 0,0 0 0 0 0,0 1 0 0 0,0-1 0 0 0,1 0 0 0 0,-1 0 0 0 0,0 0 0 0 0,0 1 0 0 0,0-1 0 0 0,1 1 0 0 0,2 1 0 0 0,0 2 0 0 0,2 0 0 0 0,0 2 0 0 0,1-1 0 0 0,-1 1 0 0 0,-1 0 0 0 0,-2 0 0 0 0,0 0 0 0 0,-1 0 0 0 0,-1 0 0 0 0,0 0 0 0 0,0 0 0 0 0,0 0 0 0 0,0-1 0 0 0,0 1 0 0 0,0 0 0 0 0,0 0 0 0 0,1-1 0 0 0,-1 1 0 0 0,0-1 0 0 0,0-1 0 0 0,0-2 0 0 0,0-1 0 0 0,1 1 0 0 0,-1 0 0 0 0,0 0 0 0 0,0 0 0 0 0,0 0 0 0 0,1 0 0 0 0,-1 0 0 0 0,-1 0 0 0 0,-1-1 0 0 0,-1 0 0 0 0,-1 0 0 0 0,2-1 0 0 0,-1 0 0 0 0,1 1 0 0 0,0-1 0 0 0,1 0 0 0 0,-1 0 0 0 0,1 0 0 0 0,-1 0 0 0 0,-1 0 0 0 0,0 1 0 0 0,1-1 0 0 0,0 0 0 0 0,1 0 0 0 0,1 0 0 0 0,0 0 0 0 0,0 1 0 0 0,0-1 0 0 0,0 0 0 0 0,1 0 0 0 0,-1 0 0 0 0,0 1 0 0 0,0-1 0 0 0,1 0 0 0 0,-1 0 0 0 0,0 0 0 0 0,-1 1 0 0 0,-1-1 0 0 0,0 0 0 0 0,-1 0 0 0 0,0 0 0 0 0,0 0 0 0 0,0 1 0 0 0,-2-1 0 0 0,1 0 0 0 0,-2 0 0 0 0,1 0 0 0 0,0 1 0 0 0,-1-1 0 0 0,1 0 0 0 0,-1 0 0 0 0,1 0 0 0 0,-1 1 0 0 0,1-1 0 0 0,-1 0 0 0 0,1 0 0 0 0,0 0 0 0 0,-1 0 0 0 0,2 2 0 0 0,1 0 0 0 0,1 2 0 0 0,1 0 0 0 0,-1 1 0 0 0,0 0 0 0 0,-1-1 0 0 0,-1-1 0 0 0,-1-2 0 0 0,0 0 0 0 0,0-1 0 0 0,-1 2 0 0 0,1-1 0 0 0,-1 0 0 0 0,1 0 0 0 0,-1 0 0 0 0,1 0 0 0 0,-1 1 0 0 0,1-1 0 0 0,-1 1 0 0 0,1 1 0 0 0,0 1 0 0 0,-1 1 0 0 0,1 0 0 0 0,-1 0 0 0 0,1-1 0 0 0,0-2 0 0 0,-1 0 0 0 0,1-1 0 0 0,-1-1 0 0 0,1 0 0 0 0,0 0 0 0 0,-1 0 0 0 0,1 0 0 0 0,-1 0 0 0 0,1 0 0 0 0,0 0 0 0 0,-1 1 0 0 0,1-1 0 0 0,-1 0 0 0 0,1 0 0 0 0,0 0 0 0 0,-1 1 0 0 0,1-1 0 0 0,-1 0 0 0 0,1 0 0 0 0,-1-1 0 0 0,1 0 0 0 0,0-1 0 0 0,-1 0 0 0 0,1 0 0 0 0,-1-1 0 0 0,1 1 0 0 0,0 0 0 0 0,-1 0 0 0 0,1 0 0 0 0,-1 1 0 0 0,1-2 0 0 0,0-1 0 0 0,-1 0 0 0 0,1-1 0 0 0,-1 0 0 0 0,1-1 0 0 0,0 1 0 0 0,-1-1 0 0 0,1 1 0 0 0,-1-1 0 0 0,1 1 0 0 0,0-1 0 0 0,-1 1 0 0 0,1-1 0 0 0,-1 1 0 0 0,1 0 0 0 0,0-1 0 0 0,-1 1 0 0 0,1-1 0 0 0,-1 1 0 0 0,0 0 0 0 0,-1-1 0 0 0,1 1 0 0 0,-2-1 0 0 0,1 1 0 0 0,0-1 0 0 0,0 1 0 0 0,1 0 0 0 0,0-1 0 0 0,1 1 0 0 0,-1-1 0 0 0,1 1 0 0 0,0 0 0 0 0,-1-1 0 0 0,1 1 0 0 0,0-1 0 0 0,-1 1 0 0 0,1 0 0 0 0,-1-1 0 0 0,1 1 0 0 0,-1-1 0 0 0,-2 1 0 0 0,0 0 0 0 0,0-1 0 0 0,-2 1 0 0 0,0-1 0 0 0,1 1 0 0 0,-1 0 0 0 0,1-1 0 0 0,1 1 0 0 0,-1-1 0 0 0,1 1 0 0 0,0 0 0 0 0,0-1 0 0 0,-1 1 0 0 0,-1-1 0 0 0,0 1 0 0 0,0-1 0 0 0,1 1 0 0 0,-1 0 0 0 0,0-1 0 0 0,-1 1 0 0 0,2-1 0 0 0,-1 1 0 0 0,0 0 0 0 0,0-1 0 0 0,1 1 0 0 0,-1-1 0 0 0,1 1 0 0 0,-1 0 0 0 0,-1-1 0 0 0,1 1 0 0 0,-1-1 0 0 0,0 1 0 0 0,0 0 0 0 0,0-1 0 0 0,0 1 0 0 0,0-1 0 0 0,0 1 0 0 0,0 0 0 0 0,0-2 0 0 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7"/>
    </inkml:context>
    <inkml:brush xml:id="br0">
      <inkml:brushProperty name="width" value="0.1" units="cm"/>
      <inkml:brushProperty name="height" value="0.1" units="cm"/>
    </inkml:brush>
  </inkml:definitions>
  <inkml:trace contextRef="#ctx0" brushRef="#br0">16072 3809 16383 0 0,'0'0'0'0'0</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8"/>
    </inkml:context>
    <inkml:brush xml:id="br0">
      <inkml:brushProperty name="width" value="0.1" units="cm"/>
      <inkml:brushProperty name="height" value="0.1" units="cm"/>
    </inkml:brush>
  </inkml:definitions>
  <inkml:trace contextRef="#ctx0" brushRef="#br0">16308 3808 16383 0 0,'0'0'0'0'0</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599"/>
    </inkml:context>
    <inkml:brush xml:id="br0">
      <inkml:brushProperty name="width" value="0.1" units="cm"/>
      <inkml:brushProperty name="height" value="0.1" units="cm"/>
    </inkml:brush>
  </inkml:definitions>
  <inkml:trace contextRef="#ctx0" brushRef="#br0">16919 3808 16383 0 0,'0'0'0'0'0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0"/>
    </inkml:context>
    <inkml:brush xml:id="br0">
      <inkml:brushProperty name="width" value="0.1" units="cm"/>
      <inkml:brushProperty name="height" value="0.1" units="cm"/>
    </inkml:brush>
  </inkml:definitions>
  <inkml:trace contextRef="#ctx0" brushRef="#br0">17110 3808 16383 0 0,'0'0'0'0'0</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1"/>
    </inkml:context>
    <inkml:brush xml:id="br0">
      <inkml:brushProperty name="width" value="0.1" units="cm"/>
      <inkml:brushProperty name="height" value="0.1" units="cm"/>
    </inkml:brush>
  </inkml:definitions>
  <inkml:trace contextRef="#ctx0" brushRef="#br0">17316 3808 16383 0 0,'0'0'0'0'0</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2"/>
    </inkml:context>
    <inkml:brush xml:id="br0">
      <inkml:brushProperty name="width" value="0.1" units="cm"/>
      <inkml:brushProperty name="height" value="0.1" units="cm"/>
    </inkml:brush>
  </inkml:definitions>
  <inkml:trace contextRef="#ctx0" brushRef="#br0">16524 3817 16383 0 0,'0'0'0'0'0</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3"/>
    </inkml:context>
    <inkml:brush xml:id="br0">
      <inkml:brushProperty name="width" value="0.1" units="cm"/>
      <inkml:brushProperty name="height" value="0.1" units="cm"/>
    </inkml:brush>
  </inkml:definitions>
  <inkml:trace contextRef="#ctx0" brushRef="#br0">10327 4463 16383 0 0,'0'0'0'0'0</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4"/>
    </inkml:context>
    <inkml:brush xml:id="br0">
      <inkml:brushProperty name="width" value="0.1" units="cm"/>
      <inkml:brushProperty name="height" value="0.1" units="cm"/>
    </inkml:brush>
  </inkml:definitions>
  <inkml:trace contextRef="#ctx0" brushRef="#br0">10266 5162 16383 0 0,'1'-3'0'0'0,"2"-5"0"0"0,0-4 0 0 0,1-2 0 0 0,1-2 0 0 0,0-1 0 0 0,-1 0 0 0 0,1-1 0 0 0,0 1 0 0 0,0-2 0 0 0,0 0 0 0 0,1-2 0 0 0,-1 0 0 0 0,1-1 0 0 0,0 0 0 0 0,-1-1 0 0 0,1 2 0 0 0,-1 1 0 0 0,-2 3 0 0 0,-1 3 0 0 0,-1 1 0 0 0,0 1 0 0 0,-1 1 0 0 0,0 0 0 0 0,0 0 0 0 0,-1 2 0 0 0,1 0 0 0 0,0 1 0 0 0,0 2 0 0 0,0 0 0 0 0,0 0 0 0 0,0 1 0 0 0,0-1 0 0 0,0 1 0 0 0,0 0 0 0 0,0-1 0 0 0,0 1 0 0 0,0-1 0 0 0,0 0 0 0 0,0 1 0 0 0,0-1 0 0 0,0 1 0 0 0,0-1 0 0 0,0 0 0 0 0,0 1 0 0 0,0-1 0 0 0,0 1 0 0 0,0-1 0 0 0,0 0 0 0 0,0 1 0 0 0,0-1 0 0 0,0 1 0 0 0,0-1 0 0 0,0 0 0 0 0,0 1 0 0 0,0-2 0 0 0,0 0 0 0 0,0-2 0 0 0,0-1 0 0 0,0 2 0 0 0,0-1 0 0 0,0 0 0 0 0,0 0 0 0 0,1 0 0 0 0,0 1 0 0 0,0-1 0 0 0,1 1 0 0 0,0 0 0 0 0,0 1 0 0 0,-1 0 0 0 0,0-1 0 0 0,0-2 0 0 0,1 1 0 0 0,-1-2 0 0 0,0 0 0 0 0,0 0 0 0 0,1-1 0 0 0,-1 1 0 0 0,0 0 0 0 0,1 0 0 0 0,0 2 0 0 0,0 1 0 0 0,0 2 0 0 0,0 0 0 0 0,-1-1 0 0 0,1 0 0 0 0,0 1 0 0 0,-1-2 0 0 0,1 1 0 0 0,0 0 0 0 0,0 0 0 0 0,0 0 0 0 0,1 0 0 0 0,0 0 0 0 0,1 0 0 0 0,-1 1 0 0 0,-1 0 0 0 0,0 0 0 0 0,0 1 0 0 0,0-1 0 0 0,-1 1 0 0 0,-1-1 0 0 0,0 0 0 0 0,0 1 0 0 0,0-1 0 0 0,0 1 0 0 0,0-1 0 0 0,0 1 0 0 0,1-1 0 0 0,0 0 0 0 0,0 1 0 0 0,0-1 0 0 0,0 1 0 0 0,-1-1 0 0 0,1 0 0 0 0,-1 1 0 0 0,1-1 0 0 0,0 1 0 0 0,0-1 0 0 0,0 0 0 0 0,0 1 0 0 0,-1-1 0 0 0,0 1 0 0 0,0-1 0 0 0,0 1 0 0 0,0-1 0 0 0,0 0 0 0 0,1 1 0 0 0,0-1 0 0 0,1 1 0 0 0,-1-1 0 0 0,0 0 0 0 0,1 1 0 0 0,-1-1 0 0 0,0 1 0 0 0,1-1 0 0 0,0 0 0 0 0,-1 1 0 0 0,0-1 0 0 0,0 1 0 0 0,-1-1 0 0 0,1 0 0 0 0,1 1 0 0 0,-1-1 0 0 0,0 1 0 0 0,-1-1 0 0 0,1 0 0 0 0,-1 1 0 0 0,0-1 0 0 0,1 1 0 0 0,0-1 0 0 0,0 1 0 0 0,0-1 0 0 0,0 0 0 0 0,-1 1 0 0 0,0-1 0 0 0,0 1 0 0 0,0-1 0 0 0,0 0 0 0 0,0 1 0 0 0,0-1 0 0 0,0 1 0 0 0,0-1 0 0 0,0 0 0 0 0,0 1 0 0 0,1-1 0 0 0,0 1 0 0 0,1-1 0 0 0,-1 0 0 0 0,-1 1 0 0 0,1-1 0 0 0,-1 1 0 0 0,0-1 0 0 0,0 0 0 0 0,0 2 0 0 0</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5"/>
    </inkml:context>
    <inkml:brush xml:id="br0">
      <inkml:brushProperty name="width" value="0.1" units="cm"/>
      <inkml:brushProperty name="height" value="0.1" units="cm"/>
    </inkml:brush>
  </inkml:definitions>
  <inkml:trace contextRef="#ctx0" brushRef="#br0">11007 4299 16383 0 0,'-4'0'0'0'0,"-7"0"0"0"0,-6 0 0 0 0,-2-3 0 0 0,-3-2 0 0 0,-1-1 0 0 0,2-1 0 0 0,1 0 0 0 0,1 0 0 0 0,1 0 0 0 0,0-1 0 0 0,2-1 0 0 0,2 1 0 0 0,2 2 0 0 0,2 2 0 0 0,2 1 0 0 0,1 1 0 0 0,1 2 0 0 0,1 0 0 0 0,0-1 0 0 0,-1-1 0 0 0,1-1 0 0 0,0-1 0 0 0,-1-1 0 0 0,-2 0 0 0 0,-1-1 0 0 0,-1 0 0 0 0,-1 0 0 0 0,0 1 0 0 0,1-1 0 0 0,-1 0 0 0 0,2 0 0 0 0,1 1 0 0 0,1-1 0 0 0,0 1 0 0 0,1-1 0 0 0,1 1 0 0 0,-1-1 0 0 0,1 0 0 0 0,0 1 0 0 0,-1-1 0 0 0,1 1 0 0 0,-2-1 0 0 0,0 0 0 0 0,0 1 0 0 0,-2-2 0 0 0,-1-1 0 0 0,0-1 0 0 0,-1-1 0 0 0,0 0 0 0 0,-1-1 0 0 0,1-1 0 0 0,-1 1 0 0 0,1-1 0 0 0,0 1 0 0 0,0 0 0 0 0,-1-1 0 0 0,1 1 0 0 0,0 0 0 0 0,0 0 0 0 0,0 0 0 0 0,-1 0 0 0 0,1 2 0 0 0,0 2 0 0 0,1 0 0 0 0,1 1 0 0 0,1 0 0 0 0,1 1 0 0 0,-3 0 0 0 0,-4 2 0 0 0,-6 1 0 0 0,-5 1 0 0 0,-4-2 0 0 0,-2-3 0 0 0,-1-3 0 0 0,1-4 0 0 0,2-1 0 0 0,1-2 0 0 0,1-1 0 0 0,2-2 0 0 0,1 0 0 0 0,1-2 0 0 0,0-1 0 0 0,1 0 0 0 0,0-1 0 0 0,0 1 0 0 0,1 1 0 0 0,2 3 0 0 0,2 2 0 0 0,3 2 0 0 0,1 3 0 0 0,1 2 0 0 0,1 2 0 0 0,0 0 0 0 0,0 1 0 0 0,1-2 0 0 0,-1 0 0 0 0,0-2 0 0 0,0 1 0 0 0,0-1 0 0 0,0 1 0 0 0,-1 1 0 0 0,1 1 0 0 0,1 0 0 0 0,1 1 0 0 0,1-1 0 0 0,1 1 0 0 0,1-1 0 0 0,1 0 0 0 0,-1-2 0 0 0,1 0 0 0 0,-1-1 0 0 0,1-1 0 0 0,0 0 0 0 0,-1 1 0 0 0,0 0 0 0 0,-2-1 0 0 0,-1 1 0 0 0,-1-1 0 0 0,0 1 0 0 0,0-1 0 0 0,1-1 0 0 0,1 2 0 0 0,0 1 0 0 0,2 1 0 0 0,0 2 0 0 0,0-1 0 0 0,1 2 0 0 0,-1-1 0 0 0,1 1 0 0 0,-1 0 0 0 0,1-1 0 0 0,-1 1 0 0 0,1-1 0 0 0,-1 1 0 0 0,1-1 0 0 0,-1 1 0 0 0,1-1 0 0 0,-1 0 0 0 0,0 1 0 0 0,1-1 0 0 0,-1 1 0 0 0,1-1 0 0 0,-1 0 0 0 0,0 1 0 0 0,1-1 0 0 0,-1 1 0 0 0,1-1 0 0 0,-1 0 0 0 0,0 1 0 0 0,1-1 0 0 0,-1 1 0 0 0,1-1 0 0 0,-1 0 0 0 0,0 1 0 0 0,1-1 0 0 0,-1 1 0 0 0,1-1 0 0 0,-1-1 0 0 0,0 0 0 0 0,1-2 0 0 0,-1-1 0 0 0,1-1 0 0 0,-1 0 0 0 0,0 0 0 0 0,1-1 0 0 0,-1 1 0 0 0,1-1 0 0 0,-1 1 0 0 0,1 0 0 0 0,-1-1 0 0 0,0 1 0 0 0,1 0 0 0 0,-1 0 0 0 0,1 0 0 0 0,-1 0 0 0 0,0-1 0 0 0,1 2 0 0 0,-1 1 0 0 0,1 1 0 0 0,-1 1 0 0 0,0-1 0 0 0,1 1 0 0 0,-1 1 0 0 0,1 0 0 0 0,-1 0 0 0 0,0 1 0 0 0,1-1 0 0 0,-1 1 0 0 0,1-1 0 0 0,-1 0 0 0 0,1 1 0 0 0,2-1 0 0 0,1 1 0 0 0,1-1 0 0 0,0 1 0 0 0,1-1 0 0 0,0 1 0 0 0</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6"/>
    </inkml:context>
    <inkml:brush xml:id="br0">
      <inkml:brushProperty name="width" value="0.1" units="cm"/>
      <inkml:brushProperty name="height" value="0.1" units="cm"/>
    </inkml:brush>
  </inkml:definitions>
  <inkml:trace contextRef="#ctx0" brushRef="#br0">8218 1017 16383 0 0,'-11'12'0'0'0,"-24"25"0"0"0,-37 38 0 0 0,-46 53 0 0 0,-43 53 0 0 0,-26 41 0 0 0,-5 17 0 0 0,12-4 0 0 0,25-20 0 0 0,29-28 0 0 0,29-29 0 0 0,24-25 0 0 0,18-17 0 0 0,13-12 0 0 0,5-3 0 0 0,5-8 0 0 0,5-12 0 0 0,3-14 0 0 0,4-12 0 0 0,4-12 0 0 0,3-8 0 0 0,1-7 0 0 0,2-5 0 0 0,2-4 0 0 0,1-5 0 0 0,1-1 0 0 0,0-1 0 0 0,0 1 0 0 0,-2 4 0 0 0,0 3 0 0 0,-1 3 0 0 0,1 1 0 0 0,0-1 0 0 0,1-3 0 0 0,1-2 0 0 0,0-4 0 0 0,0-3 0 0 0,1-3 0 0 0,0 0 0 0 0,1 0 0 0 0,1 1 0 0 0,0 4 0 0 0,0 3 0 0 0,0 4 0 0 0,0 5 0 0 0,-1 3 0 0 0,1 4 0 0 0,0 0 0 0 0,1-1 0 0 0,-1-2 0 0 0,1-3 0 0 0,0-1 0 0 0,-2-1 0 0 0,0-1 0 0 0,0 3 0 0 0,-2 2 0 0 0,0 4 0 0 0,-1 2 0 0 0,0 1 0 0 0,0-1 0 0 0,1-1 0 0 0,0-2 0 0 0,-1-1 0 0 0,0-1 0 0 0,-1 0 0 0 0,0 2 0 0 0,-2 3 0 0 0,0 1 0 0 0,-1 2 0 0 0,0 1 0 0 0,0-2 0 0 0,2-3 0 0 0,1-5 0 0 0,1-2 0 0 0,1-3 0 0 0,0-1 0 0 0,1-1 0 0 0,-1 1 0 0 0,1-1 0 0 0,0 1 0 0 0,-1-1 0 0 0,1-1 0 0 0,-1-1 0 0 0,1-2 0 0 0,-1-2 0 0 0,0-2 0 0 0,1 0 0 0 0,-1 1 0 0 0,1 1 0 0 0,-1 0 0 0 0,0 1 0 0 0,2-1 0 0 0,0 0 0 0 0,2-2 0 0 0,1 0 0 0 0,0-2 0 0 0,1-2 0 0 0,0-2 0 0 0,-1 0 0 0 0,-1 0 0 0 0,0 1 0 0 0,-1 0 0 0 0,0 2 0 0 0,0 0 0 0 0,1 1 0 0 0,-1 0 0 0 0,2 1 0 0 0,0-1 0 0 0,1 0 0 0 0,0 0 0 0 0,0-2 0 0 0,-1-1 0 0 0,0-1 0 0 0,-1-1 0 0 0,2 0 0 0 0,-1 1 0 0 0,1 0 0 0 0,-1-1 0 0 0,1 0 0 0 0,0 0 0 0 0,0 0 0 0 0,0-1 0 0 0,0 1 0 0 0,0-1 0 0 0,1 1 0 0 0,-1-1 0 0 0,0 1 0 0 0,0 0 0 0 0,0-1 0 0 0,0 1 0 0 0,0-1 0 0 0,0 1 0 0 0,0-1 0 0 0,0 1 0 0 0,0 0 0 0 0,0-1 0 0 0,-1 1 0 0 0,-1-1 0 0 0,0 1 0 0 0,-1 1 0 0 0,-1 1 0 0 0,-1 4 0 0 0,0 1 0 0 0,-1 1 0 0 0,1-1 0 0 0,2-2 0 0 0,0-1 0 0 0,2-3 0 0 0,0 0 0 0 0,1-1 0 0 0,0-1 0 0 0,1 1 0 0 0,-1-1 0 0 0,0 0 0 0 0,0 1 0 0 0,-1-1 0 0 0,0 0 0 0 0,-1 1 0 0 0,0 0 0 0 0,0-1 0 0 0,0 1 0 0 0,2-1 0 0 0,-2 1 0 0 0,1 0 0 0 0,-1-1 0 0 0,1 1 0 0 0,1-1 0 0 0,-1 1 0 0 0,1 0 0 0 0,0-1 0 0 0,0 1 0 0 0,0-1 0 0 0,0 1 0 0 0,1 0 0 0 0,-1-1 0 0 0,0 1 0 0 0,0-1 0 0 0,0 1 0 0 0,0 0 0 0 0,-1-1 0 0 0,-1 1 0 0 0,1-1 0 0 0,1 0 0 0 0,2-2 0 0 0,1-1 0 0 0,1 0 0 0 0,1-2 0 0 0,0 0 0 0 0,1 0 0 0 0,-1-1 0 0 0,0-1 0 0 0,-1 1 0 0 0,1-1 0 0 0,0-1 0 0 0,0 0 0 0 0,1 1 0 0 0,-1 0 0 0 0,0 1 0 0 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7"/>
    </inkml:context>
    <inkml:brush xml:id="br0">
      <inkml:brushProperty name="width" value="0.1" units="cm"/>
      <inkml:brushProperty name="height" value="0.1" units="cm"/>
    </inkml:brush>
  </inkml:definitions>
  <inkml:trace contextRef="#ctx0" brushRef="#br0">15254 6670 16383 0 0,'0'0'0'0'0</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8"/>
    </inkml:context>
    <inkml:brush xml:id="br0">
      <inkml:brushProperty name="width" value="0.1" units="cm"/>
      <inkml:brushProperty name="height" value="0.1" units="cm"/>
    </inkml:brush>
  </inkml:definitions>
  <inkml:trace contextRef="#ctx0" brushRef="#br0">15213 6820 16383 0 0,'-2'4'0'0'0,"-1"6"0"0"0,-2 2 0 0 0,0 3 0 0 0,-1 2 0 0 0,0 0 0 0 0,-1 1 0 0 0,-1 0 0 0 0,-1 0 0 0 0,-1 2 0 0 0,1 0 0 0 0,0 1 0 0 0,1-1 0 0 0,0-3 0 0 0,2-1 0 0 0,0-2 0 0 0,0-2 0 0 0,1-2 0 0 0,-1-3 0 0 0,1 0 0 0 0,-1-1 0 0 0,1 2 0 0 0,-1 0 0 0 0,1 0 0 0 0,-1 1 0 0 0,1 5 0 0 0,2 5 0 0 0,-2 6 0 0 0,-1 3 0 0 0,-2 5 0 0 0,-1 3 0 0 0,-2 1 0 0 0,0 1 0 0 0,0 1 0 0 0,1-1 0 0 0,0-2 0 0 0,2 0 0 0 0,1-2 0 0 0,1-4 0 0 0,0-4 0 0 0,1-4 0 0 0,-1-3 0 0 0,1-1 0 0 0,0-1 0 0 0,-1-1 0 0 0,1 0 0 0 0,-1 0 0 0 0,1-1 0 0 0,-1-1 0 0 0,1 0 0 0 0,-1 1 0 0 0,0 0 0 0 0,1 0 0 0 0,-1-1 0 0 0,1 1 0 0 0,-1-1 0 0 0,0 1 0 0 0,1 1 0 0 0,-1 0 0 0 0,1-1 0 0 0,-1-1 0 0 0,1 0 0 0 0,1-2 0 0 0,0 0 0 0 0,-1-1 0 0 0,0 1 0 0 0,0-1 0 0 0,0 0 0 0 0,0 0 0 0 0,2 0 0 0 0,-1 0 0 0 0,2 0 0 0 0,-1 0 0 0 0,1 0 0 0 0,-1 0 0 0 0,0 1 0 0 0,0-1 0 0 0,0 0 0 0 0,1-1 0 0 0,1-1 0 0 0,1-1 0 0 0,-1-1 0 0 0,1-1 0 0 0,-2-1 0 0 0,1 1 0 0 0,0-1 0 0 0,1 1 0 0 0,-1-1 0 0 0,-2 0 0 0 0,1 1 0 0 0,0-1 0 0 0,0 1 0 0 0,1 0 0 0 0,0-1 0 0 0,0 1 0 0 0,0-1 0 0 0,-1 1 0 0 0,2 0 0 0 0,-1-1 0 0 0,1 1 0 0 0,0-1 0 0 0,-1 1 0 0 0,-1 0 0 0 0,0-1 0 0 0,0 1 0 0 0,0-1 0 0 0,1 1 0 0 0,0 0 0 0 0,0-1 0 0 0,0 1 0 0 0,0-1 0 0 0,-1 1 0 0 0,0 0 0 0 0,-1-1 0 0 0,0 1 0 0 0,0-1 0 0 0,1 1 0 0 0,-1 0 0 0 0,0-1 0 0 0,1 1 0 0 0,-1-1 0 0 0,1 1 0 0 0,1-1 0 0 0,-1 1 0 0 0,0 0 0 0 0,0-1 0 0 0,1 1 0 0 0,0-1 0 0 0,1 1 0 0 0,0 0 0 0 0,-1-1 0 0 0,0 1 0 0 0,0-1 0 0 0,0 1 0 0 0,0 0 0 0 0,0-2 0 0 0,-1 0 0 0 0</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09"/>
    </inkml:context>
    <inkml:brush xml:id="br0">
      <inkml:brushProperty name="width" value="0.1" units="cm"/>
      <inkml:brushProperty name="height" value="0.1" units="cm"/>
    </inkml:brush>
  </inkml:definitions>
  <inkml:trace contextRef="#ctx0" brushRef="#br0">10551 7164 16383 0 0,'0'0'0'0'0</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0"/>
    </inkml:context>
    <inkml:brush xml:id="br0">
      <inkml:brushProperty name="width" value="0.1" units="cm"/>
      <inkml:brushProperty name="height" value="0.1" units="cm"/>
    </inkml:brush>
  </inkml:definitions>
  <inkml:trace contextRef="#ctx0" brushRef="#br0">10551 7324 16383 0 0,'0'0'0'0'0</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1"/>
    </inkml:context>
    <inkml:brush xml:id="br0">
      <inkml:brushProperty name="width" value="0.1" units="cm"/>
      <inkml:brushProperty name="height" value="0.1" units="cm"/>
    </inkml:brush>
  </inkml:definitions>
  <inkml:trace contextRef="#ctx0" brushRef="#br0">10551 7633 16383 0 0,'0'0'0'0'0</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2"/>
    </inkml:context>
    <inkml:brush xml:id="br0">
      <inkml:brushProperty name="width" value="0.1" units="cm"/>
      <inkml:brushProperty name="height" value="0.1" units="cm"/>
    </inkml:brush>
  </inkml:definitions>
  <inkml:trace contextRef="#ctx0" brushRef="#br0">10551 7507 16383 0 0,'0'0'0'0'0</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3"/>
    </inkml:context>
    <inkml:brush xml:id="br0">
      <inkml:brushProperty name="width" value="0.1" units="cm"/>
      <inkml:brushProperty name="height" value="0.1" units="cm"/>
    </inkml:brush>
  </inkml:definitions>
  <inkml:trace contextRef="#ctx0" brushRef="#br0">10664 7889 16383 0 0,'0'0'0'0'0</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4"/>
    </inkml:context>
    <inkml:brush xml:id="br0">
      <inkml:brushProperty name="width" value="0.1" units="cm"/>
      <inkml:brushProperty name="height" value="0.1" units="cm"/>
    </inkml:brush>
  </inkml:definitions>
  <inkml:trace contextRef="#ctx0" brushRef="#br0">10591 8015 16383 0 0,'0'0'0'0'0</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5"/>
    </inkml:context>
    <inkml:brush xml:id="br0">
      <inkml:brushProperty name="width" value="0.1" units="cm"/>
      <inkml:brushProperty name="height" value="0.1" units="cm"/>
    </inkml:brush>
  </inkml:definitions>
  <inkml:trace contextRef="#ctx0" brushRef="#br0">10549 8125 16383 0 0,'0'0'0'0'0</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6"/>
    </inkml:context>
    <inkml:brush xml:id="br0">
      <inkml:brushProperty name="width" value="0.1" units="cm"/>
      <inkml:brushProperty name="height" value="0.1" units="cm"/>
    </inkml:brush>
  </inkml:definitions>
  <inkml:trace contextRef="#ctx0" brushRef="#br0">10549 8255 16383 0 0,'0'0'0'0'0</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7"/>
    </inkml:context>
    <inkml:brush xml:id="br0">
      <inkml:brushProperty name="width" value="0.1" units="cm"/>
      <inkml:brushProperty name="height" value="0.1" units="cm"/>
    </inkml:brush>
  </inkml:definitions>
  <inkml:trace contextRef="#ctx0" brushRef="#br0">10244 8476 16383 0 0,'0'0'0'0'0</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8"/>
    </inkml:context>
    <inkml:brush xml:id="br0">
      <inkml:brushProperty name="width" value="0.1" units="cm"/>
      <inkml:brushProperty name="height" value="0.1" units="cm"/>
    </inkml:brush>
  </inkml:definitions>
  <inkml:trace contextRef="#ctx0" brushRef="#br0">10244 8476 16383 0 0,'0'0'0'0'0</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19"/>
    </inkml:context>
    <inkml:brush xml:id="br0">
      <inkml:brushProperty name="width" value="0.1" units="cm"/>
      <inkml:brushProperty name="height" value="0.1" units="cm"/>
    </inkml:brush>
  </inkml:definitions>
  <inkml:trace contextRef="#ctx0" brushRef="#br0">10244 8476 16383 0 0,'0'0'0'0'0</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0"/>
    </inkml:context>
    <inkml:brush xml:id="br0">
      <inkml:brushProperty name="width" value="0.1" units="cm"/>
      <inkml:brushProperty name="height" value="0.1" units="cm"/>
    </inkml:brush>
  </inkml:definitions>
  <inkml:trace contextRef="#ctx0" brushRef="#br0">10244 8476 16383 0 0,'0'0'0'0'0</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1"/>
    </inkml:context>
    <inkml:brush xml:id="br0">
      <inkml:brushProperty name="width" value="0.1" units="cm"/>
      <inkml:brushProperty name="height" value="0.1" units="cm"/>
    </inkml:brush>
  </inkml:definitions>
  <inkml:trace contextRef="#ctx0" brushRef="#br0">10244 8476 16383 0 0,'0'0'0'0'0</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2"/>
    </inkml:context>
    <inkml:brush xml:id="br0">
      <inkml:brushProperty name="width" value="0.1" units="cm"/>
      <inkml:brushProperty name="height" value="0.1" units="cm"/>
    </inkml:brush>
  </inkml:definitions>
  <inkml:trace contextRef="#ctx0" brushRef="#br0">10522 9331 16383 0 0,'0'0'0'0'0</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3"/>
    </inkml:context>
    <inkml:brush xml:id="br0">
      <inkml:brushProperty name="width" value="0.1" units="cm"/>
      <inkml:brushProperty name="height" value="0.1" units="cm"/>
    </inkml:brush>
  </inkml:definitions>
  <inkml:trace contextRef="#ctx0" brushRef="#br0">10522 9235 16383 0 0,'0'0'0'0'0</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4"/>
    </inkml:context>
    <inkml:brush xml:id="br0">
      <inkml:brushProperty name="width" value="0.1" units="cm"/>
      <inkml:brushProperty name="height" value="0.1" units="cm"/>
    </inkml:brush>
  </inkml:definitions>
  <inkml:trace contextRef="#ctx0" brushRef="#br0">10522 9125 16383 0 0,'0'0'0'0'0</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5"/>
    </inkml:context>
    <inkml:brush xml:id="br0">
      <inkml:brushProperty name="width" value="0.1" units="cm"/>
      <inkml:brushProperty name="height" value="0.1" units="cm"/>
    </inkml:brush>
  </inkml:definitions>
  <inkml:trace contextRef="#ctx0" brushRef="#br0">10522 8934 16383 0 0,'0'0'0'0'0</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6"/>
    </inkml:context>
    <inkml:brush xml:id="br0">
      <inkml:brushProperty name="width" value="0.1" units="cm"/>
      <inkml:brushProperty name="height" value="0.1" units="cm"/>
    </inkml:brush>
  </inkml:definitions>
  <inkml:trace contextRef="#ctx0" brushRef="#br0">10522 8728 16383 0 0,'0'0'0'0'0</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7"/>
    </inkml:context>
    <inkml:brush xml:id="br0">
      <inkml:brushProperty name="width" value="0.1" units="cm"/>
      <inkml:brushProperty name="height" value="0.1" units="cm"/>
    </inkml:brush>
  </inkml:definitions>
  <inkml:trace contextRef="#ctx0" brushRef="#br0">10522 8454 16383 0 0,'0'0'0'0'0</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8"/>
    </inkml:context>
    <inkml:brush xml:id="br0">
      <inkml:brushProperty name="width" value="0.1" units="cm"/>
      <inkml:brushProperty name="height" value="0.1" units="cm"/>
    </inkml:brush>
  </inkml:definitions>
  <inkml:trace contextRef="#ctx0" brushRef="#br0">10084 8473 16383 0 0,'0'0'0'0'0</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3T01:04:35.629"/>
    </inkml:context>
    <inkml:brush xml:id="br0">
      <inkml:brushProperty name="width" value="0.1" units="cm"/>
      <inkml:brushProperty name="height" value="0.1" units="cm"/>
    </inkml:brush>
  </inkml:definitions>
  <inkml:trace contextRef="#ctx0" brushRef="#br0">9878 8482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A52A1B-5AF0-4AF5-BBC0-52BD691E6181}" type="datetimeFigureOut">
              <a:rPr lang="en-GB"/>
              <a:t>12/11/2021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449BAB-2315-4D91-A2E9-6245F215C837}" type="slidenum">
              <a:rPr lang="en-GB"/>
              <a:t>‹#›</a:t>
            </a:fld>
            <a:endParaRPr lang="en-GB"/>
          </a:p>
        </p:txBody>
      </p:sp>
    </p:spTree>
    <p:extLst>
      <p:ext uri="{BB962C8B-B14F-4D97-AF65-F5344CB8AC3E}">
        <p14:creationId xmlns:p14="http://schemas.microsoft.com/office/powerpoint/2010/main" val="373905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One of the serious concerns in our society is Stress, evidently as the individuals with different stress factors are increasing rapidly in the recent pandemic era, where doctors, nurses and social workers conduct a through investigations to </a:t>
            </a:r>
            <a:r>
              <a:rPr lang="en-GB" b="1" dirty="0" err="1"/>
              <a:t>analyze</a:t>
            </a:r>
            <a:r>
              <a:rPr lang="en-GB" b="1" dirty="0"/>
              <a:t> the causes and impacts of the stress so that they can recommend appropriate advice to protect individuals primarily for new generations where most people suffer from stress. According( Chandola et al..2019,) the main stressor is related to work-related stress, even in everyday life becomes sever when it becomes out of control and affects a person in the long term, and this can lead to a number of serious health conditions.</a:t>
            </a:r>
            <a:endParaRPr lang="en-US" dirty="0"/>
          </a:p>
        </p:txBody>
      </p:sp>
      <p:sp>
        <p:nvSpPr>
          <p:cNvPr id="4" name="Slide Number Placeholder 3"/>
          <p:cNvSpPr>
            <a:spLocks noGrp="1"/>
          </p:cNvSpPr>
          <p:nvPr>
            <p:ph type="sldNum" sz="quarter" idx="5"/>
          </p:nvPr>
        </p:nvSpPr>
        <p:spPr/>
        <p:txBody>
          <a:bodyPr/>
          <a:lstStyle/>
          <a:p>
            <a:fld id="{02449BAB-2315-4D91-A2E9-6245F215C837}" type="slidenum">
              <a:rPr lang="en-GB"/>
              <a:t>2</a:t>
            </a:fld>
            <a:endParaRPr lang="en-GB"/>
          </a:p>
        </p:txBody>
      </p:sp>
    </p:spTree>
    <p:extLst>
      <p:ext uri="{BB962C8B-B14F-4D97-AF65-F5344CB8AC3E}">
        <p14:creationId xmlns:p14="http://schemas.microsoft.com/office/powerpoint/2010/main" val="1831695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stressors that individuals suffer from to regulate a normal and healthy life. Younger generations, especially Generation Z, often feel very stressed for several reasons. The main stress  researches shows stressors are work-related stress, that’s is Monetary stress, family stress, health stress relationship stress and others. The most individuals around 79% of people </a:t>
            </a:r>
            <a:r>
              <a:rPr lang="en-US" dirty="0" err="1"/>
              <a:t>revearal</a:t>
            </a:r>
            <a:r>
              <a:rPr lang="en-US" dirty="0"/>
              <a:t> that they suffer from work–related stress which has direct effects on the lifestyle and well being of individuals of society (statista,2021) it may be distant work, les money, heavy, lack of communication, not understanding well working method, mis information or problem behaviors etc.. Additionally 60%of respondents often fell financial stress, while 48% have experienced family stress. It is there for important to assess the reasons  for this stress and to </a:t>
            </a:r>
            <a:r>
              <a:rPr lang="en-US" dirty="0" err="1"/>
              <a:t>devolop</a:t>
            </a:r>
            <a:r>
              <a:rPr lang="en-US" dirty="0"/>
              <a:t> an alternative solution to provide a suitable environment. In which individuals can mitigate their stress </a:t>
            </a:r>
            <a:r>
              <a:rPr lang="en-US" dirty="0" err="1"/>
              <a:t>levell</a:t>
            </a:r>
            <a:r>
              <a:rPr lang="en-US" dirty="0"/>
              <a:t> and lead a normal and healthy life.</a:t>
            </a:r>
          </a:p>
          <a:p>
            <a:endParaRPr lang="en-US" dirty="0">
              <a:cs typeface="Calibri"/>
            </a:endParaRPr>
          </a:p>
        </p:txBody>
      </p:sp>
      <p:sp>
        <p:nvSpPr>
          <p:cNvPr id="4" name="Slide Number Placeholder 3"/>
          <p:cNvSpPr>
            <a:spLocks noGrp="1"/>
          </p:cNvSpPr>
          <p:nvPr>
            <p:ph type="sldNum" sz="quarter" idx="5"/>
          </p:nvPr>
        </p:nvSpPr>
        <p:spPr/>
        <p:txBody>
          <a:bodyPr/>
          <a:lstStyle/>
          <a:p>
            <a:fld id="{02449BAB-2315-4D91-A2E9-6245F215C837}" type="slidenum">
              <a:rPr lang="en-GB"/>
              <a:t>3</a:t>
            </a:fld>
            <a:endParaRPr lang="en-GB"/>
          </a:p>
        </p:txBody>
      </p:sp>
    </p:spTree>
    <p:extLst>
      <p:ext uri="{BB962C8B-B14F-4D97-AF65-F5344CB8AC3E}">
        <p14:creationId xmlns:p14="http://schemas.microsoft.com/office/powerpoint/2010/main" val="3169943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work-related stress can be various reasons, the main causes are; excessive pressure in the workplace, poor management, not having enough courses, less knowledge. the workplace maybe too far away, transportation problem, too noisy, hot or too cold.</a:t>
            </a:r>
            <a:endParaRPr lang="en-GB"/>
          </a:p>
          <a:p>
            <a:r>
              <a:rPr lang="en-US"/>
              <a:t>Further increases the level of stress among staff members, where workers feel unsure of internal workplace politics. They are afraid to communicate and work with others due to internal management and a lack of safety at work. </a:t>
            </a:r>
            <a:endParaRPr lang="en-GB"/>
          </a:p>
          <a:p>
            <a:r>
              <a:rPr lang="en-US"/>
              <a:t>The cause of stress in the workplace can also be excessive pressure from the senior management team, because</a:t>
            </a:r>
            <a:endParaRPr lang="en-GB">
              <a:cs typeface="Calibri"/>
            </a:endParaRPr>
          </a:p>
          <a:p>
            <a:r>
              <a:rPr lang="en-US"/>
              <a:t>mainly in the sales department and customer service management department.</a:t>
            </a:r>
            <a:endParaRPr lang="en-GB"/>
          </a:p>
          <a:p>
            <a:r>
              <a:rPr lang="en-US"/>
              <a:t> Customer needs and preferences change every day and it becomes difficult for employees to manage customers by recognizing their actual needs.</a:t>
            </a:r>
            <a:endParaRPr lang="en-GB">
              <a:cs typeface="Calibri"/>
            </a:endParaRPr>
          </a:p>
        </p:txBody>
      </p:sp>
      <p:sp>
        <p:nvSpPr>
          <p:cNvPr id="4" name="Slide Number Placeholder 3"/>
          <p:cNvSpPr>
            <a:spLocks noGrp="1"/>
          </p:cNvSpPr>
          <p:nvPr>
            <p:ph type="sldNum" sz="quarter" idx="5"/>
          </p:nvPr>
        </p:nvSpPr>
        <p:spPr/>
        <p:txBody>
          <a:bodyPr/>
          <a:lstStyle/>
          <a:p>
            <a:fld id="{02449BAB-2315-4D91-A2E9-6245F215C837}" type="slidenum">
              <a:rPr lang="en-GB"/>
              <a:t>4</a:t>
            </a:fld>
            <a:endParaRPr lang="en-GB"/>
          </a:p>
        </p:txBody>
      </p:sp>
    </p:spTree>
    <p:extLst>
      <p:ext uri="{BB962C8B-B14F-4D97-AF65-F5344CB8AC3E}">
        <p14:creationId xmlns:p14="http://schemas.microsoft.com/office/powerpoint/2010/main" val="3624706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Work-related stress has serious repercussions on humans, which affects the standard of living of individuals. billions of pounds of healthcare spending per year in the UK are linked to work-related stress.</a:t>
            </a:r>
          </a:p>
          <a:p>
            <a:r>
              <a:rPr lang="en-US" dirty="0"/>
              <a:t>Suffering from severe depression, anxiety disorder, eating disorder, drug and alcohol addiction, and life-threatening suicidal tendencies (</a:t>
            </a:r>
            <a:r>
              <a:rPr lang="en-US" dirty="0" err="1"/>
              <a:t>Ravalier</a:t>
            </a:r>
            <a:r>
              <a:rPr lang="en-US" dirty="0"/>
              <a:t>, 2019). On the other hand, there are 68.9 million GP appointments and 5.5 million hospital admissions due to stress symptoms in the UK in recent years.</a:t>
            </a:r>
            <a:endParaRPr lang="en-GB" dirty="0"/>
          </a:p>
        </p:txBody>
      </p:sp>
      <p:sp>
        <p:nvSpPr>
          <p:cNvPr id="4" name="Slide Number Placeholder 3"/>
          <p:cNvSpPr>
            <a:spLocks noGrp="1"/>
          </p:cNvSpPr>
          <p:nvPr>
            <p:ph type="sldNum" sz="quarter" idx="5"/>
          </p:nvPr>
        </p:nvSpPr>
        <p:spPr/>
        <p:txBody>
          <a:bodyPr/>
          <a:lstStyle/>
          <a:p>
            <a:fld id="{02449BAB-2315-4D91-A2E9-6245F215C837}" type="slidenum">
              <a:rPr lang="en-GB"/>
              <a:t>5</a:t>
            </a:fld>
            <a:endParaRPr lang="en-GB"/>
          </a:p>
        </p:txBody>
      </p:sp>
    </p:spTree>
    <p:extLst>
      <p:ext uri="{BB962C8B-B14F-4D97-AF65-F5344CB8AC3E}">
        <p14:creationId xmlns:p14="http://schemas.microsoft.com/office/powerpoint/2010/main" val="2690843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if the political situation is stable, economic growth becomes stagnant for that COVID 19 situation, and a hindrance for everyone, there are problems of job loss, lack of job opportunities and rising unemployment in society which raises the issue of stress work related in the UK (Ajayi, Jones &amp; </a:t>
            </a:r>
            <a:r>
              <a:rPr lang="en-US" dirty="0" err="1"/>
              <a:t>Unuigbe</a:t>
            </a:r>
            <a:r>
              <a:rPr lang="en-US" dirty="0"/>
              <a:t>, 2019). Social development is also hindered for such a critical situation, in which individuals suffer from various stressors such as financial problems, family stress, relationship stress, health problems and others.</a:t>
            </a:r>
          </a:p>
        </p:txBody>
      </p:sp>
      <p:sp>
        <p:nvSpPr>
          <p:cNvPr id="4" name="Slide Number Placeholder 3"/>
          <p:cNvSpPr>
            <a:spLocks noGrp="1"/>
          </p:cNvSpPr>
          <p:nvPr>
            <p:ph type="sldNum" sz="quarter" idx="5"/>
          </p:nvPr>
        </p:nvSpPr>
        <p:spPr/>
        <p:txBody>
          <a:bodyPr/>
          <a:lstStyle/>
          <a:p>
            <a:fld id="{02449BAB-2315-4D91-A2E9-6245F215C837}" type="slidenum">
              <a:rPr lang="en-GB"/>
              <a:t>6</a:t>
            </a:fld>
            <a:endParaRPr lang="en-GB"/>
          </a:p>
        </p:txBody>
      </p:sp>
    </p:spTree>
    <p:extLst>
      <p:ext uri="{BB962C8B-B14F-4D97-AF65-F5344CB8AC3E}">
        <p14:creationId xmlns:p14="http://schemas.microsoft.com/office/powerpoint/2010/main" val="1458027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Technological advancement is present in the UK, for which the majority of employees recently work from a destance. Social media activities are on the rise after such a covid pandemic  situation (Brewin et al., 2020)  A lot of people are socially engaged with each othere virtually with online services are rapidlly increasing as well. The hiring rules furthere help the leader protect the employees's interests and provid work place safety to all staf so that work related stress can be mitigated in the future.</a:t>
            </a:r>
          </a:p>
        </p:txBody>
      </p:sp>
      <p:sp>
        <p:nvSpPr>
          <p:cNvPr id="4" name="Slide Number Placeholder 3"/>
          <p:cNvSpPr>
            <a:spLocks noGrp="1"/>
          </p:cNvSpPr>
          <p:nvPr>
            <p:ph type="sldNum" sz="quarter" idx="5"/>
          </p:nvPr>
        </p:nvSpPr>
        <p:spPr/>
        <p:txBody>
          <a:bodyPr/>
          <a:lstStyle/>
          <a:p>
            <a:fld id="{02449BAB-2315-4D91-A2E9-6245F215C837}" type="slidenum">
              <a:rPr lang="en-GB"/>
              <a:t>7</a:t>
            </a:fld>
            <a:endParaRPr lang="en-GB"/>
          </a:p>
        </p:txBody>
      </p:sp>
    </p:spTree>
    <p:extLst>
      <p:ext uri="{BB962C8B-B14F-4D97-AF65-F5344CB8AC3E}">
        <p14:creationId xmlns:p14="http://schemas.microsoft.com/office/powerpoint/2010/main" val="287903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the begning of the pandamic all individuales suffered from stress related work and it is the responsibility of policy makers and the business leader to strategize their own work rulles and paln the management of works in the work place (Foy et al., 2019). Through the development of corporate, governace with trust  and harmony between the team. Continous support balanced management and responsibility in the work place and creating the right atmosphare for better performance, it would be possible to manage employees and ensure work life-balance. Structered pay and incentives must be well designed to meet the personal needs of the employee and. Furtheremore, it's vital to provide job security so that they controll stress and work systematically to meet personal needs and preferences.</a:t>
            </a:r>
            <a:endParaRPr lang="en-US"/>
          </a:p>
        </p:txBody>
      </p:sp>
      <p:sp>
        <p:nvSpPr>
          <p:cNvPr id="4" name="Slide Number Placeholder 3"/>
          <p:cNvSpPr>
            <a:spLocks noGrp="1"/>
          </p:cNvSpPr>
          <p:nvPr>
            <p:ph type="sldNum" sz="quarter" idx="5"/>
          </p:nvPr>
        </p:nvSpPr>
        <p:spPr/>
        <p:txBody>
          <a:bodyPr/>
          <a:lstStyle/>
          <a:p>
            <a:fld id="{02449BAB-2315-4D91-A2E9-6245F215C837}" type="slidenum">
              <a:rPr lang="en-GB"/>
              <a:t>8</a:t>
            </a:fld>
            <a:endParaRPr lang="en-GB"/>
          </a:p>
        </p:txBody>
      </p:sp>
    </p:spTree>
    <p:extLst>
      <p:ext uri="{BB962C8B-B14F-4D97-AF65-F5344CB8AC3E}">
        <p14:creationId xmlns:p14="http://schemas.microsoft.com/office/powerpoint/2010/main" val="2836907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management with a managerial style is beneficial for the leader and managers to manage workers and ensure balance between work and private life (Foy et al., 2019). the job must be guaranteed through the employment contract and the roles and responsibilities of the job must be clearly indicated so that workers can work accordingly to achieve the organizational goal. Internal trust and harmony, partnership working practices, guidance from senior managers are also helpful in managing work-related stress and encouraging employees to work efficiently and contribute their full potential for future success.</a:t>
            </a:r>
          </a:p>
        </p:txBody>
      </p:sp>
      <p:sp>
        <p:nvSpPr>
          <p:cNvPr id="4" name="Slide Number Placeholder 3"/>
          <p:cNvSpPr>
            <a:spLocks noGrp="1"/>
          </p:cNvSpPr>
          <p:nvPr>
            <p:ph type="sldNum" sz="quarter" idx="5"/>
          </p:nvPr>
        </p:nvSpPr>
        <p:spPr/>
        <p:txBody>
          <a:bodyPr/>
          <a:lstStyle/>
          <a:p>
            <a:fld id="{02449BAB-2315-4D91-A2E9-6245F215C837}" type="slidenum">
              <a:rPr lang="en-GB"/>
              <a:t>9</a:t>
            </a:fld>
            <a:endParaRPr lang="en-GB"/>
          </a:p>
        </p:txBody>
      </p:sp>
    </p:spTree>
    <p:extLst>
      <p:ext uri="{BB962C8B-B14F-4D97-AF65-F5344CB8AC3E}">
        <p14:creationId xmlns:p14="http://schemas.microsoft.com/office/powerpoint/2010/main" val="4262098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11/12/2021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0875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34150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8604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11/12/2021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1355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11/12/2021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4247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11/12/2021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101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6619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3041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3845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62047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333590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62841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078927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3501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939421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23567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11/12/2021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661267765"/>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21" Type="http://schemas.openxmlformats.org/officeDocument/2006/relationships/image" Target="../media/image20.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8.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23" Type="http://schemas.openxmlformats.org/officeDocument/2006/relationships/image" Target="../media/image22.jpe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 Id="rId22" Type="http://schemas.openxmlformats.org/officeDocument/2006/relationships/image" Target="../media/image2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17" Type="http://schemas.openxmlformats.org/officeDocument/2006/relationships/customXml" Target="../ink/ink79.xml"/><Relationship Id="rId21" Type="http://schemas.openxmlformats.org/officeDocument/2006/relationships/customXml" Target="../ink/ink10.xml"/><Relationship Id="rId42" Type="http://schemas.openxmlformats.org/officeDocument/2006/relationships/customXml" Target="../ink/ink21.xml"/><Relationship Id="rId47" Type="http://schemas.openxmlformats.org/officeDocument/2006/relationships/customXml" Target="../ink/ink24.xml"/><Relationship Id="rId63" Type="http://schemas.openxmlformats.org/officeDocument/2006/relationships/customXml" Target="../ink/ink40.xml"/><Relationship Id="rId68" Type="http://schemas.openxmlformats.org/officeDocument/2006/relationships/customXml" Target="../ink/ink45.xml"/><Relationship Id="rId84" Type="http://schemas.openxmlformats.org/officeDocument/2006/relationships/customXml" Target="../ink/ink61.xml"/><Relationship Id="rId89" Type="http://schemas.openxmlformats.org/officeDocument/2006/relationships/image" Target="../media/image44.png"/><Relationship Id="rId112" Type="http://schemas.openxmlformats.org/officeDocument/2006/relationships/customXml" Target="../ink/ink75.xml"/><Relationship Id="rId16" Type="http://schemas.openxmlformats.org/officeDocument/2006/relationships/image" Target="../media/image27.png"/><Relationship Id="rId107" Type="http://schemas.openxmlformats.org/officeDocument/2006/relationships/image" Target="../media/image53.png"/><Relationship Id="rId11" Type="http://schemas.openxmlformats.org/officeDocument/2006/relationships/customXml" Target="../ink/ink5.xml"/><Relationship Id="rId32" Type="http://schemas.openxmlformats.org/officeDocument/2006/relationships/image" Target="../media/image35.png"/><Relationship Id="rId37" Type="http://schemas.openxmlformats.org/officeDocument/2006/relationships/customXml" Target="../ink/ink18.xml"/><Relationship Id="rId53" Type="http://schemas.openxmlformats.org/officeDocument/2006/relationships/customXml" Target="../ink/ink30.xml"/><Relationship Id="rId58" Type="http://schemas.openxmlformats.org/officeDocument/2006/relationships/customXml" Target="../ink/ink35.xml"/><Relationship Id="rId74" Type="http://schemas.openxmlformats.org/officeDocument/2006/relationships/customXml" Target="../ink/ink51.xml"/><Relationship Id="rId79" Type="http://schemas.openxmlformats.org/officeDocument/2006/relationships/customXml" Target="../ink/ink56.xml"/><Relationship Id="rId102" Type="http://schemas.openxmlformats.org/officeDocument/2006/relationships/customXml" Target="../ink/ink70.xml"/><Relationship Id="rId123" Type="http://schemas.openxmlformats.org/officeDocument/2006/relationships/customXml" Target="../ink/ink82.xml"/><Relationship Id="rId128" Type="http://schemas.openxmlformats.org/officeDocument/2006/relationships/image" Target="../media/image62.png"/><Relationship Id="rId5" Type="http://schemas.openxmlformats.org/officeDocument/2006/relationships/customXml" Target="../ink/ink2.xml"/><Relationship Id="rId90" Type="http://schemas.openxmlformats.org/officeDocument/2006/relationships/customXml" Target="../ink/ink64.xml"/><Relationship Id="rId95" Type="http://schemas.openxmlformats.org/officeDocument/2006/relationships/image" Target="../media/image47.png"/><Relationship Id="rId22" Type="http://schemas.openxmlformats.org/officeDocument/2006/relationships/image" Target="../media/image30.png"/><Relationship Id="rId27" Type="http://schemas.openxmlformats.org/officeDocument/2006/relationships/customXml" Target="../ink/ink13.xml"/><Relationship Id="rId43" Type="http://schemas.openxmlformats.org/officeDocument/2006/relationships/image" Target="../media/image40.png"/><Relationship Id="rId48" Type="http://schemas.openxmlformats.org/officeDocument/2006/relationships/customXml" Target="../ink/ink25.xml"/><Relationship Id="rId64" Type="http://schemas.openxmlformats.org/officeDocument/2006/relationships/customXml" Target="../ink/ink41.xml"/><Relationship Id="rId69" Type="http://schemas.openxmlformats.org/officeDocument/2006/relationships/customXml" Target="../ink/ink46.xml"/><Relationship Id="rId113" Type="http://schemas.openxmlformats.org/officeDocument/2006/relationships/customXml" Target="../ink/ink76.xml"/><Relationship Id="rId118" Type="http://schemas.openxmlformats.org/officeDocument/2006/relationships/image" Target="../media/image57.png"/><Relationship Id="rId80" Type="http://schemas.openxmlformats.org/officeDocument/2006/relationships/customXml" Target="../ink/ink57.xml"/><Relationship Id="rId85" Type="http://schemas.openxmlformats.org/officeDocument/2006/relationships/image" Target="../media/image42.png"/><Relationship Id="rId12" Type="http://schemas.openxmlformats.org/officeDocument/2006/relationships/image" Target="../media/image25.png"/><Relationship Id="rId17" Type="http://schemas.openxmlformats.org/officeDocument/2006/relationships/customXml" Target="../ink/ink8.xml"/><Relationship Id="rId33" Type="http://schemas.openxmlformats.org/officeDocument/2006/relationships/customXml" Target="../ink/ink16.xml"/><Relationship Id="rId38" Type="http://schemas.openxmlformats.org/officeDocument/2006/relationships/customXml" Target="../ink/ink19.xml"/><Relationship Id="rId59" Type="http://schemas.openxmlformats.org/officeDocument/2006/relationships/customXml" Target="../ink/ink36.xml"/><Relationship Id="rId103" Type="http://schemas.openxmlformats.org/officeDocument/2006/relationships/image" Target="../media/image51.png"/><Relationship Id="rId108" Type="http://schemas.openxmlformats.org/officeDocument/2006/relationships/customXml" Target="../ink/ink73.xml"/><Relationship Id="rId124" Type="http://schemas.openxmlformats.org/officeDocument/2006/relationships/image" Target="../media/image60.png"/><Relationship Id="rId129" Type="http://schemas.openxmlformats.org/officeDocument/2006/relationships/customXml" Target="../ink/ink85.xml"/><Relationship Id="rId54" Type="http://schemas.openxmlformats.org/officeDocument/2006/relationships/customXml" Target="../ink/ink31.xml"/><Relationship Id="rId70" Type="http://schemas.openxmlformats.org/officeDocument/2006/relationships/customXml" Target="../ink/ink47.xml"/><Relationship Id="rId75" Type="http://schemas.openxmlformats.org/officeDocument/2006/relationships/customXml" Target="../ink/ink52.xml"/><Relationship Id="rId91" Type="http://schemas.openxmlformats.org/officeDocument/2006/relationships/image" Target="../media/image45.png"/><Relationship Id="rId96" Type="http://schemas.openxmlformats.org/officeDocument/2006/relationships/customXml" Target="../ink/ink67.xml"/><Relationship Id="rId1" Type="http://schemas.openxmlformats.org/officeDocument/2006/relationships/slideLayout" Target="../slideLayouts/slideLayout7.xml"/><Relationship Id="rId6" Type="http://schemas.openxmlformats.org/officeDocument/2006/relationships/image" Target="../media/image22.png"/><Relationship Id="rId23" Type="http://schemas.openxmlformats.org/officeDocument/2006/relationships/customXml" Target="../ink/ink11.xml"/><Relationship Id="rId28" Type="http://schemas.openxmlformats.org/officeDocument/2006/relationships/image" Target="../media/image33.png"/><Relationship Id="rId49" Type="http://schemas.openxmlformats.org/officeDocument/2006/relationships/customXml" Target="../ink/ink26.xml"/><Relationship Id="rId114" Type="http://schemas.openxmlformats.org/officeDocument/2006/relationships/image" Target="../media/image56.png"/><Relationship Id="rId119" Type="http://schemas.openxmlformats.org/officeDocument/2006/relationships/customXml" Target="../ink/ink80.xml"/><Relationship Id="rId44" Type="http://schemas.openxmlformats.org/officeDocument/2006/relationships/customXml" Target="../ink/ink22.xml"/><Relationship Id="rId60" Type="http://schemas.openxmlformats.org/officeDocument/2006/relationships/customXml" Target="../ink/ink37.xml"/><Relationship Id="rId65" Type="http://schemas.openxmlformats.org/officeDocument/2006/relationships/customXml" Target="../ink/ink42.xml"/><Relationship Id="rId81" Type="http://schemas.openxmlformats.org/officeDocument/2006/relationships/customXml" Target="../ink/ink58.xml"/><Relationship Id="rId86" Type="http://schemas.openxmlformats.org/officeDocument/2006/relationships/customXml" Target="../ink/ink62.xml"/><Relationship Id="rId13" Type="http://schemas.openxmlformats.org/officeDocument/2006/relationships/customXml" Target="../ink/ink6.xml"/><Relationship Id="rId18" Type="http://schemas.openxmlformats.org/officeDocument/2006/relationships/image" Target="../media/image28.png"/><Relationship Id="rId39" Type="http://schemas.openxmlformats.org/officeDocument/2006/relationships/image" Target="../media/image38.png"/><Relationship Id="rId109" Type="http://schemas.openxmlformats.org/officeDocument/2006/relationships/image" Target="../media/image54.png"/><Relationship Id="rId34" Type="http://schemas.openxmlformats.org/officeDocument/2006/relationships/image" Target="../media/image36.png"/><Relationship Id="rId50" Type="http://schemas.openxmlformats.org/officeDocument/2006/relationships/customXml" Target="../ink/ink27.xml"/><Relationship Id="rId55" Type="http://schemas.openxmlformats.org/officeDocument/2006/relationships/customXml" Target="../ink/ink32.xml"/><Relationship Id="rId76" Type="http://schemas.openxmlformats.org/officeDocument/2006/relationships/customXml" Target="../ink/ink53.xml"/><Relationship Id="rId97" Type="http://schemas.openxmlformats.org/officeDocument/2006/relationships/image" Target="../media/image48.png"/><Relationship Id="rId104" Type="http://schemas.openxmlformats.org/officeDocument/2006/relationships/customXml" Target="../ink/ink71.xml"/><Relationship Id="rId120" Type="http://schemas.openxmlformats.org/officeDocument/2006/relationships/image" Target="../media/image58.png"/><Relationship Id="rId125" Type="http://schemas.openxmlformats.org/officeDocument/2006/relationships/customXml" Target="../ink/ink83.xml"/><Relationship Id="rId7" Type="http://schemas.openxmlformats.org/officeDocument/2006/relationships/customXml" Target="../ink/ink3.xml"/><Relationship Id="rId71" Type="http://schemas.openxmlformats.org/officeDocument/2006/relationships/customXml" Target="../ink/ink48.xml"/><Relationship Id="rId92" Type="http://schemas.openxmlformats.org/officeDocument/2006/relationships/customXml" Target="../ink/ink65.xml"/><Relationship Id="rId2" Type="http://schemas.openxmlformats.org/officeDocument/2006/relationships/notesSlide" Target="../notesSlides/notesSlide2.xml"/><Relationship Id="rId29" Type="http://schemas.openxmlformats.org/officeDocument/2006/relationships/customXml" Target="../ink/ink14.xml"/><Relationship Id="rId24" Type="http://schemas.openxmlformats.org/officeDocument/2006/relationships/image" Target="../media/image31.png"/><Relationship Id="rId40" Type="http://schemas.openxmlformats.org/officeDocument/2006/relationships/customXml" Target="../ink/ink20.xml"/><Relationship Id="rId45" Type="http://schemas.openxmlformats.org/officeDocument/2006/relationships/customXml" Target="../ink/ink23.xml"/><Relationship Id="rId66" Type="http://schemas.openxmlformats.org/officeDocument/2006/relationships/customXml" Target="../ink/ink43.xml"/><Relationship Id="rId87" Type="http://schemas.openxmlformats.org/officeDocument/2006/relationships/image" Target="../media/image43.png"/><Relationship Id="rId110" Type="http://schemas.openxmlformats.org/officeDocument/2006/relationships/customXml" Target="../ink/ink74.xml"/><Relationship Id="rId115" Type="http://schemas.openxmlformats.org/officeDocument/2006/relationships/customXml" Target="../ink/ink77.xml"/><Relationship Id="rId61" Type="http://schemas.openxmlformats.org/officeDocument/2006/relationships/customXml" Target="../ink/ink38.xml"/><Relationship Id="rId82" Type="http://schemas.openxmlformats.org/officeDocument/2006/relationships/customXml" Target="../ink/ink59.xml"/><Relationship Id="rId19" Type="http://schemas.openxmlformats.org/officeDocument/2006/relationships/customXml" Target="../ink/ink9.xml"/><Relationship Id="rId14" Type="http://schemas.openxmlformats.org/officeDocument/2006/relationships/image" Target="../media/image26.png"/><Relationship Id="rId30" Type="http://schemas.openxmlformats.org/officeDocument/2006/relationships/image" Target="../media/image34.png"/><Relationship Id="rId35" Type="http://schemas.openxmlformats.org/officeDocument/2006/relationships/customXml" Target="../ink/ink17.xml"/><Relationship Id="rId56" Type="http://schemas.openxmlformats.org/officeDocument/2006/relationships/customXml" Target="../ink/ink33.xml"/><Relationship Id="rId77" Type="http://schemas.openxmlformats.org/officeDocument/2006/relationships/customXml" Target="../ink/ink54.xml"/><Relationship Id="rId100" Type="http://schemas.openxmlformats.org/officeDocument/2006/relationships/customXml" Target="../ink/ink69.xml"/><Relationship Id="rId105" Type="http://schemas.openxmlformats.org/officeDocument/2006/relationships/image" Target="../media/image52.png"/><Relationship Id="rId126" Type="http://schemas.openxmlformats.org/officeDocument/2006/relationships/image" Target="../media/image61.png"/><Relationship Id="rId8" Type="http://schemas.openxmlformats.org/officeDocument/2006/relationships/image" Target="../media/image23.png"/><Relationship Id="rId51" Type="http://schemas.openxmlformats.org/officeDocument/2006/relationships/customXml" Target="../ink/ink28.xml"/><Relationship Id="rId72" Type="http://schemas.openxmlformats.org/officeDocument/2006/relationships/customXml" Target="../ink/ink49.xml"/><Relationship Id="rId93" Type="http://schemas.openxmlformats.org/officeDocument/2006/relationships/image" Target="../media/image46.png"/><Relationship Id="rId98" Type="http://schemas.openxmlformats.org/officeDocument/2006/relationships/customXml" Target="../ink/ink68.xml"/><Relationship Id="rId121" Type="http://schemas.openxmlformats.org/officeDocument/2006/relationships/customXml" Target="../ink/ink81.xml"/><Relationship Id="rId3" Type="http://schemas.openxmlformats.org/officeDocument/2006/relationships/customXml" Target="../ink/ink1.xml"/><Relationship Id="rId25" Type="http://schemas.openxmlformats.org/officeDocument/2006/relationships/customXml" Target="../ink/ink12.xml"/><Relationship Id="rId46" Type="http://schemas.openxmlformats.org/officeDocument/2006/relationships/image" Target="../media/image41.png"/><Relationship Id="rId67" Type="http://schemas.openxmlformats.org/officeDocument/2006/relationships/customXml" Target="../ink/ink44.xml"/><Relationship Id="rId116" Type="http://schemas.openxmlformats.org/officeDocument/2006/relationships/customXml" Target="../ink/ink78.xml"/><Relationship Id="rId20" Type="http://schemas.openxmlformats.org/officeDocument/2006/relationships/image" Target="../media/image29.png"/><Relationship Id="rId41" Type="http://schemas.openxmlformats.org/officeDocument/2006/relationships/image" Target="../media/image39.png"/><Relationship Id="rId62" Type="http://schemas.openxmlformats.org/officeDocument/2006/relationships/customXml" Target="../ink/ink39.xml"/><Relationship Id="rId83" Type="http://schemas.openxmlformats.org/officeDocument/2006/relationships/customXml" Target="../ink/ink60.xml"/><Relationship Id="rId88" Type="http://schemas.openxmlformats.org/officeDocument/2006/relationships/customXml" Target="../ink/ink63.xml"/><Relationship Id="rId111" Type="http://schemas.openxmlformats.org/officeDocument/2006/relationships/image" Target="../media/image55.png"/><Relationship Id="rId15" Type="http://schemas.openxmlformats.org/officeDocument/2006/relationships/customXml" Target="../ink/ink7.xml"/><Relationship Id="rId36" Type="http://schemas.openxmlformats.org/officeDocument/2006/relationships/image" Target="../media/image37.png"/><Relationship Id="rId57" Type="http://schemas.openxmlformats.org/officeDocument/2006/relationships/customXml" Target="../ink/ink34.xml"/><Relationship Id="rId106" Type="http://schemas.openxmlformats.org/officeDocument/2006/relationships/customXml" Target="../ink/ink72.xml"/><Relationship Id="rId127" Type="http://schemas.openxmlformats.org/officeDocument/2006/relationships/customXml" Target="../ink/ink84.xml"/><Relationship Id="rId10" Type="http://schemas.openxmlformats.org/officeDocument/2006/relationships/image" Target="../media/image24.png"/><Relationship Id="rId31" Type="http://schemas.openxmlformats.org/officeDocument/2006/relationships/customXml" Target="../ink/ink15.xml"/><Relationship Id="rId52" Type="http://schemas.openxmlformats.org/officeDocument/2006/relationships/customXml" Target="../ink/ink29.xml"/><Relationship Id="rId73" Type="http://schemas.openxmlformats.org/officeDocument/2006/relationships/customXml" Target="../ink/ink50.xml"/><Relationship Id="rId78" Type="http://schemas.openxmlformats.org/officeDocument/2006/relationships/customXml" Target="../ink/ink55.xml"/><Relationship Id="rId94" Type="http://schemas.openxmlformats.org/officeDocument/2006/relationships/customXml" Target="../ink/ink66.xml"/><Relationship Id="rId99" Type="http://schemas.openxmlformats.org/officeDocument/2006/relationships/image" Target="../media/image49.png"/><Relationship Id="rId101" Type="http://schemas.openxmlformats.org/officeDocument/2006/relationships/image" Target="../media/image50.png"/><Relationship Id="rId122" Type="http://schemas.openxmlformats.org/officeDocument/2006/relationships/image" Target="../media/image59.png"/><Relationship Id="rId4" Type="http://schemas.openxmlformats.org/officeDocument/2006/relationships/image" Target="../media/image21.png"/><Relationship Id="rId9" Type="http://schemas.openxmlformats.org/officeDocument/2006/relationships/customXml" Target="../ink/ink4.xml"/><Relationship Id="rId26" Type="http://schemas.openxmlformats.org/officeDocument/2006/relationships/image" Target="../media/image32.png"/></Relationships>
</file>

<file path=ppt/slides/_rels/slide4.xml.rels><?xml version="1.0" encoding="UTF-8" standalone="yes"?>
<Relationships xmlns="http://schemas.openxmlformats.org/package/2006/relationships"><Relationship Id="rId13" Type="http://schemas.openxmlformats.org/officeDocument/2006/relationships/customXml" Target="../ink/ink92.xml"/><Relationship Id="rId18" Type="http://schemas.openxmlformats.org/officeDocument/2006/relationships/image" Target="../media/image65.png"/><Relationship Id="rId26" Type="http://schemas.openxmlformats.org/officeDocument/2006/relationships/customXml" Target="../ink/ink104.xml"/><Relationship Id="rId39" Type="http://schemas.openxmlformats.org/officeDocument/2006/relationships/customXml" Target="../ink/ink113.xml"/><Relationship Id="rId21" Type="http://schemas.openxmlformats.org/officeDocument/2006/relationships/customXml" Target="../ink/ink99.xml"/><Relationship Id="rId34" Type="http://schemas.openxmlformats.org/officeDocument/2006/relationships/image" Target="../media/image69.png"/><Relationship Id="rId42" Type="http://schemas.openxmlformats.org/officeDocument/2006/relationships/customXml" Target="../ink/ink116.xml"/><Relationship Id="rId47" Type="http://schemas.openxmlformats.org/officeDocument/2006/relationships/customXml" Target="../ink/ink121.xml"/><Relationship Id="rId50" Type="http://schemas.openxmlformats.org/officeDocument/2006/relationships/customXml" Target="../ink/ink124.xml"/><Relationship Id="rId55" Type="http://schemas.openxmlformats.org/officeDocument/2006/relationships/customXml" Target="../ink/ink129.xml"/><Relationship Id="rId7" Type="http://schemas.openxmlformats.org/officeDocument/2006/relationships/image" Target="../media/image64.png"/><Relationship Id="rId2" Type="http://schemas.openxmlformats.org/officeDocument/2006/relationships/notesSlide" Target="../notesSlides/notesSlide3.xml"/><Relationship Id="rId16" Type="http://schemas.openxmlformats.org/officeDocument/2006/relationships/customXml" Target="../ink/ink95.xml"/><Relationship Id="rId29" Type="http://schemas.openxmlformats.org/officeDocument/2006/relationships/image" Target="../media/image67.png"/><Relationship Id="rId11" Type="http://schemas.openxmlformats.org/officeDocument/2006/relationships/customXml" Target="../ink/ink90.xml"/><Relationship Id="rId24" Type="http://schemas.openxmlformats.org/officeDocument/2006/relationships/customXml" Target="../ink/ink102.xml"/><Relationship Id="rId32" Type="http://schemas.openxmlformats.org/officeDocument/2006/relationships/customXml" Target="../ink/ink107.xml"/><Relationship Id="rId37" Type="http://schemas.openxmlformats.org/officeDocument/2006/relationships/customXml" Target="../ink/ink111.xml"/><Relationship Id="rId40" Type="http://schemas.openxmlformats.org/officeDocument/2006/relationships/customXml" Target="../ink/ink114.xml"/><Relationship Id="rId45" Type="http://schemas.openxmlformats.org/officeDocument/2006/relationships/customXml" Target="../ink/ink119.xml"/><Relationship Id="rId53" Type="http://schemas.openxmlformats.org/officeDocument/2006/relationships/customXml" Target="../ink/ink127.xml"/><Relationship Id="rId5" Type="http://schemas.openxmlformats.org/officeDocument/2006/relationships/hyperlink" Target="https://creativecommons.org/licenses/by-nc-sa/3.0/" TargetMode="External"/><Relationship Id="rId10" Type="http://schemas.openxmlformats.org/officeDocument/2006/relationships/customXml" Target="../ink/ink89.xml"/><Relationship Id="rId19" Type="http://schemas.openxmlformats.org/officeDocument/2006/relationships/customXml" Target="../ink/ink97.xml"/><Relationship Id="rId31" Type="http://schemas.openxmlformats.org/officeDocument/2006/relationships/image" Target="../media/image68.png"/><Relationship Id="rId44" Type="http://schemas.openxmlformats.org/officeDocument/2006/relationships/customXml" Target="../ink/ink118.xml"/><Relationship Id="rId52" Type="http://schemas.openxmlformats.org/officeDocument/2006/relationships/customXml" Target="../ink/ink126.xml"/><Relationship Id="rId4" Type="http://schemas.openxmlformats.org/officeDocument/2006/relationships/hyperlink" Target="https://edutec4all.medu.sa/%D8%A7%D8%B3%D8%AA%D8%B1%D8%A7%D8%AA%D9%8A%D8%AC%D9%8A%D8%A9-%D8%B9%D8%B8%D9%85%D8%A9-%D8%A7%D9%84%D8%B3%D9%85%D9%83%D8%A9/" TargetMode="External"/><Relationship Id="rId9" Type="http://schemas.openxmlformats.org/officeDocument/2006/relationships/customXml" Target="../ink/ink88.xml"/><Relationship Id="rId14" Type="http://schemas.openxmlformats.org/officeDocument/2006/relationships/customXml" Target="../ink/ink93.xml"/><Relationship Id="rId22" Type="http://schemas.openxmlformats.org/officeDocument/2006/relationships/customXml" Target="../ink/ink100.xml"/><Relationship Id="rId27" Type="http://schemas.openxmlformats.org/officeDocument/2006/relationships/image" Target="../media/image66.png"/><Relationship Id="rId30" Type="http://schemas.openxmlformats.org/officeDocument/2006/relationships/customXml" Target="../ink/ink106.xml"/><Relationship Id="rId35" Type="http://schemas.openxmlformats.org/officeDocument/2006/relationships/customXml" Target="../ink/ink109.xml"/><Relationship Id="rId43" Type="http://schemas.openxmlformats.org/officeDocument/2006/relationships/customXml" Target="../ink/ink117.xml"/><Relationship Id="rId48" Type="http://schemas.openxmlformats.org/officeDocument/2006/relationships/customXml" Target="../ink/ink122.xml"/><Relationship Id="rId8" Type="http://schemas.openxmlformats.org/officeDocument/2006/relationships/customXml" Target="../ink/ink87.xml"/><Relationship Id="rId51" Type="http://schemas.openxmlformats.org/officeDocument/2006/relationships/customXml" Target="../ink/ink125.xml"/><Relationship Id="rId3" Type="http://schemas.openxmlformats.org/officeDocument/2006/relationships/image" Target="../media/image63.png"/><Relationship Id="rId12" Type="http://schemas.openxmlformats.org/officeDocument/2006/relationships/customXml" Target="../ink/ink91.xml"/><Relationship Id="rId17" Type="http://schemas.openxmlformats.org/officeDocument/2006/relationships/customXml" Target="../ink/ink96.xml"/><Relationship Id="rId25" Type="http://schemas.openxmlformats.org/officeDocument/2006/relationships/customXml" Target="../ink/ink103.xml"/><Relationship Id="rId33" Type="http://schemas.openxmlformats.org/officeDocument/2006/relationships/customXml" Target="../ink/ink108.xml"/><Relationship Id="rId38" Type="http://schemas.openxmlformats.org/officeDocument/2006/relationships/customXml" Target="../ink/ink112.xml"/><Relationship Id="rId46" Type="http://schemas.openxmlformats.org/officeDocument/2006/relationships/customXml" Target="../ink/ink120.xml"/><Relationship Id="rId20" Type="http://schemas.openxmlformats.org/officeDocument/2006/relationships/customXml" Target="../ink/ink98.xml"/><Relationship Id="rId41" Type="http://schemas.openxmlformats.org/officeDocument/2006/relationships/customXml" Target="../ink/ink115.xml"/><Relationship Id="rId54" Type="http://schemas.openxmlformats.org/officeDocument/2006/relationships/customXml" Target="../ink/ink128.xml"/><Relationship Id="rId1" Type="http://schemas.openxmlformats.org/officeDocument/2006/relationships/slideLayout" Target="../slideLayouts/slideLayout7.xml"/><Relationship Id="rId6" Type="http://schemas.openxmlformats.org/officeDocument/2006/relationships/customXml" Target="../ink/ink86.xml"/><Relationship Id="rId15" Type="http://schemas.openxmlformats.org/officeDocument/2006/relationships/customXml" Target="../ink/ink94.xml"/><Relationship Id="rId23" Type="http://schemas.openxmlformats.org/officeDocument/2006/relationships/customXml" Target="../ink/ink101.xml"/><Relationship Id="rId28" Type="http://schemas.openxmlformats.org/officeDocument/2006/relationships/customXml" Target="../ink/ink105.xml"/><Relationship Id="rId36" Type="http://schemas.openxmlformats.org/officeDocument/2006/relationships/customXml" Target="../ink/ink110.xml"/><Relationship Id="rId49" Type="http://schemas.openxmlformats.org/officeDocument/2006/relationships/customXml" Target="../ink/ink1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3.svg"/><Relationship Id="rId5" Type="http://schemas.openxmlformats.org/officeDocument/2006/relationships/image" Target="../media/image72.png"/><Relationship Id="rId10" Type="http://schemas.openxmlformats.org/officeDocument/2006/relationships/image" Target="../media/image77.svg"/><Relationship Id="rId4" Type="http://schemas.openxmlformats.org/officeDocument/2006/relationships/image" Target="../media/image71.svg"/><Relationship Id="rId9" Type="http://schemas.openxmlformats.org/officeDocument/2006/relationships/image" Target="../media/image76.png"/></Relationships>
</file>

<file path=ppt/slides/_rels/slide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9.svg"/></Relationships>
</file>

<file path=ppt/slides/_rels/slide8.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3.svg"/><Relationship Id="rId5" Type="http://schemas.openxmlformats.org/officeDocument/2006/relationships/image" Target="../media/image82.png"/><Relationship Id="rId10" Type="http://schemas.openxmlformats.org/officeDocument/2006/relationships/image" Target="../media/image87.svg"/><Relationship Id="rId4" Type="http://schemas.openxmlformats.org/officeDocument/2006/relationships/image" Target="../media/image81.svg"/><Relationship Id="rId9" Type="http://schemas.openxmlformats.org/officeDocument/2006/relationships/image" Target="../media/image86.png"/></Relationships>
</file>

<file path=ppt/slides/_rels/slide9.xml.rels><?xml version="1.0" encoding="UTF-8" standalone="yes"?>
<Relationships xmlns="http://schemas.openxmlformats.org/package/2006/relationships"><Relationship Id="rId8" Type="http://schemas.openxmlformats.org/officeDocument/2006/relationships/image" Target="../media/image93.svg"/><Relationship Id="rId13" Type="http://schemas.openxmlformats.org/officeDocument/2006/relationships/image" Target="../media/image98.png"/><Relationship Id="rId3" Type="http://schemas.openxmlformats.org/officeDocument/2006/relationships/image" Target="../media/image88.png"/><Relationship Id="rId7" Type="http://schemas.openxmlformats.org/officeDocument/2006/relationships/image" Target="../media/image92.png"/><Relationship Id="rId12" Type="http://schemas.openxmlformats.org/officeDocument/2006/relationships/image" Target="../media/image97.svg"/><Relationship Id="rId17" Type="http://schemas.openxmlformats.org/officeDocument/2006/relationships/image" Target="../media/image102.jpeg"/><Relationship Id="rId2" Type="http://schemas.openxmlformats.org/officeDocument/2006/relationships/notesSlide" Target="../notesSlides/notesSlide8.xml"/><Relationship Id="rId16" Type="http://schemas.openxmlformats.org/officeDocument/2006/relationships/image" Target="../media/image101.svg"/><Relationship Id="rId1" Type="http://schemas.openxmlformats.org/officeDocument/2006/relationships/slideLayout" Target="../slideLayouts/slideLayout7.xml"/><Relationship Id="rId6" Type="http://schemas.openxmlformats.org/officeDocument/2006/relationships/image" Target="../media/image91.svg"/><Relationship Id="rId11" Type="http://schemas.openxmlformats.org/officeDocument/2006/relationships/image" Target="../media/image96.png"/><Relationship Id="rId5" Type="http://schemas.openxmlformats.org/officeDocument/2006/relationships/image" Target="../media/image90.png"/><Relationship Id="rId15" Type="http://schemas.openxmlformats.org/officeDocument/2006/relationships/image" Target="../media/image100.png"/><Relationship Id="rId10" Type="http://schemas.openxmlformats.org/officeDocument/2006/relationships/image" Target="../media/image95.svg"/><Relationship Id="rId4" Type="http://schemas.openxmlformats.org/officeDocument/2006/relationships/image" Target="../media/image89.svg"/><Relationship Id="rId9" Type="http://schemas.openxmlformats.org/officeDocument/2006/relationships/image" Target="../media/image94.png"/><Relationship Id="rId14" Type="http://schemas.openxmlformats.org/officeDocument/2006/relationships/image" Target="../media/image99.svg"/></Relationships>
</file>

<file path=ppt/slides/_rels/slide10.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png"/><Relationship Id="rId1" Type="http://schemas.openxmlformats.org/officeDocument/2006/relationships/slideLayout" Target="../slideLayouts/slideLayout7.xml"/><Relationship Id="rId5" Type="http://schemas.openxmlformats.org/officeDocument/2006/relationships/image" Target="../media/image106.svg"/><Relationship Id="rId4" Type="http://schemas.openxmlformats.org/officeDocument/2006/relationships/image" Target="../media/image105.png"/></Relationships>
</file>

<file path=ppt/slides/_rels/slide11.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png"/><Relationship Id="rId1" Type="http://schemas.openxmlformats.org/officeDocument/2006/relationships/slideLayout" Target="../slideLayouts/slideLayout7.xml"/><Relationship Id="rId5" Type="http://schemas.openxmlformats.org/officeDocument/2006/relationships/image" Target="../media/image106.svg"/><Relationship Id="rId4" Type="http://schemas.openxmlformats.org/officeDocument/2006/relationships/image" Target="../media/image105.png"/></Relationships>
</file>

<file path=ppt/slides/_rels/slide12.xml.rels><?xml version="1.0" encoding="UTF-8" standalone="yes"?>
<Relationships xmlns="http://schemas.openxmlformats.org/package/2006/relationships"><Relationship Id="rId3" Type="http://schemas.openxmlformats.org/officeDocument/2006/relationships/image" Target="../media/image104.svg"/><Relationship Id="rId2" Type="http://schemas.openxmlformats.org/officeDocument/2006/relationships/image" Target="../media/image103.png"/><Relationship Id="rId1" Type="http://schemas.openxmlformats.org/officeDocument/2006/relationships/slideLayout" Target="../slideLayouts/slideLayout7.xml"/><Relationship Id="rId4" Type="http://schemas.openxmlformats.org/officeDocument/2006/relationships/image" Target="../media/image10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7326" y="504092"/>
            <a:ext cx="3932237" cy="1600200"/>
          </a:xfrm>
        </p:spPr>
        <p:txBody>
          <a:bodyPr/>
          <a:lstStyle/>
          <a:p>
            <a:r>
              <a:rPr lang="en-GB" sz="2800" b="1">
                <a:ea typeface="+mj-lt"/>
                <a:cs typeface="+mj-lt"/>
              </a:rPr>
              <a:t>WORK RELATED STRESS IN THE UK</a:t>
            </a:r>
            <a:endParaRPr lang="en-GB" sz="2800">
              <a:ea typeface="+mj-lt"/>
              <a:cs typeface="+mj-lt"/>
            </a:endParaRPr>
          </a:p>
          <a:p>
            <a:endParaRPr lang="en-GB">
              <a:cs typeface="Calibri Light"/>
            </a:endParaRPr>
          </a:p>
        </p:txBody>
      </p:sp>
      <p:pic>
        <p:nvPicPr>
          <p:cNvPr id="5" name="Graphic 5" descr="Money outline">
            <a:extLst>
              <a:ext uri="{FF2B5EF4-FFF2-40B4-BE49-F238E27FC236}">
                <a16:creationId xmlns:a16="http://schemas.microsoft.com/office/drawing/2014/main" id="{F9BEBCCA-26F1-4317-819B-0787B3DFFD21}"/>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7260858" y="797781"/>
            <a:ext cx="914400" cy="914400"/>
          </a:xfrm>
        </p:spPr>
      </p:pic>
      <p:sp>
        <p:nvSpPr>
          <p:cNvPr id="4" name="Text Placeholder 3">
            <a:extLst>
              <a:ext uri="{FF2B5EF4-FFF2-40B4-BE49-F238E27FC236}">
                <a16:creationId xmlns:a16="http://schemas.microsoft.com/office/drawing/2014/main" id="{16292DD3-FFE2-4FF5-B602-0933984891C0}"/>
              </a:ext>
            </a:extLst>
          </p:cNvPr>
          <p:cNvSpPr>
            <a:spLocks noGrp="1"/>
          </p:cNvSpPr>
          <p:nvPr>
            <p:ph type="body" sz="half" idx="2"/>
          </p:nvPr>
        </p:nvSpPr>
        <p:spPr>
          <a:xfrm>
            <a:off x="699111" y="2092569"/>
            <a:ext cx="3932237" cy="3811588"/>
          </a:xfrm>
        </p:spPr>
        <p:txBody>
          <a:bodyPr vert="horz" lIns="91440" tIns="45720" rIns="91440" bIns="45720" rtlCol="0" anchor="t">
            <a:normAutofit/>
          </a:bodyPr>
          <a:lstStyle/>
          <a:p>
            <a:r>
              <a:rPr lang="en-GB" sz="3600" b="1">
                <a:ea typeface="+mn-lt"/>
                <a:cs typeface="+mn-lt"/>
              </a:rPr>
              <a:t>PROBLEM SOLVING  &amp; DECISION </a:t>
            </a:r>
            <a:r>
              <a:rPr lang="en-GB" sz="3600" b="1">
                <a:ea typeface="+mn-lt"/>
                <a:cs typeface="Calibri"/>
              </a:rPr>
              <a:t>MAKING</a:t>
            </a:r>
            <a:endParaRPr lang="en-GB" sz="3600" b="1">
              <a:cs typeface="Calibri"/>
            </a:endParaRPr>
          </a:p>
          <a:p>
            <a:endParaRPr lang="en-GB">
              <a:cs typeface="Calibri"/>
            </a:endParaRPr>
          </a:p>
        </p:txBody>
      </p:sp>
      <p:pic>
        <p:nvPicPr>
          <p:cNvPr id="6" name="Graphic 6" descr="Sleep with solid fill">
            <a:extLst>
              <a:ext uri="{FF2B5EF4-FFF2-40B4-BE49-F238E27FC236}">
                <a16:creationId xmlns:a16="http://schemas.microsoft.com/office/drawing/2014/main" id="{8B87784B-F16B-4EF4-A226-1A2E73C6ED8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132277" y="1107831"/>
            <a:ext cx="914400" cy="914400"/>
          </a:xfrm>
          <a:prstGeom prst="rect">
            <a:avLst/>
          </a:prstGeom>
        </p:spPr>
      </p:pic>
      <p:pic>
        <p:nvPicPr>
          <p:cNvPr id="7" name="Graphic 7" descr="Mental Health outline">
            <a:extLst>
              <a:ext uri="{FF2B5EF4-FFF2-40B4-BE49-F238E27FC236}">
                <a16:creationId xmlns:a16="http://schemas.microsoft.com/office/drawing/2014/main" id="{A00F88C6-D199-461D-9117-728617F38EC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45569" y="1940169"/>
            <a:ext cx="914400" cy="914400"/>
          </a:xfrm>
          <a:prstGeom prst="rect">
            <a:avLst/>
          </a:prstGeom>
        </p:spPr>
      </p:pic>
      <p:pic>
        <p:nvPicPr>
          <p:cNvPr id="8" name="Graphic 8" descr="Family with two children with solid fill">
            <a:extLst>
              <a:ext uri="{FF2B5EF4-FFF2-40B4-BE49-F238E27FC236}">
                <a16:creationId xmlns:a16="http://schemas.microsoft.com/office/drawing/2014/main" id="{A96D516F-A754-4C55-BA43-DD5BD84E9CC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9620000">
            <a:off x="7045569" y="2225660"/>
            <a:ext cx="914400" cy="914400"/>
          </a:xfrm>
          <a:prstGeom prst="rect">
            <a:avLst/>
          </a:prstGeom>
        </p:spPr>
      </p:pic>
      <p:pic>
        <p:nvPicPr>
          <p:cNvPr id="9" name="Graphic 9" descr="Body builder with solid fill">
            <a:extLst>
              <a:ext uri="{FF2B5EF4-FFF2-40B4-BE49-F238E27FC236}">
                <a16:creationId xmlns:a16="http://schemas.microsoft.com/office/drawing/2014/main" id="{35EFDE05-08D7-4B5C-9D35-5B7C123EE41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638800" y="2971800"/>
            <a:ext cx="914400" cy="914400"/>
          </a:xfrm>
          <a:prstGeom prst="rect">
            <a:avLst/>
          </a:prstGeom>
        </p:spPr>
      </p:pic>
      <p:pic>
        <p:nvPicPr>
          <p:cNvPr id="10" name="Graphic 10" descr="Megaphone1 with solid fill">
            <a:extLst>
              <a:ext uri="{FF2B5EF4-FFF2-40B4-BE49-F238E27FC236}">
                <a16:creationId xmlns:a16="http://schemas.microsoft.com/office/drawing/2014/main" id="{AB6B8EF9-43AA-463F-B9ED-9CC360CB3406}"/>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8874369" y="2022231"/>
            <a:ext cx="914400" cy="914400"/>
          </a:xfrm>
          <a:prstGeom prst="rect">
            <a:avLst/>
          </a:prstGeom>
        </p:spPr>
      </p:pic>
      <p:pic>
        <p:nvPicPr>
          <p:cNvPr id="11" name="Graphic 11" descr="Wheelbarrow with solid fill">
            <a:extLst>
              <a:ext uri="{FF2B5EF4-FFF2-40B4-BE49-F238E27FC236}">
                <a16:creationId xmlns:a16="http://schemas.microsoft.com/office/drawing/2014/main" id="{E1A3823C-CF75-4CD9-A9AD-2392E0887EAF}"/>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675077" y="3077308"/>
            <a:ext cx="914400" cy="914400"/>
          </a:xfrm>
          <a:prstGeom prst="rect">
            <a:avLst/>
          </a:prstGeom>
        </p:spPr>
      </p:pic>
      <p:pic>
        <p:nvPicPr>
          <p:cNvPr id="12" name="Graphic 12" descr="Toy Train with solid fill">
            <a:extLst>
              <a:ext uri="{FF2B5EF4-FFF2-40B4-BE49-F238E27FC236}">
                <a16:creationId xmlns:a16="http://schemas.microsoft.com/office/drawing/2014/main" id="{51905A97-294D-42B4-BED5-4F92FD518FDF}"/>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10410092" y="2397369"/>
            <a:ext cx="914400" cy="914400"/>
          </a:xfrm>
          <a:prstGeom prst="rect">
            <a:avLst/>
          </a:prstGeom>
        </p:spPr>
      </p:pic>
      <p:pic>
        <p:nvPicPr>
          <p:cNvPr id="13" name="Graphic 13" descr="Mop and bucket outline">
            <a:extLst>
              <a:ext uri="{FF2B5EF4-FFF2-40B4-BE49-F238E27FC236}">
                <a16:creationId xmlns:a16="http://schemas.microsoft.com/office/drawing/2014/main" id="{2C0DA3B9-D43D-40F2-A992-733D906DDDA9}"/>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0269415" y="2687320"/>
            <a:ext cx="914400" cy="914400"/>
          </a:xfrm>
          <a:prstGeom prst="rect">
            <a:avLst/>
          </a:prstGeom>
        </p:spPr>
      </p:pic>
      <p:pic>
        <p:nvPicPr>
          <p:cNvPr id="14" name="Graphic 14" descr="Video camera with solid fill">
            <a:extLst>
              <a:ext uri="{FF2B5EF4-FFF2-40B4-BE49-F238E27FC236}">
                <a16:creationId xmlns:a16="http://schemas.microsoft.com/office/drawing/2014/main" id="{A3141762-4403-4928-9685-3195DE7844CA}"/>
              </a:ext>
            </a:extLst>
          </p:cNvPr>
          <p:cNvPicPr>
            <a:picLocks noChangeAspect="1"/>
          </p:cNvPicPr>
          <p:nvPr/>
        </p:nvPicPr>
        <p:blipFill>
          <a:blip r:embed="rId20">
            <a:extLst>
              <a:ext uri="{96DAC541-7B7A-43D3-8B79-37D633B846F1}">
                <asvg:svgBlip xmlns:asvg="http://schemas.microsoft.com/office/drawing/2016/SVG/main" r:embed="rId21"/>
              </a:ext>
            </a:extLst>
          </a:blip>
          <a:stretch>
            <a:fillRect/>
          </a:stretch>
        </p:blipFill>
        <p:spPr>
          <a:xfrm>
            <a:off x="7561385" y="4214446"/>
            <a:ext cx="914400" cy="914400"/>
          </a:xfrm>
          <a:prstGeom prst="rect">
            <a:avLst/>
          </a:prstGeom>
        </p:spPr>
      </p:pic>
      <p:sp>
        <p:nvSpPr>
          <p:cNvPr id="3" name="TextBox 2">
            <a:extLst>
              <a:ext uri="{FF2B5EF4-FFF2-40B4-BE49-F238E27FC236}">
                <a16:creationId xmlns:a16="http://schemas.microsoft.com/office/drawing/2014/main" id="{98C12447-42E1-4615-82CB-08D419AB450D}"/>
              </a:ext>
            </a:extLst>
          </p:cNvPr>
          <p:cNvSpPr txBox="1"/>
          <p:nvPr/>
        </p:nvSpPr>
        <p:spPr>
          <a:xfrm rot="660000">
            <a:off x="7200900" y="17526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Money</a:t>
            </a:r>
          </a:p>
        </p:txBody>
      </p:sp>
      <p:sp>
        <p:nvSpPr>
          <p:cNvPr id="15" name="TextBox 14">
            <a:extLst>
              <a:ext uri="{FF2B5EF4-FFF2-40B4-BE49-F238E27FC236}">
                <a16:creationId xmlns:a16="http://schemas.microsoft.com/office/drawing/2014/main" id="{97EF4D7C-287A-4D2F-A14A-32E9E0BDD5D9}"/>
              </a:ext>
            </a:extLst>
          </p:cNvPr>
          <p:cNvSpPr txBox="1"/>
          <p:nvPr/>
        </p:nvSpPr>
        <p:spPr>
          <a:xfrm rot="180000">
            <a:off x="9134475" y="98227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Not having enough rest</a:t>
            </a:r>
          </a:p>
        </p:txBody>
      </p:sp>
      <p:sp>
        <p:nvSpPr>
          <p:cNvPr id="16" name="TextBox 15">
            <a:extLst>
              <a:ext uri="{FF2B5EF4-FFF2-40B4-BE49-F238E27FC236}">
                <a16:creationId xmlns:a16="http://schemas.microsoft.com/office/drawing/2014/main" id="{63B0A673-E339-404F-AF3C-EDDD0ECFAF84}"/>
              </a:ext>
            </a:extLst>
          </p:cNvPr>
          <p:cNvSpPr txBox="1"/>
          <p:nvPr/>
        </p:nvSpPr>
        <p:spPr>
          <a:xfrm>
            <a:off x="5434479" y="2313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Health prob</a:t>
            </a:r>
            <a:r>
              <a:rPr lang="en-GB" dirty="0"/>
              <a:t>..</a:t>
            </a:r>
          </a:p>
        </p:txBody>
      </p:sp>
      <p:sp>
        <p:nvSpPr>
          <p:cNvPr id="17" name="TextBox 16">
            <a:extLst>
              <a:ext uri="{FF2B5EF4-FFF2-40B4-BE49-F238E27FC236}">
                <a16:creationId xmlns:a16="http://schemas.microsoft.com/office/drawing/2014/main" id="{6070AE57-7138-407D-B546-C8E627B0F657}"/>
              </a:ext>
            </a:extLst>
          </p:cNvPr>
          <p:cNvSpPr txBox="1"/>
          <p:nvPr/>
        </p:nvSpPr>
        <p:spPr>
          <a:xfrm>
            <a:off x="3044826" y="6164543"/>
            <a:ext cx="62282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Less time for family</a:t>
            </a:r>
          </a:p>
        </p:txBody>
      </p:sp>
      <p:sp>
        <p:nvSpPr>
          <p:cNvPr id="18" name="TextBox 17">
            <a:extLst>
              <a:ext uri="{FF2B5EF4-FFF2-40B4-BE49-F238E27FC236}">
                <a16:creationId xmlns:a16="http://schemas.microsoft.com/office/drawing/2014/main" id="{FE306187-53B2-48CC-A089-22FD02A97746}"/>
              </a:ext>
            </a:extLst>
          </p:cNvPr>
          <p:cNvSpPr txBox="1"/>
          <p:nvPr/>
        </p:nvSpPr>
        <p:spPr>
          <a:xfrm rot="420000">
            <a:off x="8902700" y="2197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Fake      News</a:t>
            </a:r>
          </a:p>
        </p:txBody>
      </p:sp>
      <p:sp>
        <p:nvSpPr>
          <p:cNvPr id="19" name="TextBox 18">
            <a:extLst>
              <a:ext uri="{FF2B5EF4-FFF2-40B4-BE49-F238E27FC236}">
                <a16:creationId xmlns:a16="http://schemas.microsoft.com/office/drawing/2014/main" id="{BC253B0A-063B-4EA8-8598-F3489F4DB2DE}"/>
              </a:ext>
            </a:extLst>
          </p:cNvPr>
          <p:cNvSpPr txBox="1"/>
          <p:nvPr/>
        </p:nvSpPr>
        <p:spPr>
          <a:xfrm>
            <a:off x="7559675" y="4003675"/>
            <a:ext cx="2781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Media</a:t>
            </a:r>
          </a:p>
        </p:txBody>
      </p:sp>
      <p:sp>
        <p:nvSpPr>
          <p:cNvPr id="20" name="TextBox 19">
            <a:extLst>
              <a:ext uri="{FF2B5EF4-FFF2-40B4-BE49-F238E27FC236}">
                <a16:creationId xmlns:a16="http://schemas.microsoft.com/office/drawing/2014/main" id="{A751ACAA-65AF-45DD-8B2C-BE90B416D617}"/>
              </a:ext>
            </a:extLst>
          </p:cNvPr>
          <p:cNvSpPr txBox="1"/>
          <p:nvPr/>
        </p:nvSpPr>
        <p:spPr>
          <a:xfrm rot="-3300000">
            <a:off x="10433050" y="16573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Hard work</a:t>
            </a:r>
          </a:p>
        </p:txBody>
      </p:sp>
      <p:sp>
        <p:nvSpPr>
          <p:cNvPr id="21" name="TextBox 20">
            <a:extLst>
              <a:ext uri="{FF2B5EF4-FFF2-40B4-BE49-F238E27FC236}">
                <a16:creationId xmlns:a16="http://schemas.microsoft.com/office/drawing/2014/main" id="{E5D00F71-5BC2-492A-88EE-18D71B6DCB63}"/>
              </a:ext>
            </a:extLst>
          </p:cNvPr>
          <p:cNvSpPr txBox="1"/>
          <p:nvPr/>
        </p:nvSpPr>
        <p:spPr>
          <a:xfrm rot="11100000" flipV="1">
            <a:off x="5956220" y="5539421"/>
            <a:ext cx="39602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solidFill>
                  <a:srgbClr val="FF0000"/>
                </a:solidFill>
              </a:rPr>
              <a:t>STRESS</a:t>
            </a:r>
          </a:p>
        </p:txBody>
      </p:sp>
      <p:sp>
        <p:nvSpPr>
          <p:cNvPr id="22" name="TextBox 21">
            <a:extLst>
              <a:ext uri="{FF2B5EF4-FFF2-40B4-BE49-F238E27FC236}">
                <a16:creationId xmlns:a16="http://schemas.microsoft.com/office/drawing/2014/main" id="{9B54BCAB-4EFF-43A2-8559-7FFB093F64C5}"/>
              </a:ext>
            </a:extLst>
          </p:cNvPr>
          <p:cNvSpPr txBox="1"/>
          <p:nvPr/>
        </p:nvSpPr>
        <p:spPr>
          <a:xfrm rot="2520000">
            <a:off x="8662076" y="3517702"/>
            <a:ext cx="2771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b="1" dirty="0"/>
              <a:t>Job</a:t>
            </a:r>
          </a:p>
        </p:txBody>
      </p:sp>
      <p:sp>
        <p:nvSpPr>
          <p:cNvPr id="23" name="TextBox 22">
            <a:extLst>
              <a:ext uri="{FF2B5EF4-FFF2-40B4-BE49-F238E27FC236}">
                <a16:creationId xmlns:a16="http://schemas.microsoft.com/office/drawing/2014/main" id="{90D6117C-529C-4E8C-912A-3F907468BD99}"/>
              </a:ext>
            </a:extLst>
          </p:cNvPr>
          <p:cNvSpPr txBox="1"/>
          <p:nvPr/>
        </p:nvSpPr>
        <p:spPr>
          <a:xfrm rot="-12060000" flipV="1">
            <a:off x="4443143" y="3576023"/>
            <a:ext cx="2771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Less movement</a:t>
            </a:r>
          </a:p>
        </p:txBody>
      </p:sp>
      <p:pic>
        <p:nvPicPr>
          <p:cNvPr id="24" name="Picture 24" descr="Family on the couch">
            <a:extLst>
              <a:ext uri="{FF2B5EF4-FFF2-40B4-BE49-F238E27FC236}">
                <a16:creationId xmlns:a16="http://schemas.microsoft.com/office/drawing/2014/main" id="{CFD0BF02-8104-4FB6-8A77-3F568F7AE0F3}"/>
              </a:ext>
            </a:extLst>
          </p:cNvPr>
          <p:cNvPicPr>
            <a:picLocks noChangeAspect="1"/>
          </p:cNvPicPr>
          <p:nvPr/>
        </p:nvPicPr>
        <p:blipFill>
          <a:blip r:embed="rId22"/>
          <a:stretch>
            <a:fillRect/>
          </a:stretch>
        </p:blipFill>
        <p:spPr>
          <a:xfrm>
            <a:off x="3099546" y="4329953"/>
            <a:ext cx="2743200" cy="1828800"/>
          </a:xfrm>
          <a:prstGeom prst="rect">
            <a:avLst/>
          </a:prstGeom>
        </p:spPr>
      </p:pic>
      <p:pic>
        <p:nvPicPr>
          <p:cNvPr id="25" name="Picture 25" descr="Stressed man at work">
            <a:extLst>
              <a:ext uri="{FF2B5EF4-FFF2-40B4-BE49-F238E27FC236}">
                <a16:creationId xmlns:a16="http://schemas.microsoft.com/office/drawing/2014/main" id="{B6C06E37-3D10-46FA-A3F8-26EF86CCDD72}"/>
              </a:ext>
            </a:extLst>
          </p:cNvPr>
          <p:cNvPicPr>
            <a:picLocks noChangeAspect="1"/>
          </p:cNvPicPr>
          <p:nvPr/>
        </p:nvPicPr>
        <p:blipFill>
          <a:blip r:embed="rId23"/>
          <a:stretch>
            <a:fillRect/>
          </a:stretch>
        </p:blipFill>
        <p:spPr>
          <a:xfrm>
            <a:off x="7850841" y="5136863"/>
            <a:ext cx="2743199" cy="1828626"/>
          </a:xfrm>
          <a:prstGeom prst="rect">
            <a:avLst/>
          </a:prstGeom>
        </p:spPr>
      </p:pic>
    </p:spTree>
    <p:extLst>
      <p:ext uri="{BB962C8B-B14F-4D97-AF65-F5344CB8AC3E}">
        <p14:creationId xmlns:p14="http://schemas.microsoft.com/office/powerpoint/2010/main" val="10985722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6FE40-27A7-426F-AC63-79B04097D897}"/>
              </a:ext>
            </a:extLst>
          </p:cNvPr>
          <p:cNvSpPr>
            <a:spLocks noGrp="1"/>
          </p:cNvSpPr>
          <p:nvPr>
            <p:ph type="title" idx="4294967295"/>
          </p:nvPr>
        </p:nvSpPr>
        <p:spPr>
          <a:xfrm>
            <a:off x="2828511" y="1239297"/>
            <a:ext cx="9548003" cy="940549"/>
          </a:xfrm>
        </p:spPr>
        <p:txBody>
          <a:bodyPr vert="horz" lIns="91440" tIns="45720" rIns="91440" bIns="45720" rtlCol="0" anchor="t">
            <a:noAutofit/>
          </a:bodyPr>
          <a:lstStyle/>
          <a:p>
            <a:r>
              <a:rPr lang="en-GB" sz="2000" b="1" dirty="0">
                <a:cs typeface="Calibri Light"/>
              </a:rPr>
              <a:t>In our modern civilization it's difficult to say there  are people who live without anxiety, the main problam in society is stress between individuals,</a:t>
            </a:r>
            <a:br>
              <a:rPr lang="en-GB" sz="2000" b="1" dirty="0">
                <a:cs typeface="Calibri Light"/>
              </a:rPr>
            </a:br>
            <a:r>
              <a:rPr lang="en-GB" sz="2000" b="1" dirty="0">
                <a:cs typeface="Calibri Light"/>
              </a:rPr>
              <a:t> obviously all individuals suffer from different stress in </a:t>
            </a:r>
            <a:r>
              <a:rPr lang="en-GB" sz="2000" b="1">
                <a:cs typeface="Calibri Light"/>
              </a:rPr>
              <a:t>their</a:t>
            </a:r>
            <a:r>
              <a:rPr lang="en-GB" sz="2000" b="1" dirty="0">
                <a:cs typeface="Calibri Light"/>
              </a:rPr>
              <a:t> daily life </a:t>
            </a:r>
          </a:p>
        </p:txBody>
      </p:sp>
      <p:sp>
        <p:nvSpPr>
          <p:cNvPr id="4" name="Text Placeholder 3">
            <a:extLst>
              <a:ext uri="{FF2B5EF4-FFF2-40B4-BE49-F238E27FC236}">
                <a16:creationId xmlns:a16="http://schemas.microsoft.com/office/drawing/2014/main" id="{6E8AB93B-F0B0-45ED-9814-48A2F98300B6}"/>
              </a:ext>
            </a:extLst>
          </p:cNvPr>
          <p:cNvSpPr>
            <a:spLocks noGrp="1"/>
          </p:cNvSpPr>
          <p:nvPr>
            <p:ph type="body" sz="half" idx="4294967295"/>
          </p:nvPr>
        </p:nvSpPr>
        <p:spPr>
          <a:xfrm>
            <a:off x="2629619" y="3627678"/>
            <a:ext cx="8915400" cy="493712"/>
          </a:xfrm>
        </p:spPr>
        <p:txBody>
          <a:bodyPr vert="horz" lIns="91440" tIns="45720" rIns="91440" bIns="45720" rtlCol="0" anchor="t">
            <a:noAutofit/>
          </a:bodyPr>
          <a:lstStyle/>
          <a:p>
            <a:pPr marL="0" indent="0">
              <a:buNone/>
            </a:pPr>
            <a:r>
              <a:rPr lang="en-GB" sz="2000" b="1" dirty="0">
                <a:cs typeface="Calibri"/>
              </a:rPr>
              <a:t>Due to this pandemic situation, people also suffer from various problems  in leading a healthy lifestyle whereby the stress among </a:t>
            </a:r>
            <a:r>
              <a:rPr lang="en-GB" sz="2000" b="1">
                <a:cs typeface="Calibri"/>
              </a:rPr>
              <a:t>citizens</a:t>
            </a:r>
            <a:r>
              <a:rPr lang="en-GB" sz="2000" b="1" dirty="0">
                <a:cs typeface="Calibri"/>
              </a:rPr>
              <a:t> is increasing overtime.</a:t>
            </a:r>
          </a:p>
          <a:p>
            <a:pPr marL="0" indent="0">
              <a:buNone/>
            </a:pPr>
            <a:endParaRPr lang="en-GB" sz="2000" b="1" dirty="0">
              <a:cs typeface="Calibri"/>
            </a:endParaRPr>
          </a:p>
          <a:p>
            <a:pPr marL="0" indent="0">
              <a:buNone/>
            </a:pPr>
            <a:r>
              <a:rPr lang="en-GB" sz="2000" b="1" dirty="0">
                <a:cs typeface="Calibri"/>
              </a:rPr>
              <a:t>Stress severely effects both physical and mental health </a:t>
            </a:r>
            <a:r>
              <a:rPr lang="en-GB" sz="2000" b="1">
                <a:cs typeface="Calibri"/>
              </a:rPr>
              <a:t>directly</a:t>
            </a:r>
            <a:endParaRPr lang="en-GB" sz="2000" b="1" dirty="0">
              <a:cs typeface="Calibri"/>
            </a:endParaRPr>
          </a:p>
          <a:p>
            <a:pPr marL="0" indent="0">
              <a:buNone/>
            </a:pPr>
            <a:r>
              <a:rPr lang="en-GB" sz="2000" b="1" dirty="0">
                <a:cs typeface="Calibri"/>
              </a:rPr>
              <a:t>However there are also solutions to overcome difficult situations, that is it is important to </a:t>
            </a:r>
            <a:r>
              <a:rPr lang="en-GB" sz="2000" b="1" err="1">
                <a:cs typeface="Calibri"/>
              </a:rPr>
              <a:t>analyze</a:t>
            </a:r>
            <a:r>
              <a:rPr lang="en-GB" sz="2000" b="1" dirty="0">
                <a:cs typeface="Calibri"/>
              </a:rPr>
              <a:t> the </a:t>
            </a:r>
            <a:r>
              <a:rPr lang="en-GB" sz="2000" b="1">
                <a:cs typeface="Calibri"/>
              </a:rPr>
              <a:t>existing </a:t>
            </a:r>
            <a:r>
              <a:rPr lang="en-GB" sz="2000" b="1" err="1">
                <a:cs typeface="Calibri"/>
              </a:rPr>
              <a:t>essue</a:t>
            </a:r>
            <a:r>
              <a:rPr lang="en-GB" sz="2000" b="1" dirty="0">
                <a:cs typeface="Calibri"/>
              </a:rPr>
              <a:t> and recommend alternative solutions to protect the individuals and help them to stay healthy</a:t>
            </a:r>
          </a:p>
          <a:p>
            <a:pPr marL="0" indent="0">
              <a:buNone/>
            </a:pPr>
            <a:endParaRPr lang="en-GB" sz="2000" b="1" dirty="0">
              <a:cs typeface="Calibri"/>
            </a:endParaRPr>
          </a:p>
          <a:p>
            <a:pPr marL="0" indent="0">
              <a:buNone/>
            </a:pPr>
            <a:endParaRPr lang="en-GB" sz="1200" b="1" dirty="0">
              <a:cs typeface="Calibri"/>
            </a:endParaRPr>
          </a:p>
          <a:p>
            <a:pPr marL="0" indent="0">
              <a:buNone/>
            </a:pPr>
            <a:endParaRPr lang="en-GB" sz="1200" b="1" dirty="0">
              <a:cs typeface="Calibri"/>
            </a:endParaRPr>
          </a:p>
          <a:p>
            <a:pPr marL="0" indent="0">
              <a:buNone/>
            </a:pPr>
            <a:endParaRPr lang="en-GB" sz="1200" b="1" dirty="0">
              <a:cs typeface="Calibri"/>
            </a:endParaRPr>
          </a:p>
        </p:txBody>
      </p:sp>
      <p:sp>
        <p:nvSpPr>
          <p:cNvPr id="3" name="TextBox 2">
            <a:extLst>
              <a:ext uri="{FF2B5EF4-FFF2-40B4-BE49-F238E27FC236}">
                <a16:creationId xmlns:a16="http://schemas.microsoft.com/office/drawing/2014/main" id="{3986291D-D106-452C-9E61-47C06A0669F8}"/>
              </a:ext>
            </a:extLst>
          </p:cNvPr>
          <p:cNvSpPr txBox="1"/>
          <p:nvPr/>
        </p:nvSpPr>
        <p:spPr>
          <a:xfrm rot="16800000">
            <a:off x="-163902" y="291285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STRESS</a:t>
            </a:r>
          </a:p>
        </p:txBody>
      </p:sp>
      <p:sp>
        <p:nvSpPr>
          <p:cNvPr id="5" name="TextBox 4">
            <a:extLst>
              <a:ext uri="{FF2B5EF4-FFF2-40B4-BE49-F238E27FC236}">
                <a16:creationId xmlns:a16="http://schemas.microsoft.com/office/drawing/2014/main" id="{8E1448D2-B75D-4DA3-A48A-4A55D90B07F7}"/>
              </a:ext>
            </a:extLst>
          </p:cNvPr>
          <p:cNvSpPr txBox="1"/>
          <p:nvPr/>
        </p:nvSpPr>
        <p:spPr>
          <a:xfrm rot="300000">
            <a:off x="2957449" y="690803"/>
            <a:ext cx="37352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ANAXITEY</a:t>
            </a:r>
          </a:p>
        </p:txBody>
      </p:sp>
      <p:sp>
        <p:nvSpPr>
          <p:cNvPr id="6" name="TextBox 5">
            <a:extLst>
              <a:ext uri="{FF2B5EF4-FFF2-40B4-BE49-F238E27FC236}">
                <a16:creationId xmlns:a16="http://schemas.microsoft.com/office/drawing/2014/main" id="{B2C42F33-F589-4E1D-998E-710A7AE09119}"/>
              </a:ext>
            </a:extLst>
          </p:cNvPr>
          <p:cNvSpPr txBox="1"/>
          <p:nvPr/>
        </p:nvSpPr>
        <p:spPr>
          <a:xfrm rot="11280000" flipV="1">
            <a:off x="4724400" y="7517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937022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B146C588-DA53-4557-9494-4DF8868B9342}"/>
                  </a:ext>
                </a:extLst>
              </p14:cNvPr>
              <p14:cNvContentPartPr/>
              <p14:nvPr/>
            </p14:nvContentPartPr>
            <p14:xfrm>
              <a:off x="11834821" y="5037812"/>
              <a:ext cx="19049" cy="390525"/>
            </p14:xfrm>
          </p:contentPart>
        </mc:Choice>
        <mc:Fallback xmlns="">
          <p:pic>
            <p:nvPicPr>
              <p:cNvPr id="9" name="Ink 8">
                <a:extLst>
                  <a:ext uri="{FF2B5EF4-FFF2-40B4-BE49-F238E27FC236}">
                    <a16:creationId xmlns:a16="http://schemas.microsoft.com/office/drawing/2014/main" id="{B146C588-DA53-4557-9494-4DF8868B9342}"/>
                  </a:ext>
                </a:extLst>
              </p:cNvPr>
              <p:cNvPicPr/>
              <p:nvPr/>
            </p:nvPicPr>
            <p:blipFill>
              <a:blip r:embed="rId4"/>
              <a:stretch>
                <a:fillRect/>
              </a:stretch>
            </p:blipFill>
            <p:spPr>
              <a:xfrm>
                <a:off x="10901420" y="5020044"/>
                <a:ext cx="1904900" cy="426423"/>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3357356D-092D-403A-8352-860560D8F4E2}"/>
                  </a:ext>
                </a:extLst>
              </p14:cNvPr>
              <p14:cNvContentPartPr/>
              <p14:nvPr/>
            </p14:nvContentPartPr>
            <p14:xfrm>
              <a:off x="11834820" y="5035345"/>
              <a:ext cx="447675" cy="19049"/>
            </p14:xfrm>
          </p:contentPart>
        </mc:Choice>
        <mc:Fallback xmlns="">
          <p:pic>
            <p:nvPicPr>
              <p:cNvPr id="10" name="Ink 9">
                <a:extLst>
                  <a:ext uri="{FF2B5EF4-FFF2-40B4-BE49-F238E27FC236}">
                    <a16:creationId xmlns:a16="http://schemas.microsoft.com/office/drawing/2014/main" id="{3357356D-092D-403A-8352-860560D8F4E2}"/>
                  </a:ext>
                </a:extLst>
              </p:cNvPr>
              <p:cNvPicPr/>
              <p:nvPr/>
            </p:nvPicPr>
            <p:blipFill>
              <a:blip r:embed="rId6"/>
              <a:stretch>
                <a:fillRect/>
              </a:stretch>
            </p:blipFill>
            <p:spPr>
              <a:xfrm>
                <a:off x="11817130" y="4101944"/>
                <a:ext cx="483417"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B0B9D29F-6E90-440A-B87F-E02442B57746}"/>
                  </a:ext>
                </a:extLst>
              </p14:cNvPr>
              <p14:cNvContentPartPr/>
              <p14:nvPr/>
            </p14:nvContentPartPr>
            <p14:xfrm>
              <a:off x="11643403" y="4650168"/>
              <a:ext cx="19049" cy="800099"/>
            </p14:xfrm>
          </p:contentPart>
        </mc:Choice>
        <mc:Fallback xmlns="">
          <p:pic>
            <p:nvPicPr>
              <p:cNvPr id="13" name="Ink 12">
                <a:extLst>
                  <a:ext uri="{FF2B5EF4-FFF2-40B4-BE49-F238E27FC236}">
                    <a16:creationId xmlns:a16="http://schemas.microsoft.com/office/drawing/2014/main" id="{B0B9D29F-6E90-440A-B87F-E02442B57746}"/>
                  </a:ext>
                </a:extLst>
              </p:cNvPr>
              <p:cNvPicPr/>
              <p:nvPr/>
            </p:nvPicPr>
            <p:blipFill>
              <a:blip r:embed="rId8"/>
              <a:stretch>
                <a:fillRect/>
              </a:stretch>
            </p:blipFill>
            <p:spPr>
              <a:xfrm>
                <a:off x="10690953" y="4632164"/>
                <a:ext cx="1904900" cy="835747"/>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2F6A9827-13C9-4F68-8B03-0FBF74D3DF1A}"/>
                  </a:ext>
                </a:extLst>
              </p14:cNvPr>
              <p14:cNvContentPartPr/>
              <p14:nvPr/>
            </p14:nvContentPartPr>
            <p14:xfrm>
              <a:off x="11272873" y="4652849"/>
              <a:ext cx="19049" cy="790575"/>
            </p14:xfrm>
          </p:contentPart>
        </mc:Choice>
        <mc:Fallback xmlns="">
          <p:pic>
            <p:nvPicPr>
              <p:cNvPr id="14" name="Ink 13">
                <a:extLst>
                  <a:ext uri="{FF2B5EF4-FFF2-40B4-BE49-F238E27FC236}">
                    <a16:creationId xmlns:a16="http://schemas.microsoft.com/office/drawing/2014/main" id="{2F6A9827-13C9-4F68-8B03-0FBF74D3DF1A}"/>
                  </a:ext>
                </a:extLst>
              </p:cNvPr>
              <p:cNvPicPr/>
              <p:nvPr/>
            </p:nvPicPr>
            <p:blipFill>
              <a:blip r:embed="rId10"/>
              <a:stretch>
                <a:fillRect/>
              </a:stretch>
            </p:blipFill>
            <p:spPr>
              <a:xfrm>
                <a:off x="10320423" y="4635257"/>
                <a:ext cx="1904900" cy="826119"/>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5" name="Ink 14">
                <a:extLst>
                  <a:ext uri="{FF2B5EF4-FFF2-40B4-BE49-F238E27FC236}">
                    <a16:creationId xmlns:a16="http://schemas.microsoft.com/office/drawing/2014/main" id="{6C34727C-FD23-4455-BB3F-3CDDCC90554B}"/>
                  </a:ext>
                </a:extLst>
              </p14:cNvPr>
              <p14:cNvContentPartPr/>
              <p14:nvPr/>
            </p14:nvContentPartPr>
            <p14:xfrm>
              <a:off x="11272872" y="4650965"/>
              <a:ext cx="371475" cy="19049"/>
            </p14:xfrm>
          </p:contentPart>
        </mc:Choice>
        <mc:Fallback xmlns="">
          <p:pic>
            <p:nvPicPr>
              <p:cNvPr id="15" name="Ink 14">
                <a:extLst>
                  <a:ext uri="{FF2B5EF4-FFF2-40B4-BE49-F238E27FC236}">
                    <a16:creationId xmlns:a16="http://schemas.microsoft.com/office/drawing/2014/main" id="{6C34727C-FD23-4455-BB3F-3CDDCC90554B}"/>
                  </a:ext>
                </a:extLst>
              </p:cNvPr>
              <p:cNvPicPr/>
              <p:nvPr/>
            </p:nvPicPr>
            <p:blipFill>
              <a:blip r:embed="rId12"/>
              <a:stretch>
                <a:fillRect/>
              </a:stretch>
            </p:blipFill>
            <p:spPr>
              <a:xfrm>
                <a:off x="11254751" y="3717564"/>
                <a:ext cx="407354"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6" name="Ink 15">
                <a:extLst>
                  <a:ext uri="{FF2B5EF4-FFF2-40B4-BE49-F238E27FC236}">
                    <a16:creationId xmlns:a16="http://schemas.microsoft.com/office/drawing/2014/main" id="{FD7A8D17-2AA9-457F-8289-F8D9F1179842}"/>
                  </a:ext>
                </a:extLst>
              </p14:cNvPr>
              <p14:cNvContentPartPr/>
              <p14:nvPr/>
            </p14:nvContentPartPr>
            <p14:xfrm>
              <a:off x="10918392" y="4156258"/>
              <a:ext cx="19049" cy="1257300"/>
            </p14:xfrm>
          </p:contentPart>
        </mc:Choice>
        <mc:Fallback xmlns="">
          <p:pic>
            <p:nvPicPr>
              <p:cNvPr id="16" name="Ink 15">
                <a:extLst>
                  <a:ext uri="{FF2B5EF4-FFF2-40B4-BE49-F238E27FC236}">
                    <a16:creationId xmlns:a16="http://schemas.microsoft.com/office/drawing/2014/main" id="{FD7A8D17-2AA9-457F-8289-F8D9F1179842}"/>
                  </a:ext>
                </a:extLst>
              </p:cNvPr>
              <p:cNvPicPr/>
              <p:nvPr/>
            </p:nvPicPr>
            <p:blipFill>
              <a:blip r:embed="rId14"/>
              <a:stretch>
                <a:fillRect/>
              </a:stretch>
            </p:blipFill>
            <p:spPr>
              <a:xfrm>
                <a:off x="9965942" y="4138286"/>
                <a:ext cx="1904900" cy="1292884"/>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A3452716-30A7-494C-9D24-FF2DC9A0952E}"/>
                  </a:ext>
                </a:extLst>
              </p14:cNvPr>
              <p14:cNvContentPartPr/>
              <p14:nvPr/>
            </p14:nvContentPartPr>
            <p14:xfrm>
              <a:off x="10498931" y="4278429"/>
              <a:ext cx="28575" cy="1190625"/>
            </p14:xfrm>
          </p:contentPart>
        </mc:Choice>
        <mc:Fallback xmlns="">
          <p:pic>
            <p:nvPicPr>
              <p:cNvPr id="17" name="Ink 16">
                <a:extLst>
                  <a:ext uri="{FF2B5EF4-FFF2-40B4-BE49-F238E27FC236}">
                    <a16:creationId xmlns:a16="http://schemas.microsoft.com/office/drawing/2014/main" id="{A3452716-30A7-494C-9D24-FF2DC9A0952E}"/>
                  </a:ext>
                </a:extLst>
              </p:cNvPr>
              <p:cNvPicPr/>
              <p:nvPr/>
            </p:nvPicPr>
            <p:blipFill>
              <a:blip r:embed="rId16"/>
              <a:stretch>
                <a:fillRect/>
              </a:stretch>
            </p:blipFill>
            <p:spPr>
              <a:xfrm>
                <a:off x="10480846" y="4260411"/>
                <a:ext cx="64384" cy="1226301"/>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8" name="Ink 17">
                <a:extLst>
                  <a:ext uri="{FF2B5EF4-FFF2-40B4-BE49-F238E27FC236}">
                    <a16:creationId xmlns:a16="http://schemas.microsoft.com/office/drawing/2014/main" id="{F1EE4B95-3814-4633-9DB7-074094CB6BEA}"/>
                  </a:ext>
                </a:extLst>
              </p14:cNvPr>
              <p14:cNvContentPartPr/>
              <p14:nvPr/>
            </p14:nvContentPartPr>
            <p14:xfrm>
              <a:off x="10499121" y="4112946"/>
              <a:ext cx="19049" cy="161925"/>
            </p14:xfrm>
          </p:contentPart>
        </mc:Choice>
        <mc:Fallback xmlns="">
          <p:pic>
            <p:nvPicPr>
              <p:cNvPr id="18" name="Ink 17">
                <a:extLst>
                  <a:ext uri="{FF2B5EF4-FFF2-40B4-BE49-F238E27FC236}">
                    <a16:creationId xmlns:a16="http://schemas.microsoft.com/office/drawing/2014/main" id="{F1EE4B95-3814-4633-9DB7-074094CB6BEA}"/>
                  </a:ext>
                </a:extLst>
              </p:cNvPr>
              <p:cNvPicPr/>
              <p:nvPr/>
            </p:nvPicPr>
            <p:blipFill>
              <a:blip r:embed="rId18"/>
              <a:stretch>
                <a:fillRect/>
              </a:stretch>
            </p:blipFill>
            <p:spPr>
              <a:xfrm>
                <a:off x="9546671" y="4095353"/>
                <a:ext cx="1904900" cy="19747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9" name="Ink 18">
                <a:extLst>
                  <a:ext uri="{FF2B5EF4-FFF2-40B4-BE49-F238E27FC236}">
                    <a16:creationId xmlns:a16="http://schemas.microsoft.com/office/drawing/2014/main" id="{26EEFC09-65AB-41B7-AD78-580C1F5329A4}"/>
                  </a:ext>
                </a:extLst>
              </p14:cNvPr>
              <p14:cNvContentPartPr/>
              <p14:nvPr/>
            </p14:nvContentPartPr>
            <p14:xfrm>
              <a:off x="10499121" y="4110479"/>
              <a:ext cx="457200" cy="19049"/>
            </p14:xfrm>
          </p:contentPart>
        </mc:Choice>
        <mc:Fallback xmlns="">
          <p:pic>
            <p:nvPicPr>
              <p:cNvPr id="19" name="Ink 18">
                <a:extLst>
                  <a:ext uri="{FF2B5EF4-FFF2-40B4-BE49-F238E27FC236}">
                    <a16:creationId xmlns:a16="http://schemas.microsoft.com/office/drawing/2014/main" id="{26EEFC09-65AB-41B7-AD78-580C1F5329A4}"/>
                  </a:ext>
                </a:extLst>
              </p:cNvPr>
              <p:cNvPicPr/>
              <p:nvPr/>
            </p:nvPicPr>
            <p:blipFill>
              <a:blip r:embed="rId20"/>
              <a:stretch>
                <a:fillRect/>
              </a:stretch>
            </p:blipFill>
            <p:spPr>
              <a:xfrm>
                <a:off x="10480964" y="3177078"/>
                <a:ext cx="493151"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0" name="Ink 19">
                <a:extLst>
                  <a:ext uri="{FF2B5EF4-FFF2-40B4-BE49-F238E27FC236}">
                    <a16:creationId xmlns:a16="http://schemas.microsoft.com/office/drawing/2014/main" id="{4D248C78-942B-4117-BA8F-FA2BFD0042FD}"/>
                  </a:ext>
                </a:extLst>
              </p14:cNvPr>
              <p14:cNvContentPartPr/>
              <p14:nvPr/>
            </p14:nvContentPartPr>
            <p14:xfrm>
              <a:off x="10077487" y="3726498"/>
              <a:ext cx="19049" cy="1714500"/>
            </p14:xfrm>
          </p:contentPart>
        </mc:Choice>
        <mc:Fallback xmlns="">
          <p:pic>
            <p:nvPicPr>
              <p:cNvPr id="20" name="Ink 19">
                <a:extLst>
                  <a:ext uri="{FF2B5EF4-FFF2-40B4-BE49-F238E27FC236}">
                    <a16:creationId xmlns:a16="http://schemas.microsoft.com/office/drawing/2014/main" id="{4D248C78-942B-4117-BA8F-FA2BFD0042FD}"/>
                  </a:ext>
                </a:extLst>
              </p:cNvPr>
              <p:cNvPicPr/>
              <p:nvPr/>
            </p:nvPicPr>
            <p:blipFill>
              <a:blip r:embed="rId22"/>
              <a:stretch>
                <a:fillRect/>
              </a:stretch>
            </p:blipFill>
            <p:spPr>
              <a:xfrm>
                <a:off x="9990901" y="3708526"/>
                <a:ext cx="190490" cy="1750084"/>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1" name="Ink 20">
                <a:extLst>
                  <a:ext uri="{FF2B5EF4-FFF2-40B4-BE49-F238E27FC236}">
                    <a16:creationId xmlns:a16="http://schemas.microsoft.com/office/drawing/2014/main" id="{4957B1D4-05F2-4865-9F23-3354F13A6B62}"/>
                  </a:ext>
                </a:extLst>
              </p14:cNvPr>
              <p14:cNvContentPartPr/>
              <p14:nvPr/>
            </p14:nvContentPartPr>
            <p14:xfrm>
              <a:off x="9610329" y="3579111"/>
              <a:ext cx="19049" cy="1866899"/>
            </p14:xfrm>
          </p:contentPart>
        </mc:Choice>
        <mc:Fallback xmlns="">
          <p:pic>
            <p:nvPicPr>
              <p:cNvPr id="21" name="Ink 20">
                <a:extLst>
                  <a:ext uri="{FF2B5EF4-FFF2-40B4-BE49-F238E27FC236}">
                    <a16:creationId xmlns:a16="http://schemas.microsoft.com/office/drawing/2014/main" id="{4957B1D4-05F2-4865-9F23-3354F13A6B62}"/>
                  </a:ext>
                </a:extLst>
              </p:cNvPr>
              <p:cNvPicPr/>
              <p:nvPr/>
            </p:nvPicPr>
            <p:blipFill>
              <a:blip r:embed="rId24"/>
              <a:stretch>
                <a:fillRect/>
              </a:stretch>
            </p:blipFill>
            <p:spPr>
              <a:xfrm>
                <a:off x="9568918" y="3561153"/>
                <a:ext cx="101043" cy="1902456"/>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2" name="Ink 21">
                <a:extLst>
                  <a:ext uri="{FF2B5EF4-FFF2-40B4-BE49-F238E27FC236}">
                    <a16:creationId xmlns:a16="http://schemas.microsoft.com/office/drawing/2014/main" id="{4A97D69F-68DD-4CA8-BEAB-AF7CF70BEB80}"/>
                  </a:ext>
                </a:extLst>
              </p14:cNvPr>
              <p14:cNvContentPartPr/>
              <p14:nvPr/>
            </p14:nvContentPartPr>
            <p14:xfrm>
              <a:off x="9615074" y="3576644"/>
              <a:ext cx="476250" cy="19049"/>
            </p14:xfrm>
          </p:contentPart>
        </mc:Choice>
        <mc:Fallback xmlns="">
          <p:pic>
            <p:nvPicPr>
              <p:cNvPr id="22" name="Ink 21">
                <a:extLst>
                  <a:ext uri="{FF2B5EF4-FFF2-40B4-BE49-F238E27FC236}">
                    <a16:creationId xmlns:a16="http://schemas.microsoft.com/office/drawing/2014/main" id="{4A97D69F-68DD-4CA8-BEAB-AF7CF70BEB80}"/>
                  </a:ext>
                </a:extLst>
              </p:cNvPr>
              <p:cNvPicPr/>
              <p:nvPr/>
            </p:nvPicPr>
            <p:blipFill>
              <a:blip r:embed="rId26"/>
              <a:stretch>
                <a:fillRect/>
              </a:stretch>
            </p:blipFill>
            <p:spPr>
              <a:xfrm>
                <a:off x="9596993" y="2643243"/>
                <a:ext cx="512050"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3" name="Ink 22">
                <a:extLst>
                  <a:ext uri="{FF2B5EF4-FFF2-40B4-BE49-F238E27FC236}">
                    <a16:creationId xmlns:a16="http://schemas.microsoft.com/office/drawing/2014/main" id="{AE6DAEC0-BB30-4BEA-9CC6-192AE210CC0E}"/>
                  </a:ext>
                </a:extLst>
              </p14:cNvPr>
              <p14:cNvContentPartPr/>
              <p14:nvPr/>
            </p14:nvContentPartPr>
            <p14:xfrm>
              <a:off x="10092601" y="3492416"/>
              <a:ext cx="19049" cy="285750"/>
            </p14:xfrm>
          </p:contentPart>
        </mc:Choice>
        <mc:Fallback xmlns="">
          <p:pic>
            <p:nvPicPr>
              <p:cNvPr id="23" name="Ink 22">
                <a:extLst>
                  <a:ext uri="{FF2B5EF4-FFF2-40B4-BE49-F238E27FC236}">
                    <a16:creationId xmlns:a16="http://schemas.microsoft.com/office/drawing/2014/main" id="{AE6DAEC0-BB30-4BEA-9CC6-192AE210CC0E}"/>
                  </a:ext>
                </a:extLst>
              </p:cNvPr>
              <p:cNvPicPr/>
              <p:nvPr/>
            </p:nvPicPr>
            <p:blipFill>
              <a:blip r:embed="rId28"/>
              <a:stretch>
                <a:fillRect/>
              </a:stretch>
            </p:blipFill>
            <p:spPr>
              <a:xfrm>
                <a:off x="9140151" y="3474169"/>
                <a:ext cx="1904900" cy="321879"/>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4" name="Ink 23">
                <a:extLst>
                  <a:ext uri="{FF2B5EF4-FFF2-40B4-BE49-F238E27FC236}">
                    <a16:creationId xmlns:a16="http://schemas.microsoft.com/office/drawing/2014/main" id="{10EA7718-3C5B-4731-952E-021BC44A759F}"/>
                  </a:ext>
                </a:extLst>
              </p14:cNvPr>
              <p14:cNvContentPartPr/>
              <p14:nvPr/>
            </p14:nvContentPartPr>
            <p14:xfrm>
              <a:off x="9083193" y="2687308"/>
              <a:ext cx="19049" cy="2714624"/>
            </p14:xfrm>
          </p:contentPart>
        </mc:Choice>
        <mc:Fallback xmlns="">
          <p:pic>
            <p:nvPicPr>
              <p:cNvPr id="24" name="Ink 23">
                <a:extLst>
                  <a:ext uri="{FF2B5EF4-FFF2-40B4-BE49-F238E27FC236}">
                    <a16:creationId xmlns:a16="http://schemas.microsoft.com/office/drawing/2014/main" id="{10EA7718-3C5B-4731-952E-021BC44A759F}"/>
                  </a:ext>
                </a:extLst>
              </p:cNvPr>
              <p:cNvPicPr/>
              <p:nvPr/>
            </p:nvPicPr>
            <p:blipFill>
              <a:blip r:embed="rId30"/>
              <a:stretch>
                <a:fillRect/>
              </a:stretch>
            </p:blipFill>
            <p:spPr>
              <a:xfrm>
                <a:off x="8845080" y="2669652"/>
                <a:ext cx="490512" cy="2750295"/>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6" name="Ink 25">
                <a:extLst>
                  <a:ext uri="{FF2B5EF4-FFF2-40B4-BE49-F238E27FC236}">
                    <a16:creationId xmlns:a16="http://schemas.microsoft.com/office/drawing/2014/main" id="{FD3AB058-05D3-41AF-B0C8-18237B32E5D3}"/>
                  </a:ext>
                </a:extLst>
              </p14:cNvPr>
              <p14:cNvContentPartPr/>
              <p14:nvPr/>
            </p14:nvContentPartPr>
            <p14:xfrm>
              <a:off x="9096082" y="2496615"/>
              <a:ext cx="19049" cy="323850"/>
            </p14:xfrm>
          </p:contentPart>
        </mc:Choice>
        <mc:Fallback xmlns="">
          <p:pic>
            <p:nvPicPr>
              <p:cNvPr id="26" name="Ink 25">
                <a:extLst>
                  <a:ext uri="{FF2B5EF4-FFF2-40B4-BE49-F238E27FC236}">
                    <a16:creationId xmlns:a16="http://schemas.microsoft.com/office/drawing/2014/main" id="{FD3AB058-05D3-41AF-B0C8-18237B32E5D3}"/>
                  </a:ext>
                </a:extLst>
              </p:cNvPr>
              <p:cNvPicPr/>
              <p:nvPr/>
            </p:nvPicPr>
            <p:blipFill>
              <a:blip r:embed="rId32"/>
              <a:stretch>
                <a:fillRect/>
              </a:stretch>
            </p:blipFill>
            <p:spPr>
              <a:xfrm>
                <a:off x="8143632" y="2478523"/>
                <a:ext cx="1904900" cy="359673"/>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7" name="Ink 26">
                <a:extLst>
                  <a:ext uri="{FF2B5EF4-FFF2-40B4-BE49-F238E27FC236}">
                    <a16:creationId xmlns:a16="http://schemas.microsoft.com/office/drawing/2014/main" id="{872A0C11-C83A-466B-8A1E-CA675E647057}"/>
                  </a:ext>
                </a:extLst>
              </p14:cNvPr>
              <p14:cNvContentPartPr/>
              <p14:nvPr/>
            </p14:nvContentPartPr>
            <p14:xfrm>
              <a:off x="8118924" y="1746025"/>
              <a:ext cx="57150" cy="3743324"/>
            </p14:xfrm>
          </p:contentPart>
        </mc:Choice>
        <mc:Fallback xmlns="">
          <p:pic>
            <p:nvPicPr>
              <p:cNvPr id="27" name="Ink 26">
                <a:extLst>
                  <a:ext uri="{FF2B5EF4-FFF2-40B4-BE49-F238E27FC236}">
                    <a16:creationId xmlns:a16="http://schemas.microsoft.com/office/drawing/2014/main" id="{872A0C11-C83A-466B-8A1E-CA675E647057}"/>
                  </a:ext>
                </a:extLst>
              </p:cNvPr>
              <p:cNvPicPr/>
              <p:nvPr/>
            </p:nvPicPr>
            <p:blipFill>
              <a:blip r:embed="rId34"/>
              <a:stretch>
                <a:fillRect/>
              </a:stretch>
            </p:blipFill>
            <p:spPr>
              <a:xfrm>
                <a:off x="8099746" y="1728035"/>
                <a:ext cx="95122" cy="3778944"/>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8" name="Ink 27">
                <a:extLst>
                  <a:ext uri="{FF2B5EF4-FFF2-40B4-BE49-F238E27FC236}">
                    <a16:creationId xmlns:a16="http://schemas.microsoft.com/office/drawing/2014/main" id="{78BCF182-716B-4A96-84DD-77B28DE198A2}"/>
                  </a:ext>
                </a:extLst>
              </p14:cNvPr>
              <p14:cNvContentPartPr/>
              <p14:nvPr/>
            </p14:nvContentPartPr>
            <p14:xfrm>
              <a:off x="7706396" y="1702660"/>
              <a:ext cx="19049" cy="3781425"/>
            </p14:xfrm>
          </p:contentPart>
        </mc:Choice>
        <mc:Fallback xmlns="">
          <p:pic>
            <p:nvPicPr>
              <p:cNvPr id="28" name="Ink 27">
                <a:extLst>
                  <a:ext uri="{FF2B5EF4-FFF2-40B4-BE49-F238E27FC236}">
                    <a16:creationId xmlns:a16="http://schemas.microsoft.com/office/drawing/2014/main" id="{78BCF182-716B-4A96-84DD-77B28DE198A2}"/>
                  </a:ext>
                </a:extLst>
              </p:cNvPr>
              <p:cNvPicPr/>
              <p:nvPr/>
            </p:nvPicPr>
            <p:blipFill>
              <a:blip r:embed="rId36"/>
              <a:stretch>
                <a:fillRect/>
              </a:stretch>
            </p:blipFill>
            <p:spPr>
              <a:xfrm>
                <a:off x="7674210" y="1685005"/>
                <a:ext cx="84078" cy="3817095"/>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9" name="Ink 28">
                <a:extLst>
                  <a:ext uri="{FF2B5EF4-FFF2-40B4-BE49-F238E27FC236}">
                    <a16:creationId xmlns:a16="http://schemas.microsoft.com/office/drawing/2014/main" id="{2DF9414C-2FD7-4546-AC50-7FE12427BA31}"/>
                  </a:ext>
                </a:extLst>
              </p14:cNvPr>
              <p14:cNvContentPartPr/>
              <p14:nvPr/>
            </p14:nvContentPartPr>
            <p14:xfrm>
              <a:off x="7706494" y="1700192"/>
              <a:ext cx="457200" cy="19049"/>
            </p14:xfrm>
          </p:contentPart>
        </mc:Choice>
        <mc:Fallback xmlns="">
          <p:pic>
            <p:nvPicPr>
              <p:cNvPr id="29" name="Ink 28">
                <a:extLst>
                  <a:ext uri="{FF2B5EF4-FFF2-40B4-BE49-F238E27FC236}">
                    <a16:creationId xmlns:a16="http://schemas.microsoft.com/office/drawing/2014/main" id="{2DF9414C-2FD7-4546-AC50-7FE12427BA31}"/>
                  </a:ext>
                </a:extLst>
              </p:cNvPr>
              <p:cNvPicPr/>
              <p:nvPr/>
            </p:nvPicPr>
            <p:blipFill>
              <a:blip r:embed="rId20"/>
              <a:stretch>
                <a:fillRect/>
              </a:stretch>
            </p:blipFill>
            <p:spPr>
              <a:xfrm>
                <a:off x="7688423" y="766791"/>
                <a:ext cx="492981"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0" name="Ink 29">
                <a:extLst>
                  <a:ext uri="{FF2B5EF4-FFF2-40B4-BE49-F238E27FC236}">
                    <a16:creationId xmlns:a16="http://schemas.microsoft.com/office/drawing/2014/main" id="{E2924097-D6E4-4D12-B162-963C27437A9D}"/>
                  </a:ext>
                </a:extLst>
              </p14:cNvPr>
              <p14:cNvContentPartPr/>
              <p14:nvPr/>
            </p14:nvContentPartPr>
            <p14:xfrm>
              <a:off x="8638909" y="5436480"/>
              <a:ext cx="19049" cy="19049"/>
            </p14:xfrm>
          </p:contentPart>
        </mc:Choice>
        <mc:Fallback xmlns="">
          <p:pic>
            <p:nvPicPr>
              <p:cNvPr id="30" name="Ink 29">
                <a:extLst>
                  <a:ext uri="{FF2B5EF4-FFF2-40B4-BE49-F238E27FC236}">
                    <a16:creationId xmlns:a16="http://schemas.microsoft.com/office/drawing/2014/main" id="{E2924097-D6E4-4D12-B162-963C27437A9D}"/>
                  </a:ext>
                </a:extLst>
              </p:cNvPr>
              <p:cNvPicPr/>
              <p:nvPr/>
            </p:nvPicPr>
            <p:blipFill>
              <a:blip r:embed="rId39"/>
              <a:stretch>
                <a:fillRect/>
              </a:stretch>
            </p:blipFill>
            <p:spPr>
              <a:xfrm>
                <a:off x="7686459" y="4503079"/>
                <a:ext cx="1904900"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1" name="Ink 30">
                <a:extLst>
                  <a:ext uri="{FF2B5EF4-FFF2-40B4-BE49-F238E27FC236}">
                    <a16:creationId xmlns:a16="http://schemas.microsoft.com/office/drawing/2014/main" id="{7CC298CC-B144-4FC3-A320-0B261225C579}"/>
                  </a:ext>
                </a:extLst>
              </p14:cNvPr>
              <p14:cNvContentPartPr/>
              <p14:nvPr/>
            </p14:nvContentPartPr>
            <p14:xfrm>
              <a:off x="8638909" y="2498273"/>
              <a:ext cx="476250" cy="2933700"/>
            </p14:xfrm>
          </p:contentPart>
        </mc:Choice>
        <mc:Fallback xmlns="">
          <p:pic>
            <p:nvPicPr>
              <p:cNvPr id="31" name="Ink 30">
                <a:extLst>
                  <a:ext uri="{FF2B5EF4-FFF2-40B4-BE49-F238E27FC236}">
                    <a16:creationId xmlns:a16="http://schemas.microsoft.com/office/drawing/2014/main" id="{7CC298CC-B144-4FC3-A320-0B261225C579}"/>
                  </a:ext>
                </a:extLst>
              </p:cNvPr>
              <p:cNvPicPr/>
              <p:nvPr/>
            </p:nvPicPr>
            <p:blipFill>
              <a:blip r:embed="rId41"/>
              <a:stretch>
                <a:fillRect/>
              </a:stretch>
            </p:blipFill>
            <p:spPr>
              <a:xfrm>
                <a:off x="8620883" y="2480304"/>
                <a:ext cx="511942" cy="296928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2" name="Ink 31">
                <a:extLst>
                  <a:ext uri="{FF2B5EF4-FFF2-40B4-BE49-F238E27FC236}">
                    <a16:creationId xmlns:a16="http://schemas.microsoft.com/office/drawing/2014/main" id="{9C26E0F2-E572-4317-9C69-1FE93B9E9A16}"/>
                  </a:ext>
                </a:extLst>
              </p14:cNvPr>
              <p14:cNvContentPartPr/>
              <p14:nvPr/>
            </p14:nvContentPartPr>
            <p14:xfrm>
              <a:off x="12169916" y="5007458"/>
              <a:ext cx="19049" cy="457200"/>
            </p14:xfrm>
          </p:contentPart>
        </mc:Choice>
        <mc:Fallback xmlns="">
          <p:pic>
            <p:nvPicPr>
              <p:cNvPr id="32" name="Ink 31">
                <a:extLst>
                  <a:ext uri="{FF2B5EF4-FFF2-40B4-BE49-F238E27FC236}">
                    <a16:creationId xmlns:a16="http://schemas.microsoft.com/office/drawing/2014/main" id="{9C26E0F2-E572-4317-9C69-1FE93B9E9A16}"/>
                  </a:ext>
                </a:extLst>
              </p:cNvPr>
              <p:cNvPicPr/>
              <p:nvPr/>
            </p:nvPicPr>
            <p:blipFill>
              <a:blip r:embed="rId43"/>
              <a:stretch>
                <a:fillRect/>
              </a:stretch>
            </p:blipFill>
            <p:spPr>
              <a:xfrm>
                <a:off x="11236515" y="4989734"/>
                <a:ext cx="1904900" cy="493009"/>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3" name="Ink 32">
                <a:extLst>
                  <a:ext uri="{FF2B5EF4-FFF2-40B4-BE49-F238E27FC236}">
                    <a16:creationId xmlns:a16="http://schemas.microsoft.com/office/drawing/2014/main" id="{8B0E0949-E304-489C-AB7B-0BC524D021A2}"/>
                  </a:ext>
                </a:extLst>
              </p14:cNvPr>
              <p14:cNvContentPartPr/>
              <p14:nvPr/>
            </p14:nvContentPartPr>
            <p14:xfrm>
              <a:off x="12496206" y="4538940"/>
              <a:ext cx="19049" cy="19049"/>
            </p14:xfrm>
          </p:contentPart>
        </mc:Choice>
        <mc:Fallback xmlns="">
          <p:pic>
            <p:nvPicPr>
              <p:cNvPr id="33" name="Ink 32">
                <a:extLst>
                  <a:ext uri="{FF2B5EF4-FFF2-40B4-BE49-F238E27FC236}">
                    <a16:creationId xmlns:a16="http://schemas.microsoft.com/office/drawing/2014/main" id="{8B0E0949-E304-489C-AB7B-0BC524D021A2}"/>
                  </a:ext>
                </a:extLst>
              </p:cNvPr>
              <p:cNvPicPr/>
              <p:nvPr/>
            </p:nvPicPr>
            <p:blipFill>
              <a:blip r:embed="rId39"/>
              <a:stretch>
                <a:fillRect/>
              </a:stretch>
            </p:blipFill>
            <p:spPr>
              <a:xfrm>
                <a:off x="11562805" y="3586490"/>
                <a:ext cx="1904900"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4" name="Ink 33">
                <a:extLst>
                  <a:ext uri="{FF2B5EF4-FFF2-40B4-BE49-F238E27FC236}">
                    <a16:creationId xmlns:a16="http://schemas.microsoft.com/office/drawing/2014/main" id="{C1B31F3E-FC1F-4480-8458-EA65A6D14E87}"/>
                  </a:ext>
                </a:extLst>
              </p14:cNvPr>
              <p14:cNvContentPartPr/>
              <p14:nvPr/>
            </p14:nvContentPartPr>
            <p14:xfrm>
              <a:off x="12056107" y="5189661"/>
              <a:ext cx="19049" cy="19049"/>
            </p14:xfrm>
          </p:contentPart>
        </mc:Choice>
        <mc:Fallback xmlns="">
          <p:pic>
            <p:nvPicPr>
              <p:cNvPr id="34" name="Ink 33">
                <a:extLst>
                  <a:ext uri="{FF2B5EF4-FFF2-40B4-BE49-F238E27FC236}">
                    <a16:creationId xmlns:a16="http://schemas.microsoft.com/office/drawing/2014/main" id="{C1B31F3E-FC1F-4480-8458-EA65A6D14E87}"/>
                  </a:ext>
                </a:extLst>
              </p:cNvPr>
              <p:cNvPicPr/>
              <p:nvPr/>
            </p:nvPicPr>
            <p:blipFill>
              <a:blip r:embed="rId46"/>
              <a:stretch>
                <a:fillRect/>
              </a:stretch>
            </p:blipFill>
            <p:spPr>
              <a:xfrm>
                <a:off x="9198757" y="-505990"/>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5" name="Ink 34">
                <a:extLst>
                  <a:ext uri="{FF2B5EF4-FFF2-40B4-BE49-F238E27FC236}">
                    <a16:creationId xmlns:a16="http://schemas.microsoft.com/office/drawing/2014/main" id="{203FCFE2-A606-48DD-B762-2E124685039B}"/>
                  </a:ext>
                </a:extLst>
              </p14:cNvPr>
              <p14:cNvContentPartPr/>
              <p14:nvPr/>
            </p14:nvContentPartPr>
            <p14:xfrm>
              <a:off x="11946159" y="5402857"/>
              <a:ext cx="19049" cy="19049"/>
            </p14:xfrm>
          </p:contentPart>
        </mc:Choice>
        <mc:Fallback xmlns="">
          <p:pic>
            <p:nvPicPr>
              <p:cNvPr id="35" name="Ink 34">
                <a:extLst>
                  <a:ext uri="{FF2B5EF4-FFF2-40B4-BE49-F238E27FC236}">
                    <a16:creationId xmlns:a16="http://schemas.microsoft.com/office/drawing/2014/main" id="{203FCFE2-A606-48DD-B762-2E124685039B}"/>
                  </a:ext>
                </a:extLst>
              </p:cNvPr>
              <p:cNvPicPr/>
              <p:nvPr/>
            </p:nvPicPr>
            <p:blipFill>
              <a:blip r:embed="rId46"/>
              <a:stretch>
                <a:fillRect/>
              </a:stretch>
            </p:blipFill>
            <p:spPr>
              <a:xfrm>
                <a:off x="9088809" y="-292794"/>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36" name="Ink 35">
                <a:extLst>
                  <a:ext uri="{FF2B5EF4-FFF2-40B4-BE49-F238E27FC236}">
                    <a16:creationId xmlns:a16="http://schemas.microsoft.com/office/drawing/2014/main" id="{B92ADE41-0DF4-4C08-A927-E7EDD0798490}"/>
                  </a:ext>
                </a:extLst>
              </p14:cNvPr>
              <p14:cNvContentPartPr/>
              <p14:nvPr/>
            </p14:nvContentPartPr>
            <p14:xfrm>
              <a:off x="11946159" y="5254065"/>
              <a:ext cx="19049" cy="19049"/>
            </p14:xfrm>
          </p:contentPart>
        </mc:Choice>
        <mc:Fallback xmlns="">
          <p:pic>
            <p:nvPicPr>
              <p:cNvPr id="36" name="Ink 35">
                <a:extLst>
                  <a:ext uri="{FF2B5EF4-FFF2-40B4-BE49-F238E27FC236}">
                    <a16:creationId xmlns:a16="http://schemas.microsoft.com/office/drawing/2014/main" id="{B92ADE41-0DF4-4C08-A927-E7EDD0798490}"/>
                  </a:ext>
                </a:extLst>
              </p:cNvPr>
              <p:cNvPicPr/>
              <p:nvPr/>
            </p:nvPicPr>
            <p:blipFill>
              <a:blip r:embed="rId46"/>
              <a:stretch>
                <a:fillRect/>
              </a:stretch>
            </p:blipFill>
            <p:spPr>
              <a:xfrm>
                <a:off x="9088809" y="-460635"/>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7" name="Ink 36">
                <a:extLst>
                  <a:ext uri="{FF2B5EF4-FFF2-40B4-BE49-F238E27FC236}">
                    <a16:creationId xmlns:a16="http://schemas.microsoft.com/office/drawing/2014/main" id="{ABCB84E4-FF40-44C1-9598-DFF9BD6E6537}"/>
                  </a:ext>
                </a:extLst>
              </p14:cNvPr>
              <p14:cNvContentPartPr/>
              <p14:nvPr/>
            </p14:nvContentPartPr>
            <p14:xfrm>
              <a:off x="11946159" y="5127479"/>
              <a:ext cx="19049" cy="19049"/>
            </p14:xfrm>
          </p:contentPart>
        </mc:Choice>
        <mc:Fallback xmlns="">
          <p:pic>
            <p:nvPicPr>
              <p:cNvPr id="37" name="Ink 36">
                <a:extLst>
                  <a:ext uri="{FF2B5EF4-FFF2-40B4-BE49-F238E27FC236}">
                    <a16:creationId xmlns:a16="http://schemas.microsoft.com/office/drawing/2014/main" id="{ABCB84E4-FF40-44C1-9598-DFF9BD6E6537}"/>
                  </a:ext>
                </a:extLst>
              </p:cNvPr>
              <p:cNvPicPr/>
              <p:nvPr/>
            </p:nvPicPr>
            <p:blipFill>
              <a:blip r:embed="rId46"/>
              <a:stretch>
                <a:fillRect/>
              </a:stretch>
            </p:blipFill>
            <p:spPr>
              <a:xfrm>
                <a:off x="9088809" y="-568172"/>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38" name="Ink 37">
                <a:extLst>
                  <a:ext uri="{FF2B5EF4-FFF2-40B4-BE49-F238E27FC236}">
                    <a16:creationId xmlns:a16="http://schemas.microsoft.com/office/drawing/2014/main" id="{2BBE862F-352B-4E67-A55C-BA63D31B63D8}"/>
                  </a:ext>
                </a:extLst>
              </p14:cNvPr>
              <p14:cNvContentPartPr/>
              <p14:nvPr/>
            </p14:nvContentPartPr>
            <p14:xfrm>
              <a:off x="11880625" y="5365393"/>
              <a:ext cx="19049" cy="19049"/>
            </p14:xfrm>
          </p:contentPart>
        </mc:Choice>
        <mc:Fallback xmlns="">
          <p:pic>
            <p:nvPicPr>
              <p:cNvPr id="38" name="Ink 37">
                <a:extLst>
                  <a:ext uri="{FF2B5EF4-FFF2-40B4-BE49-F238E27FC236}">
                    <a16:creationId xmlns:a16="http://schemas.microsoft.com/office/drawing/2014/main" id="{2BBE862F-352B-4E67-A55C-BA63D31B63D8}"/>
                  </a:ext>
                </a:extLst>
              </p:cNvPr>
              <p:cNvPicPr/>
              <p:nvPr/>
            </p:nvPicPr>
            <p:blipFill>
              <a:blip r:embed="rId46"/>
              <a:stretch>
                <a:fillRect/>
              </a:stretch>
            </p:blipFill>
            <p:spPr>
              <a:xfrm>
                <a:off x="9042324" y="-330258"/>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9" name="Ink 38">
                <a:extLst>
                  <a:ext uri="{FF2B5EF4-FFF2-40B4-BE49-F238E27FC236}">
                    <a16:creationId xmlns:a16="http://schemas.microsoft.com/office/drawing/2014/main" id="{DCDB77E6-7556-4599-9FE3-779EA7621E4A}"/>
                  </a:ext>
                </a:extLst>
              </p14:cNvPr>
              <p14:cNvContentPartPr/>
              <p14:nvPr/>
            </p14:nvContentPartPr>
            <p14:xfrm>
              <a:off x="11880625" y="5112223"/>
              <a:ext cx="19049" cy="19049"/>
            </p14:xfrm>
          </p:contentPart>
        </mc:Choice>
        <mc:Fallback xmlns="">
          <p:pic>
            <p:nvPicPr>
              <p:cNvPr id="39" name="Ink 38">
                <a:extLst>
                  <a:ext uri="{FF2B5EF4-FFF2-40B4-BE49-F238E27FC236}">
                    <a16:creationId xmlns:a16="http://schemas.microsoft.com/office/drawing/2014/main" id="{DCDB77E6-7556-4599-9FE3-779EA7621E4A}"/>
                  </a:ext>
                </a:extLst>
              </p:cNvPr>
              <p:cNvPicPr/>
              <p:nvPr/>
            </p:nvPicPr>
            <p:blipFill>
              <a:blip r:embed="rId46"/>
              <a:stretch>
                <a:fillRect/>
              </a:stretch>
            </p:blipFill>
            <p:spPr>
              <a:xfrm>
                <a:off x="9042324" y="-583428"/>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40" name="Ink 39">
                <a:extLst>
                  <a:ext uri="{FF2B5EF4-FFF2-40B4-BE49-F238E27FC236}">
                    <a16:creationId xmlns:a16="http://schemas.microsoft.com/office/drawing/2014/main" id="{ED125535-D8E5-4F92-9E55-F92EB5A0BEE6}"/>
                  </a:ext>
                </a:extLst>
              </p14:cNvPr>
              <p14:cNvContentPartPr/>
              <p14:nvPr/>
            </p14:nvContentPartPr>
            <p14:xfrm>
              <a:off x="11871721" y="5234375"/>
              <a:ext cx="19049" cy="19049"/>
            </p14:xfrm>
          </p:contentPart>
        </mc:Choice>
        <mc:Fallback xmlns="">
          <p:pic>
            <p:nvPicPr>
              <p:cNvPr id="40" name="Ink 39">
                <a:extLst>
                  <a:ext uri="{FF2B5EF4-FFF2-40B4-BE49-F238E27FC236}">
                    <a16:creationId xmlns:a16="http://schemas.microsoft.com/office/drawing/2014/main" id="{ED125535-D8E5-4F92-9E55-F92EB5A0BEE6}"/>
                  </a:ext>
                </a:extLst>
              </p:cNvPr>
              <p:cNvPicPr/>
              <p:nvPr/>
            </p:nvPicPr>
            <p:blipFill>
              <a:blip r:embed="rId46"/>
              <a:stretch>
                <a:fillRect/>
              </a:stretch>
            </p:blipFill>
            <p:spPr>
              <a:xfrm>
                <a:off x="9014371" y="-461276"/>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41" name="Ink 40">
                <a:extLst>
                  <a:ext uri="{FF2B5EF4-FFF2-40B4-BE49-F238E27FC236}">
                    <a16:creationId xmlns:a16="http://schemas.microsoft.com/office/drawing/2014/main" id="{A391E259-013C-4129-9A81-E6D38386F911}"/>
                  </a:ext>
                </a:extLst>
              </p14:cNvPr>
              <p14:cNvContentPartPr/>
              <p14:nvPr/>
            </p14:nvContentPartPr>
            <p14:xfrm>
              <a:off x="12109389" y="5356518"/>
              <a:ext cx="19049" cy="19049"/>
            </p14:xfrm>
          </p:contentPart>
        </mc:Choice>
        <mc:Fallback xmlns="">
          <p:pic>
            <p:nvPicPr>
              <p:cNvPr id="41" name="Ink 40">
                <a:extLst>
                  <a:ext uri="{FF2B5EF4-FFF2-40B4-BE49-F238E27FC236}">
                    <a16:creationId xmlns:a16="http://schemas.microsoft.com/office/drawing/2014/main" id="{A391E259-013C-4129-9A81-E6D38386F911}"/>
                  </a:ext>
                </a:extLst>
              </p:cNvPr>
              <p:cNvPicPr/>
              <p:nvPr/>
            </p:nvPicPr>
            <p:blipFill>
              <a:blip r:embed="rId46"/>
              <a:stretch>
                <a:fillRect/>
              </a:stretch>
            </p:blipFill>
            <p:spPr>
              <a:xfrm>
                <a:off x="9271088" y="-358182"/>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42" name="Ink 41">
                <a:extLst>
                  <a:ext uri="{FF2B5EF4-FFF2-40B4-BE49-F238E27FC236}">
                    <a16:creationId xmlns:a16="http://schemas.microsoft.com/office/drawing/2014/main" id="{6A50A37E-93BD-47DA-8A4B-0C12B8A92CE5}"/>
                  </a:ext>
                </a:extLst>
              </p14:cNvPr>
              <p14:cNvContentPartPr/>
              <p14:nvPr/>
            </p14:nvContentPartPr>
            <p14:xfrm>
              <a:off x="12047188" y="5356518"/>
              <a:ext cx="19049" cy="19049"/>
            </p14:xfrm>
          </p:contentPart>
        </mc:Choice>
        <mc:Fallback xmlns="">
          <p:pic>
            <p:nvPicPr>
              <p:cNvPr id="42" name="Ink 41">
                <a:extLst>
                  <a:ext uri="{FF2B5EF4-FFF2-40B4-BE49-F238E27FC236}">
                    <a16:creationId xmlns:a16="http://schemas.microsoft.com/office/drawing/2014/main" id="{6A50A37E-93BD-47DA-8A4B-0C12B8A92CE5}"/>
                  </a:ext>
                </a:extLst>
              </p:cNvPr>
              <p:cNvPicPr/>
              <p:nvPr/>
            </p:nvPicPr>
            <p:blipFill>
              <a:blip r:embed="rId46"/>
              <a:stretch>
                <a:fillRect/>
              </a:stretch>
            </p:blipFill>
            <p:spPr>
              <a:xfrm>
                <a:off x="9208887" y="-358182"/>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43" name="Ink 42">
                <a:extLst>
                  <a:ext uri="{FF2B5EF4-FFF2-40B4-BE49-F238E27FC236}">
                    <a16:creationId xmlns:a16="http://schemas.microsoft.com/office/drawing/2014/main" id="{28A4AFC5-696C-405D-8F90-04C3075CEF57}"/>
                  </a:ext>
                </a:extLst>
              </p14:cNvPr>
              <p14:cNvContentPartPr/>
              <p14:nvPr/>
            </p14:nvContentPartPr>
            <p14:xfrm>
              <a:off x="12110486" y="5176631"/>
              <a:ext cx="19049" cy="19049"/>
            </p14:xfrm>
          </p:contentPart>
        </mc:Choice>
        <mc:Fallback xmlns="">
          <p:pic>
            <p:nvPicPr>
              <p:cNvPr id="43" name="Ink 42">
                <a:extLst>
                  <a:ext uri="{FF2B5EF4-FFF2-40B4-BE49-F238E27FC236}">
                    <a16:creationId xmlns:a16="http://schemas.microsoft.com/office/drawing/2014/main" id="{28A4AFC5-696C-405D-8F90-04C3075CEF57}"/>
                  </a:ext>
                </a:extLst>
              </p:cNvPr>
              <p:cNvPicPr/>
              <p:nvPr/>
            </p:nvPicPr>
            <p:blipFill>
              <a:blip r:embed="rId46"/>
              <a:stretch>
                <a:fillRect/>
              </a:stretch>
            </p:blipFill>
            <p:spPr>
              <a:xfrm>
                <a:off x="9253136" y="-538069"/>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44" name="Ink 43">
                <a:extLst>
                  <a:ext uri="{FF2B5EF4-FFF2-40B4-BE49-F238E27FC236}">
                    <a16:creationId xmlns:a16="http://schemas.microsoft.com/office/drawing/2014/main" id="{7E7F96FE-3538-4FB4-81E5-A00687F4E197}"/>
                  </a:ext>
                </a:extLst>
              </p14:cNvPr>
              <p14:cNvContentPartPr/>
              <p14:nvPr/>
            </p14:nvContentPartPr>
            <p14:xfrm>
              <a:off x="12057170" y="5091129"/>
              <a:ext cx="19049" cy="19049"/>
            </p14:xfrm>
          </p:contentPart>
        </mc:Choice>
        <mc:Fallback xmlns="">
          <p:pic>
            <p:nvPicPr>
              <p:cNvPr id="44" name="Ink 43">
                <a:extLst>
                  <a:ext uri="{FF2B5EF4-FFF2-40B4-BE49-F238E27FC236}">
                    <a16:creationId xmlns:a16="http://schemas.microsoft.com/office/drawing/2014/main" id="{7E7F96FE-3538-4FB4-81E5-A00687F4E197}"/>
                  </a:ext>
                </a:extLst>
              </p:cNvPr>
              <p:cNvPicPr/>
              <p:nvPr/>
            </p:nvPicPr>
            <p:blipFill>
              <a:blip r:embed="rId46"/>
              <a:stretch>
                <a:fillRect/>
              </a:stretch>
            </p:blipFill>
            <p:spPr>
              <a:xfrm>
                <a:off x="9218869" y="-604522"/>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45" name="Ink 44">
                <a:extLst>
                  <a:ext uri="{FF2B5EF4-FFF2-40B4-BE49-F238E27FC236}">
                    <a16:creationId xmlns:a16="http://schemas.microsoft.com/office/drawing/2014/main" id="{41338EF5-4D69-4B4D-9143-B313EC149966}"/>
                  </a:ext>
                </a:extLst>
              </p14:cNvPr>
              <p14:cNvContentPartPr/>
              <p14:nvPr/>
            </p14:nvContentPartPr>
            <p14:xfrm>
              <a:off x="11517417" y="5409939"/>
              <a:ext cx="19049" cy="19049"/>
            </p14:xfrm>
          </p:contentPart>
        </mc:Choice>
        <mc:Fallback xmlns="">
          <p:pic>
            <p:nvPicPr>
              <p:cNvPr id="45" name="Ink 44">
                <a:extLst>
                  <a:ext uri="{FF2B5EF4-FFF2-40B4-BE49-F238E27FC236}">
                    <a16:creationId xmlns:a16="http://schemas.microsoft.com/office/drawing/2014/main" id="{41338EF5-4D69-4B4D-9143-B313EC149966}"/>
                  </a:ext>
                </a:extLst>
              </p:cNvPr>
              <p:cNvPicPr/>
              <p:nvPr/>
            </p:nvPicPr>
            <p:blipFill>
              <a:blip r:embed="rId46"/>
              <a:stretch>
                <a:fillRect/>
              </a:stretch>
            </p:blipFill>
            <p:spPr>
              <a:xfrm>
                <a:off x="8660067" y="-304761"/>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50" name="Ink 49">
                <a:extLst>
                  <a:ext uri="{FF2B5EF4-FFF2-40B4-BE49-F238E27FC236}">
                    <a16:creationId xmlns:a16="http://schemas.microsoft.com/office/drawing/2014/main" id="{64C94C71-2B58-4469-8FA5-9B3A05A02161}"/>
                  </a:ext>
                </a:extLst>
              </p14:cNvPr>
              <p14:cNvContentPartPr/>
              <p14:nvPr/>
            </p14:nvContentPartPr>
            <p14:xfrm>
              <a:off x="11353028" y="5180087"/>
              <a:ext cx="19049" cy="19049"/>
            </p14:xfrm>
          </p:contentPart>
        </mc:Choice>
        <mc:Fallback xmlns="">
          <p:pic>
            <p:nvPicPr>
              <p:cNvPr id="50" name="Ink 49">
                <a:extLst>
                  <a:ext uri="{FF2B5EF4-FFF2-40B4-BE49-F238E27FC236}">
                    <a16:creationId xmlns:a16="http://schemas.microsoft.com/office/drawing/2014/main" id="{64C94C71-2B58-4469-8FA5-9B3A05A02161}"/>
                  </a:ext>
                </a:extLst>
              </p:cNvPr>
              <p:cNvPicPr/>
              <p:nvPr/>
            </p:nvPicPr>
            <p:blipFill>
              <a:blip r:embed="rId46"/>
              <a:stretch>
                <a:fillRect/>
              </a:stretch>
            </p:blipFill>
            <p:spPr>
              <a:xfrm>
                <a:off x="8514727" y="-53461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51" name="Ink 50">
                <a:extLst>
                  <a:ext uri="{FF2B5EF4-FFF2-40B4-BE49-F238E27FC236}">
                    <a16:creationId xmlns:a16="http://schemas.microsoft.com/office/drawing/2014/main" id="{C83C7317-2EBF-4C3E-B820-B5782ADF43F6}"/>
                  </a:ext>
                </a:extLst>
              </p14:cNvPr>
              <p14:cNvContentPartPr/>
              <p14:nvPr/>
            </p14:nvContentPartPr>
            <p14:xfrm>
              <a:off x="11353028" y="4989098"/>
              <a:ext cx="19049" cy="19049"/>
            </p14:xfrm>
          </p:contentPart>
        </mc:Choice>
        <mc:Fallback xmlns="">
          <p:pic>
            <p:nvPicPr>
              <p:cNvPr id="51" name="Ink 50">
                <a:extLst>
                  <a:ext uri="{FF2B5EF4-FFF2-40B4-BE49-F238E27FC236}">
                    <a16:creationId xmlns:a16="http://schemas.microsoft.com/office/drawing/2014/main" id="{C83C7317-2EBF-4C3E-B820-B5782ADF43F6}"/>
                  </a:ext>
                </a:extLst>
              </p:cNvPr>
              <p:cNvPicPr/>
              <p:nvPr/>
            </p:nvPicPr>
            <p:blipFill>
              <a:blip r:embed="rId46"/>
              <a:stretch>
                <a:fillRect/>
              </a:stretch>
            </p:blipFill>
            <p:spPr>
              <a:xfrm>
                <a:off x="8514727" y="-725602"/>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52" name="Ink 51">
                <a:extLst>
                  <a:ext uri="{FF2B5EF4-FFF2-40B4-BE49-F238E27FC236}">
                    <a16:creationId xmlns:a16="http://schemas.microsoft.com/office/drawing/2014/main" id="{B7515870-C3A6-4E5E-8438-5F590E1A846B}"/>
                  </a:ext>
                </a:extLst>
              </p14:cNvPr>
              <p14:cNvContentPartPr/>
              <p14:nvPr/>
            </p14:nvContentPartPr>
            <p14:xfrm>
              <a:off x="11345254" y="4682628"/>
              <a:ext cx="19049" cy="19049"/>
            </p14:xfrm>
          </p:contentPart>
        </mc:Choice>
        <mc:Fallback xmlns="">
          <p:pic>
            <p:nvPicPr>
              <p:cNvPr id="52" name="Ink 51">
                <a:extLst>
                  <a:ext uri="{FF2B5EF4-FFF2-40B4-BE49-F238E27FC236}">
                    <a16:creationId xmlns:a16="http://schemas.microsoft.com/office/drawing/2014/main" id="{B7515870-C3A6-4E5E-8438-5F590E1A846B}"/>
                  </a:ext>
                </a:extLst>
              </p:cNvPr>
              <p:cNvPicPr/>
              <p:nvPr/>
            </p:nvPicPr>
            <p:blipFill>
              <a:blip r:embed="rId46"/>
              <a:stretch>
                <a:fillRect/>
              </a:stretch>
            </p:blipFill>
            <p:spPr>
              <a:xfrm>
                <a:off x="8487904" y="-1032072"/>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53" name="Ink 52">
                <a:extLst>
                  <a:ext uri="{FF2B5EF4-FFF2-40B4-BE49-F238E27FC236}">
                    <a16:creationId xmlns:a16="http://schemas.microsoft.com/office/drawing/2014/main" id="{0B790D53-826D-4879-ABF7-4856E884FDB0}"/>
                  </a:ext>
                </a:extLst>
              </p14:cNvPr>
              <p14:cNvContentPartPr/>
              <p14:nvPr/>
            </p14:nvContentPartPr>
            <p14:xfrm>
              <a:off x="11345254" y="4866954"/>
              <a:ext cx="19049" cy="19049"/>
            </p14:xfrm>
          </p:contentPart>
        </mc:Choice>
        <mc:Fallback xmlns="">
          <p:pic>
            <p:nvPicPr>
              <p:cNvPr id="53" name="Ink 52">
                <a:extLst>
                  <a:ext uri="{FF2B5EF4-FFF2-40B4-BE49-F238E27FC236}">
                    <a16:creationId xmlns:a16="http://schemas.microsoft.com/office/drawing/2014/main" id="{0B790D53-826D-4879-ABF7-4856E884FDB0}"/>
                  </a:ext>
                </a:extLst>
              </p:cNvPr>
              <p:cNvPicPr/>
              <p:nvPr/>
            </p:nvPicPr>
            <p:blipFill>
              <a:blip r:embed="rId46"/>
              <a:stretch>
                <a:fillRect/>
              </a:stretch>
            </p:blipFill>
            <p:spPr>
              <a:xfrm>
                <a:off x="8487904" y="-828697"/>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54" name="Ink 53">
                <a:extLst>
                  <a:ext uri="{FF2B5EF4-FFF2-40B4-BE49-F238E27FC236}">
                    <a16:creationId xmlns:a16="http://schemas.microsoft.com/office/drawing/2014/main" id="{3587DBC9-5C54-4529-AFC2-0C753A734632}"/>
                  </a:ext>
                </a:extLst>
              </p14:cNvPr>
              <p14:cNvContentPartPr/>
              <p14:nvPr/>
            </p14:nvContentPartPr>
            <p14:xfrm>
              <a:off x="11432990" y="4720382"/>
              <a:ext cx="19049" cy="19049"/>
            </p14:xfrm>
          </p:contentPart>
        </mc:Choice>
        <mc:Fallback xmlns="">
          <p:pic>
            <p:nvPicPr>
              <p:cNvPr id="54" name="Ink 53">
                <a:extLst>
                  <a:ext uri="{FF2B5EF4-FFF2-40B4-BE49-F238E27FC236}">
                    <a16:creationId xmlns:a16="http://schemas.microsoft.com/office/drawing/2014/main" id="{3587DBC9-5C54-4529-AFC2-0C753A734632}"/>
                  </a:ext>
                </a:extLst>
              </p:cNvPr>
              <p:cNvPicPr/>
              <p:nvPr/>
            </p:nvPicPr>
            <p:blipFill>
              <a:blip r:embed="rId46"/>
              <a:stretch>
                <a:fillRect/>
              </a:stretch>
            </p:blipFill>
            <p:spPr>
              <a:xfrm>
                <a:off x="8575640" y="-975269"/>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55" name="Ink 54">
                <a:extLst>
                  <a:ext uri="{FF2B5EF4-FFF2-40B4-BE49-F238E27FC236}">
                    <a16:creationId xmlns:a16="http://schemas.microsoft.com/office/drawing/2014/main" id="{3445CAC8-9DE8-4926-AD52-A264FD6F7F32}"/>
                  </a:ext>
                </a:extLst>
              </p14:cNvPr>
              <p14:cNvContentPartPr/>
              <p14:nvPr/>
            </p14:nvContentPartPr>
            <p14:xfrm>
              <a:off x="11515182" y="4720382"/>
              <a:ext cx="19049" cy="19049"/>
            </p14:xfrm>
          </p:contentPart>
        </mc:Choice>
        <mc:Fallback xmlns="">
          <p:pic>
            <p:nvPicPr>
              <p:cNvPr id="55" name="Ink 54">
                <a:extLst>
                  <a:ext uri="{FF2B5EF4-FFF2-40B4-BE49-F238E27FC236}">
                    <a16:creationId xmlns:a16="http://schemas.microsoft.com/office/drawing/2014/main" id="{3445CAC8-9DE8-4926-AD52-A264FD6F7F32}"/>
                  </a:ext>
                </a:extLst>
              </p:cNvPr>
              <p:cNvPicPr/>
              <p:nvPr/>
            </p:nvPicPr>
            <p:blipFill>
              <a:blip r:embed="rId46"/>
              <a:stretch>
                <a:fillRect/>
              </a:stretch>
            </p:blipFill>
            <p:spPr>
              <a:xfrm>
                <a:off x="8657832" y="-975269"/>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56" name="Ink 55">
                <a:extLst>
                  <a:ext uri="{FF2B5EF4-FFF2-40B4-BE49-F238E27FC236}">
                    <a16:creationId xmlns:a16="http://schemas.microsoft.com/office/drawing/2014/main" id="{CC01E71A-D615-4627-A68E-57930318D6A8}"/>
                  </a:ext>
                </a:extLst>
              </p14:cNvPr>
              <p14:cNvContentPartPr/>
              <p14:nvPr/>
            </p14:nvContentPartPr>
            <p14:xfrm>
              <a:off x="11566276" y="4732598"/>
              <a:ext cx="19049" cy="19049"/>
            </p14:xfrm>
          </p:contentPart>
        </mc:Choice>
        <mc:Fallback xmlns="">
          <p:pic>
            <p:nvPicPr>
              <p:cNvPr id="56" name="Ink 55">
                <a:extLst>
                  <a:ext uri="{FF2B5EF4-FFF2-40B4-BE49-F238E27FC236}">
                    <a16:creationId xmlns:a16="http://schemas.microsoft.com/office/drawing/2014/main" id="{CC01E71A-D615-4627-A68E-57930318D6A8}"/>
                  </a:ext>
                </a:extLst>
              </p:cNvPr>
              <p:cNvPicPr/>
              <p:nvPr/>
            </p:nvPicPr>
            <p:blipFill>
              <a:blip r:embed="rId46"/>
              <a:stretch>
                <a:fillRect/>
              </a:stretch>
            </p:blipFill>
            <p:spPr>
              <a:xfrm>
                <a:off x="8727975" y="-96305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57" name="Ink 56">
                <a:extLst>
                  <a:ext uri="{FF2B5EF4-FFF2-40B4-BE49-F238E27FC236}">
                    <a16:creationId xmlns:a16="http://schemas.microsoft.com/office/drawing/2014/main" id="{577BB6DF-96C1-4B2F-BBFD-D535F9779CC1}"/>
                  </a:ext>
                </a:extLst>
              </p14:cNvPr>
              <p14:cNvContentPartPr/>
              <p14:nvPr/>
            </p14:nvContentPartPr>
            <p14:xfrm>
              <a:off x="11544061" y="4876948"/>
              <a:ext cx="19049" cy="19049"/>
            </p14:xfrm>
          </p:contentPart>
        </mc:Choice>
        <mc:Fallback xmlns="">
          <p:pic>
            <p:nvPicPr>
              <p:cNvPr id="57" name="Ink 56">
                <a:extLst>
                  <a:ext uri="{FF2B5EF4-FFF2-40B4-BE49-F238E27FC236}">
                    <a16:creationId xmlns:a16="http://schemas.microsoft.com/office/drawing/2014/main" id="{577BB6DF-96C1-4B2F-BBFD-D535F9779CC1}"/>
                  </a:ext>
                </a:extLst>
              </p:cNvPr>
              <p:cNvPicPr/>
              <p:nvPr/>
            </p:nvPicPr>
            <p:blipFill>
              <a:blip r:embed="rId46"/>
              <a:stretch>
                <a:fillRect/>
              </a:stretch>
            </p:blipFill>
            <p:spPr>
              <a:xfrm>
                <a:off x="8705760" y="-81870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58" name="Ink 57">
                <a:extLst>
                  <a:ext uri="{FF2B5EF4-FFF2-40B4-BE49-F238E27FC236}">
                    <a16:creationId xmlns:a16="http://schemas.microsoft.com/office/drawing/2014/main" id="{BDDDFFC3-1A65-4D7D-A0F4-8174580D41F7}"/>
                  </a:ext>
                </a:extLst>
              </p14:cNvPr>
              <p14:cNvContentPartPr/>
              <p14:nvPr/>
            </p14:nvContentPartPr>
            <p14:xfrm>
              <a:off x="11464103" y="4876948"/>
              <a:ext cx="19049" cy="19049"/>
            </p14:xfrm>
          </p:contentPart>
        </mc:Choice>
        <mc:Fallback xmlns="">
          <p:pic>
            <p:nvPicPr>
              <p:cNvPr id="58" name="Ink 57">
                <a:extLst>
                  <a:ext uri="{FF2B5EF4-FFF2-40B4-BE49-F238E27FC236}">
                    <a16:creationId xmlns:a16="http://schemas.microsoft.com/office/drawing/2014/main" id="{BDDDFFC3-1A65-4D7D-A0F4-8174580D41F7}"/>
                  </a:ext>
                </a:extLst>
              </p:cNvPr>
              <p:cNvPicPr/>
              <p:nvPr/>
            </p:nvPicPr>
            <p:blipFill>
              <a:blip r:embed="rId46"/>
              <a:stretch>
                <a:fillRect/>
              </a:stretch>
            </p:blipFill>
            <p:spPr>
              <a:xfrm>
                <a:off x="8625802" y="-81870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59" name="Ink 58">
                <a:extLst>
                  <a:ext uri="{FF2B5EF4-FFF2-40B4-BE49-F238E27FC236}">
                    <a16:creationId xmlns:a16="http://schemas.microsoft.com/office/drawing/2014/main" id="{1E068101-E4E6-4E4D-8BA3-234D288C3C58}"/>
                  </a:ext>
                </a:extLst>
              </p14:cNvPr>
              <p14:cNvContentPartPr/>
              <p14:nvPr/>
            </p14:nvContentPartPr>
            <p14:xfrm>
              <a:off x="11464103" y="5039074"/>
              <a:ext cx="19049" cy="19049"/>
            </p14:xfrm>
          </p:contentPart>
        </mc:Choice>
        <mc:Fallback xmlns="">
          <p:pic>
            <p:nvPicPr>
              <p:cNvPr id="59" name="Ink 58">
                <a:extLst>
                  <a:ext uri="{FF2B5EF4-FFF2-40B4-BE49-F238E27FC236}">
                    <a16:creationId xmlns:a16="http://schemas.microsoft.com/office/drawing/2014/main" id="{1E068101-E4E6-4E4D-8BA3-234D288C3C58}"/>
                  </a:ext>
                </a:extLst>
              </p:cNvPr>
              <p:cNvPicPr/>
              <p:nvPr/>
            </p:nvPicPr>
            <p:blipFill>
              <a:blip r:embed="rId46"/>
              <a:stretch>
                <a:fillRect/>
              </a:stretch>
            </p:blipFill>
            <p:spPr>
              <a:xfrm>
                <a:off x="8625802" y="-675626"/>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60" name="Ink 59">
                <a:extLst>
                  <a:ext uri="{FF2B5EF4-FFF2-40B4-BE49-F238E27FC236}">
                    <a16:creationId xmlns:a16="http://schemas.microsoft.com/office/drawing/2014/main" id="{BFFFC29A-A460-4F00-9167-BC0103B92EE8}"/>
                  </a:ext>
                </a:extLst>
              </p14:cNvPr>
              <p14:cNvContentPartPr/>
              <p14:nvPr/>
            </p14:nvContentPartPr>
            <p14:xfrm>
              <a:off x="11411905" y="5167881"/>
              <a:ext cx="19049" cy="19049"/>
            </p14:xfrm>
          </p:contentPart>
        </mc:Choice>
        <mc:Fallback xmlns="">
          <p:pic>
            <p:nvPicPr>
              <p:cNvPr id="60" name="Ink 59">
                <a:extLst>
                  <a:ext uri="{FF2B5EF4-FFF2-40B4-BE49-F238E27FC236}">
                    <a16:creationId xmlns:a16="http://schemas.microsoft.com/office/drawing/2014/main" id="{BFFFC29A-A460-4F00-9167-BC0103B92EE8}"/>
                  </a:ext>
                </a:extLst>
              </p:cNvPr>
              <p:cNvPicPr/>
              <p:nvPr/>
            </p:nvPicPr>
            <p:blipFill>
              <a:blip r:embed="rId46"/>
              <a:stretch>
                <a:fillRect/>
              </a:stretch>
            </p:blipFill>
            <p:spPr>
              <a:xfrm>
                <a:off x="8573604" y="-546819"/>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61" name="Ink 60">
                <a:extLst>
                  <a:ext uri="{FF2B5EF4-FFF2-40B4-BE49-F238E27FC236}">
                    <a16:creationId xmlns:a16="http://schemas.microsoft.com/office/drawing/2014/main" id="{6C7A00A5-5EE0-4547-82CA-3D233E14C86A}"/>
                  </a:ext>
                </a:extLst>
              </p14:cNvPr>
              <p14:cNvContentPartPr/>
              <p14:nvPr/>
            </p14:nvContentPartPr>
            <p14:xfrm>
              <a:off x="11411905" y="5263376"/>
              <a:ext cx="19049" cy="19049"/>
            </p14:xfrm>
          </p:contentPart>
        </mc:Choice>
        <mc:Fallback xmlns="">
          <p:pic>
            <p:nvPicPr>
              <p:cNvPr id="61" name="Ink 60">
                <a:extLst>
                  <a:ext uri="{FF2B5EF4-FFF2-40B4-BE49-F238E27FC236}">
                    <a16:creationId xmlns:a16="http://schemas.microsoft.com/office/drawing/2014/main" id="{6C7A00A5-5EE0-4547-82CA-3D233E14C86A}"/>
                  </a:ext>
                </a:extLst>
              </p:cNvPr>
              <p:cNvPicPr/>
              <p:nvPr/>
            </p:nvPicPr>
            <p:blipFill>
              <a:blip r:embed="rId46"/>
              <a:stretch>
                <a:fillRect/>
              </a:stretch>
            </p:blipFill>
            <p:spPr>
              <a:xfrm>
                <a:off x="8573604" y="-451324"/>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62" name="Ink 61">
                <a:extLst>
                  <a:ext uri="{FF2B5EF4-FFF2-40B4-BE49-F238E27FC236}">
                    <a16:creationId xmlns:a16="http://schemas.microsoft.com/office/drawing/2014/main" id="{A0F1727B-10FD-49DE-A2FC-97B80566C071}"/>
                  </a:ext>
                </a:extLst>
              </p14:cNvPr>
              <p14:cNvContentPartPr/>
              <p14:nvPr/>
            </p14:nvContentPartPr>
            <p14:xfrm>
              <a:off x="11567380" y="5263376"/>
              <a:ext cx="19049" cy="19049"/>
            </p14:xfrm>
          </p:contentPart>
        </mc:Choice>
        <mc:Fallback xmlns="">
          <p:pic>
            <p:nvPicPr>
              <p:cNvPr id="62" name="Ink 61">
                <a:extLst>
                  <a:ext uri="{FF2B5EF4-FFF2-40B4-BE49-F238E27FC236}">
                    <a16:creationId xmlns:a16="http://schemas.microsoft.com/office/drawing/2014/main" id="{A0F1727B-10FD-49DE-A2FC-97B80566C071}"/>
                  </a:ext>
                </a:extLst>
              </p:cNvPr>
              <p:cNvPicPr/>
              <p:nvPr/>
            </p:nvPicPr>
            <p:blipFill>
              <a:blip r:embed="rId46"/>
              <a:stretch>
                <a:fillRect/>
              </a:stretch>
            </p:blipFill>
            <p:spPr>
              <a:xfrm>
                <a:off x="8729079" y="-451324"/>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63" name="Ink 62">
                <a:extLst>
                  <a:ext uri="{FF2B5EF4-FFF2-40B4-BE49-F238E27FC236}">
                    <a16:creationId xmlns:a16="http://schemas.microsoft.com/office/drawing/2014/main" id="{6C5E2871-3817-4954-9BFB-60789FEF9F47}"/>
                  </a:ext>
                </a:extLst>
              </p14:cNvPr>
              <p14:cNvContentPartPr/>
              <p14:nvPr/>
            </p14:nvContentPartPr>
            <p14:xfrm>
              <a:off x="11567380" y="5045733"/>
              <a:ext cx="19049" cy="19049"/>
            </p14:xfrm>
          </p:contentPart>
        </mc:Choice>
        <mc:Fallback xmlns="">
          <p:pic>
            <p:nvPicPr>
              <p:cNvPr id="63" name="Ink 62">
                <a:extLst>
                  <a:ext uri="{FF2B5EF4-FFF2-40B4-BE49-F238E27FC236}">
                    <a16:creationId xmlns:a16="http://schemas.microsoft.com/office/drawing/2014/main" id="{6C5E2871-3817-4954-9BFB-60789FEF9F47}"/>
                  </a:ext>
                </a:extLst>
              </p:cNvPr>
              <p:cNvPicPr/>
              <p:nvPr/>
            </p:nvPicPr>
            <p:blipFill>
              <a:blip r:embed="rId46"/>
              <a:stretch>
                <a:fillRect/>
              </a:stretch>
            </p:blipFill>
            <p:spPr>
              <a:xfrm>
                <a:off x="8729079" y="-649918"/>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64" name="Ink 63">
                <a:extLst>
                  <a:ext uri="{FF2B5EF4-FFF2-40B4-BE49-F238E27FC236}">
                    <a16:creationId xmlns:a16="http://schemas.microsoft.com/office/drawing/2014/main" id="{A25E783C-C79C-4551-9999-07EDA5ACEF39}"/>
                  </a:ext>
                </a:extLst>
              </p14:cNvPr>
              <p14:cNvContentPartPr/>
              <p14:nvPr/>
            </p14:nvContentPartPr>
            <p14:xfrm>
              <a:off x="11567380" y="4872507"/>
              <a:ext cx="19049" cy="19049"/>
            </p14:xfrm>
          </p:contentPart>
        </mc:Choice>
        <mc:Fallback xmlns="">
          <p:pic>
            <p:nvPicPr>
              <p:cNvPr id="64" name="Ink 63">
                <a:extLst>
                  <a:ext uri="{FF2B5EF4-FFF2-40B4-BE49-F238E27FC236}">
                    <a16:creationId xmlns:a16="http://schemas.microsoft.com/office/drawing/2014/main" id="{A25E783C-C79C-4551-9999-07EDA5ACEF39}"/>
                  </a:ext>
                </a:extLst>
              </p:cNvPr>
              <p:cNvPicPr/>
              <p:nvPr/>
            </p:nvPicPr>
            <p:blipFill>
              <a:blip r:embed="rId46"/>
              <a:stretch>
                <a:fillRect/>
              </a:stretch>
            </p:blipFill>
            <p:spPr>
              <a:xfrm>
                <a:off x="8729079" y="-84219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65" name="Ink 64">
                <a:extLst>
                  <a:ext uri="{FF2B5EF4-FFF2-40B4-BE49-F238E27FC236}">
                    <a16:creationId xmlns:a16="http://schemas.microsoft.com/office/drawing/2014/main" id="{541C11F6-3488-4DE5-B981-8ADC17CBA72E}"/>
                  </a:ext>
                </a:extLst>
              </p14:cNvPr>
              <p14:cNvContentPartPr/>
              <p14:nvPr/>
            </p14:nvContentPartPr>
            <p14:xfrm>
              <a:off x="11532715" y="5225947"/>
              <a:ext cx="19049" cy="19049"/>
            </p14:xfrm>
          </p:contentPart>
        </mc:Choice>
        <mc:Fallback xmlns="">
          <p:pic>
            <p:nvPicPr>
              <p:cNvPr id="65" name="Ink 64">
                <a:extLst>
                  <a:ext uri="{FF2B5EF4-FFF2-40B4-BE49-F238E27FC236}">
                    <a16:creationId xmlns:a16="http://schemas.microsoft.com/office/drawing/2014/main" id="{541C11F6-3488-4DE5-B981-8ADC17CBA72E}"/>
                  </a:ext>
                </a:extLst>
              </p:cNvPr>
              <p:cNvPicPr/>
              <p:nvPr/>
            </p:nvPicPr>
            <p:blipFill>
              <a:blip r:embed="rId46"/>
              <a:stretch>
                <a:fillRect/>
              </a:stretch>
            </p:blipFill>
            <p:spPr>
              <a:xfrm>
                <a:off x="8675365" y="-48875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4">
            <p14:nvContentPartPr>
              <p14:cNvPr id="66" name="Ink 65">
                <a:extLst>
                  <a:ext uri="{FF2B5EF4-FFF2-40B4-BE49-F238E27FC236}">
                    <a16:creationId xmlns:a16="http://schemas.microsoft.com/office/drawing/2014/main" id="{4497F832-B1CC-4C5E-822F-A8C4E8C3831E}"/>
                  </a:ext>
                </a:extLst>
              </p14:cNvPr>
              <p14:cNvContentPartPr/>
              <p14:nvPr/>
            </p14:nvContentPartPr>
            <p14:xfrm>
              <a:off x="11634896" y="5225947"/>
              <a:ext cx="19049" cy="19049"/>
            </p14:xfrm>
          </p:contentPart>
        </mc:Choice>
        <mc:Fallback xmlns="">
          <p:pic>
            <p:nvPicPr>
              <p:cNvPr id="66" name="Ink 65">
                <a:extLst>
                  <a:ext uri="{FF2B5EF4-FFF2-40B4-BE49-F238E27FC236}">
                    <a16:creationId xmlns:a16="http://schemas.microsoft.com/office/drawing/2014/main" id="{4497F832-B1CC-4C5E-822F-A8C4E8C3831E}"/>
                  </a:ext>
                </a:extLst>
              </p:cNvPr>
              <p:cNvPicPr/>
              <p:nvPr/>
            </p:nvPicPr>
            <p:blipFill>
              <a:blip r:embed="rId46"/>
              <a:stretch>
                <a:fillRect/>
              </a:stretch>
            </p:blipFill>
            <p:spPr>
              <a:xfrm>
                <a:off x="8796595" y="-48875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67" name="Ink 66">
                <a:extLst>
                  <a:ext uri="{FF2B5EF4-FFF2-40B4-BE49-F238E27FC236}">
                    <a16:creationId xmlns:a16="http://schemas.microsoft.com/office/drawing/2014/main" id="{06A03E5A-04C0-4DE6-BD18-663E1EE3A75A}"/>
                  </a:ext>
                </a:extLst>
              </p14:cNvPr>
              <p14:cNvContentPartPr/>
              <p14:nvPr/>
            </p14:nvContentPartPr>
            <p14:xfrm>
              <a:off x="11459443" y="5225947"/>
              <a:ext cx="19049" cy="19049"/>
            </p14:xfrm>
          </p:contentPart>
        </mc:Choice>
        <mc:Fallback xmlns="">
          <p:pic>
            <p:nvPicPr>
              <p:cNvPr id="67" name="Ink 66">
                <a:extLst>
                  <a:ext uri="{FF2B5EF4-FFF2-40B4-BE49-F238E27FC236}">
                    <a16:creationId xmlns:a16="http://schemas.microsoft.com/office/drawing/2014/main" id="{06A03E5A-04C0-4DE6-BD18-663E1EE3A75A}"/>
                  </a:ext>
                </a:extLst>
              </p:cNvPr>
              <p:cNvPicPr/>
              <p:nvPr/>
            </p:nvPicPr>
            <p:blipFill>
              <a:blip r:embed="rId46"/>
              <a:stretch>
                <a:fillRect/>
              </a:stretch>
            </p:blipFill>
            <p:spPr>
              <a:xfrm>
                <a:off x="8602093" y="-48875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68" name="Ink 67">
                <a:extLst>
                  <a:ext uri="{FF2B5EF4-FFF2-40B4-BE49-F238E27FC236}">
                    <a16:creationId xmlns:a16="http://schemas.microsoft.com/office/drawing/2014/main" id="{B2EBDF19-53F3-4111-8596-09FBD5DDC1BD}"/>
                  </a:ext>
                </a:extLst>
              </p14:cNvPr>
              <p14:cNvContentPartPr/>
              <p14:nvPr/>
            </p14:nvContentPartPr>
            <p14:xfrm>
              <a:off x="11348381" y="5283687"/>
              <a:ext cx="19049" cy="19049"/>
            </p14:xfrm>
          </p:contentPart>
        </mc:Choice>
        <mc:Fallback xmlns="">
          <p:pic>
            <p:nvPicPr>
              <p:cNvPr id="68" name="Ink 67">
                <a:extLst>
                  <a:ext uri="{FF2B5EF4-FFF2-40B4-BE49-F238E27FC236}">
                    <a16:creationId xmlns:a16="http://schemas.microsoft.com/office/drawing/2014/main" id="{B2EBDF19-53F3-4111-8596-09FBD5DDC1BD}"/>
                  </a:ext>
                </a:extLst>
              </p:cNvPr>
              <p:cNvPicPr/>
              <p:nvPr/>
            </p:nvPicPr>
            <p:blipFill>
              <a:blip r:embed="rId46"/>
              <a:stretch>
                <a:fillRect/>
              </a:stretch>
            </p:blipFill>
            <p:spPr>
              <a:xfrm>
                <a:off x="8510080" y="-43101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69" name="Ink 68">
                <a:extLst>
                  <a:ext uri="{FF2B5EF4-FFF2-40B4-BE49-F238E27FC236}">
                    <a16:creationId xmlns:a16="http://schemas.microsoft.com/office/drawing/2014/main" id="{D7729FBD-47DD-438C-AC1B-AE276E299AAC}"/>
                  </a:ext>
                </a:extLst>
              </p14:cNvPr>
              <p14:cNvContentPartPr/>
              <p14:nvPr/>
            </p14:nvContentPartPr>
            <p14:xfrm>
              <a:off x="11348381" y="5061602"/>
              <a:ext cx="19049" cy="19049"/>
            </p14:xfrm>
          </p:contentPart>
        </mc:Choice>
        <mc:Fallback xmlns="">
          <p:pic>
            <p:nvPicPr>
              <p:cNvPr id="69" name="Ink 68">
                <a:extLst>
                  <a:ext uri="{FF2B5EF4-FFF2-40B4-BE49-F238E27FC236}">
                    <a16:creationId xmlns:a16="http://schemas.microsoft.com/office/drawing/2014/main" id="{D7729FBD-47DD-438C-AC1B-AE276E299AAC}"/>
                  </a:ext>
                </a:extLst>
              </p:cNvPr>
              <p:cNvPicPr/>
              <p:nvPr/>
            </p:nvPicPr>
            <p:blipFill>
              <a:blip r:embed="rId46"/>
              <a:stretch>
                <a:fillRect/>
              </a:stretch>
            </p:blipFill>
            <p:spPr>
              <a:xfrm>
                <a:off x="8510080" y="-634049"/>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8">
            <p14:nvContentPartPr>
              <p14:cNvPr id="70" name="Ink 69">
                <a:extLst>
                  <a:ext uri="{FF2B5EF4-FFF2-40B4-BE49-F238E27FC236}">
                    <a16:creationId xmlns:a16="http://schemas.microsoft.com/office/drawing/2014/main" id="{855767AC-2057-45FE-A352-D27596E10F10}"/>
                  </a:ext>
                </a:extLst>
              </p14:cNvPr>
              <p14:cNvContentPartPr/>
              <p14:nvPr/>
            </p14:nvContentPartPr>
            <p14:xfrm>
              <a:off x="11400579" y="4908366"/>
              <a:ext cx="19049" cy="19049"/>
            </p14:xfrm>
          </p:contentPart>
        </mc:Choice>
        <mc:Fallback xmlns="">
          <p:pic>
            <p:nvPicPr>
              <p:cNvPr id="70" name="Ink 69">
                <a:extLst>
                  <a:ext uri="{FF2B5EF4-FFF2-40B4-BE49-F238E27FC236}">
                    <a16:creationId xmlns:a16="http://schemas.microsoft.com/office/drawing/2014/main" id="{855767AC-2057-45FE-A352-D27596E10F10}"/>
                  </a:ext>
                </a:extLst>
              </p:cNvPr>
              <p:cNvPicPr/>
              <p:nvPr/>
            </p:nvPicPr>
            <p:blipFill>
              <a:blip r:embed="rId46"/>
              <a:stretch>
                <a:fillRect/>
              </a:stretch>
            </p:blipFill>
            <p:spPr>
              <a:xfrm>
                <a:off x="8543229" y="-787285"/>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72" name="Ink 71">
                <a:extLst>
                  <a:ext uri="{FF2B5EF4-FFF2-40B4-BE49-F238E27FC236}">
                    <a16:creationId xmlns:a16="http://schemas.microsoft.com/office/drawing/2014/main" id="{5B851CC2-03F4-4698-B267-06C3B09C5B87}"/>
                  </a:ext>
                </a:extLst>
              </p14:cNvPr>
              <p14:cNvContentPartPr/>
              <p14:nvPr/>
            </p14:nvContentPartPr>
            <p14:xfrm>
              <a:off x="11418348" y="5353057"/>
              <a:ext cx="19049" cy="19049"/>
            </p14:xfrm>
          </p:contentPart>
        </mc:Choice>
        <mc:Fallback xmlns="">
          <p:pic>
            <p:nvPicPr>
              <p:cNvPr id="72" name="Ink 71">
                <a:extLst>
                  <a:ext uri="{FF2B5EF4-FFF2-40B4-BE49-F238E27FC236}">
                    <a16:creationId xmlns:a16="http://schemas.microsoft.com/office/drawing/2014/main" id="{5B851CC2-03F4-4698-B267-06C3B09C5B87}"/>
                  </a:ext>
                </a:extLst>
              </p:cNvPr>
              <p:cNvPicPr/>
              <p:nvPr/>
            </p:nvPicPr>
            <p:blipFill>
              <a:blip r:embed="rId46"/>
              <a:stretch>
                <a:fillRect/>
              </a:stretch>
            </p:blipFill>
            <p:spPr>
              <a:xfrm>
                <a:off x="8580047" y="-361643"/>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73" name="Ink 72">
                <a:extLst>
                  <a:ext uri="{FF2B5EF4-FFF2-40B4-BE49-F238E27FC236}">
                    <a16:creationId xmlns:a16="http://schemas.microsoft.com/office/drawing/2014/main" id="{090EF03D-5741-4D90-8EF5-48657144BAF2}"/>
                  </a:ext>
                </a:extLst>
              </p14:cNvPr>
              <p14:cNvContentPartPr/>
              <p14:nvPr/>
            </p14:nvContentPartPr>
            <p14:xfrm>
              <a:off x="10689008" y="5319607"/>
              <a:ext cx="19049" cy="19049"/>
            </p14:xfrm>
          </p:contentPart>
        </mc:Choice>
        <mc:Fallback xmlns="">
          <p:pic>
            <p:nvPicPr>
              <p:cNvPr id="73" name="Ink 72">
                <a:extLst>
                  <a:ext uri="{FF2B5EF4-FFF2-40B4-BE49-F238E27FC236}">
                    <a16:creationId xmlns:a16="http://schemas.microsoft.com/office/drawing/2014/main" id="{090EF03D-5741-4D90-8EF5-48657144BAF2}"/>
                  </a:ext>
                </a:extLst>
              </p:cNvPr>
              <p:cNvPicPr/>
              <p:nvPr/>
            </p:nvPicPr>
            <p:blipFill>
              <a:blip r:embed="rId46"/>
              <a:stretch>
                <a:fillRect/>
              </a:stretch>
            </p:blipFill>
            <p:spPr>
              <a:xfrm>
                <a:off x="7850707" y="-376044"/>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74" name="Ink 73">
                <a:extLst>
                  <a:ext uri="{FF2B5EF4-FFF2-40B4-BE49-F238E27FC236}">
                    <a16:creationId xmlns:a16="http://schemas.microsoft.com/office/drawing/2014/main" id="{A24B3280-EDCD-4FE0-9527-D6F11769F937}"/>
                  </a:ext>
                </a:extLst>
              </p14:cNvPr>
              <p14:cNvContentPartPr/>
              <p14:nvPr/>
            </p14:nvContentPartPr>
            <p14:xfrm>
              <a:off x="10689008" y="5228553"/>
              <a:ext cx="19049" cy="19049"/>
            </p14:xfrm>
          </p:contentPart>
        </mc:Choice>
        <mc:Fallback xmlns="">
          <p:pic>
            <p:nvPicPr>
              <p:cNvPr id="74" name="Ink 73">
                <a:extLst>
                  <a:ext uri="{FF2B5EF4-FFF2-40B4-BE49-F238E27FC236}">
                    <a16:creationId xmlns:a16="http://schemas.microsoft.com/office/drawing/2014/main" id="{A24B3280-EDCD-4FE0-9527-D6F11769F937}"/>
                  </a:ext>
                </a:extLst>
              </p:cNvPr>
              <p:cNvPicPr/>
              <p:nvPr/>
            </p:nvPicPr>
            <p:blipFill>
              <a:blip r:embed="rId46"/>
              <a:stretch>
                <a:fillRect/>
              </a:stretch>
            </p:blipFill>
            <p:spPr>
              <a:xfrm>
                <a:off x="7850707" y="-467098"/>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82">
            <p14:nvContentPartPr>
              <p14:cNvPr id="75" name="Ink 74">
                <a:extLst>
                  <a:ext uri="{FF2B5EF4-FFF2-40B4-BE49-F238E27FC236}">
                    <a16:creationId xmlns:a16="http://schemas.microsoft.com/office/drawing/2014/main" id="{36EA36DF-B6B8-4894-A606-CFC4D7C5A4CF}"/>
                  </a:ext>
                </a:extLst>
              </p14:cNvPr>
              <p14:cNvContentPartPr/>
              <p14:nvPr/>
            </p14:nvContentPartPr>
            <p14:xfrm>
              <a:off x="10689008" y="4865474"/>
              <a:ext cx="19049" cy="19049"/>
            </p14:xfrm>
          </p:contentPart>
        </mc:Choice>
        <mc:Fallback xmlns="">
          <p:pic>
            <p:nvPicPr>
              <p:cNvPr id="75" name="Ink 74">
                <a:extLst>
                  <a:ext uri="{FF2B5EF4-FFF2-40B4-BE49-F238E27FC236}">
                    <a16:creationId xmlns:a16="http://schemas.microsoft.com/office/drawing/2014/main" id="{36EA36DF-B6B8-4894-A606-CFC4D7C5A4CF}"/>
                  </a:ext>
                </a:extLst>
              </p:cNvPr>
              <p:cNvPicPr/>
              <p:nvPr/>
            </p:nvPicPr>
            <p:blipFill>
              <a:blip r:embed="rId46"/>
              <a:stretch>
                <a:fillRect/>
              </a:stretch>
            </p:blipFill>
            <p:spPr>
              <a:xfrm>
                <a:off x="7850707" y="-849226"/>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76" name="Ink 75">
                <a:extLst>
                  <a:ext uri="{FF2B5EF4-FFF2-40B4-BE49-F238E27FC236}">
                    <a16:creationId xmlns:a16="http://schemas.microsoft.com/office/drawing/2014/main" id="{0F866F8F-D7C7-4740-8D0D-02D84E2CD791}"/>
                  </a:ext>
                </a:extLst>
              </p14:cNvPr>
              <p14:cNvContentPartPr/>
              <p14:nvPr/>
            </p14:nvContentPartPr>
            <p14:xfrm>
              <a:off x="10663850" y="4613782"/>
              <a:ext cx="19049" cy="19049"/>
            </p14:xfrm>
          </p:contentPart>
        </mc:Choice>
        <mc:Fallback xmlns="">
          <p:pic>
            <p:nvPicPr>
              <p:cNvPr id="76" name="Ink 75">
                <a:extLst>
                  <a:ext uri="{FF2B5EF4-FFF2-40B4-BE49-F238E27FC236}">
                    <a16:creationId xmlns:a16="http://schemas.microsoft.com/office/drawing/2014/main" id="{0F866F8F-D7C7-4740-8D0D-02D84E2CD791}"/>
                  </a:ext>
                </a:extLst>
              </p:cNvPr>
              <p:cNvPicPr/>
              <p:nvPr/>
            </p:nvPicPr>
            <p:blipFill>
              <a:blip r:embed="rId46"/>
              <a:stretch>
                <a:fillRect/>
              </a:stretch>
            </p:blipFill>
            <p:spPr>
              <a:xfrm>
                <a:off x="7806500" y="-1081869"/>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84">
            <p14:nvContentPartPr>
              <p14:cNvPr id="77" name="Ink 76">
                <a:extLst>
                  <a:ext uri="{FF2B5EF4-FFF2-40B4-BE49-F238E27FC236}">
                    <a16:creationId xmlns:a16="http://schemas.microsoft.com/office/drawing/2014/main" id="{4D0EEB24-57E4-4449-A874-1FCF0542E9A6}"/>
                  </a:ext>
                </a:extLst>
              </p14:cNvPr>
              <p14:cNvContentPartPr/>
              <p14:nvPr/>
            </p14:nvContentPartPr>
            <p14:xfrm>
              <a:off x="10526116" y="4158513"/>
              <a:ext cx="85725" cy="1304925"/>
            </p14:xfrm>
          </p:contentPart>
        </mc:Choice>
        <mc:Fallback xmlns="">
          <p:pic>
            <p:nvPicPr>
              <p:cNvPr id="77" name="Ink 76">
                <a:extLst>
                  <a:ext uri="{FF2B5EF4-FFF2-40B4-BE49-F238E27FC236}">
                    <a16:creationId xmlns:a16="http://schemas.microsoft.com/office/drawing/2014/main" id="{4D0EEB24-57E4-4449-A874-1FCF0542E9A6}"/>
                  </a:ext>
                </a:extLst>
              </p:cNvPr>
              <p:cNvPicPr/>
              <p:nvPr/>
            </p:nvPicPr>
            <p:blipFill>
              <a:blip r:embed="rId85"/>
              <a:stretch>
                <a:fillRect/>
              </a:stretch>
            </p:blipFill>
            <p:spPr>
              <a:xfrm>
                <a:off x="10470339" y="4050460"/>
                <a:ext cx="197654" cy="1520672"/>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79" name="Ink 78">
                <a:extLst>
                  <a:ext uri="{FF2B5EF4-FFF2-40B4-BE49-F238E27FC236}">
                    <a16:creationId xmlns:a16="http://schemas.microsoft.com/office/drawing/2014/main" id="{E38AC9E2-B5EC-43B4-BB5C-4F67CD20AD78}"/>
                  </a:ext>
                </a:extLst>
              </p14:cNvPr>
              <p14:cNvContentPartPr/>
              <p14:nvPr/>
            </p14:nvContentPartPr>
            <p14:xfrm>
              <a:off x="10612269" y="4204685"/>
              <a:ext cx="247649" cy="1257300"/>
            </p14:xfrm>
          </p:contentPart>
        </mc:Choice>
        <mc:Fallback xmlns="">
          <p:pic>
            <p:nvPicPr>
              <p:cNvPr id="79" name="Ink 78">
                <a:extLst>
                  <a:ext uri="{FF2B5EF4-FFF2-40B4-BE49-F238E27FC236}">
                    <a16:creationId xmlns:a16="http://schemas.microsoft.com/office/drawing/2014/main" id="{E38AC9E2-B5EC-43B4-BB5C-4F67CD20AD78}"/>
                  </a:ext>
                </a:extLst>
              </p:cNvPr>
              <p:cNvPicPr/>
              <p:nvPr/>
            </p:nvPicPr>
            <p:blipFill>
              <a:blip r:embed="rId87"/>
              <a:stretch>
                <a:fillRect/>
              </a:stretch>
            </p:blipFill>
            <p:spPr>
              <a:xfrm>
                <a:off x="10558636" y="4096731"/>
                <a:ext cx="355276" cy="1472847"/>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83" name="Ink 82">
                <a:extLst>
                  <a:ext uri="{FF2B5EF4-FFF2-40B4-BE49-F238E27FC236}">
                    <a16:creationId xmlns:a16="http://schemas.microsoft.com/office/drawing/2014/main" id="{AD931580-06BC-4296-8942-43DEE633E64A}"/>
                  </a:ext>
                </a:extLst>
              </p14:cNvPr>
              <p14:cNvContentPartPr/>
              <p14:nvPr/>
            </p14:nvContentPartPr>
            <p14:xfrm>
              <a:off x="8752572" y="2671339"/>
              <a:ext cx="304799" cy="981075"/>
            </p14:xfrm>
          </p:contentPart>
        </mc:Choice>
        <mc:Fallback xmlns="">
          <p:pic>
            <p:nvPicPr>
              <p:cNvPr id="83" name="Ink 82">
                <a:extLst>
                  <a:ext uri="{FF2B5EF4-FFF2-40B4-BE49-F238E27FC236}">
                    <a16:creationId xmlns:a16="http://schemas.microsoft.com/office/drawing/2014/main" id="{AD931580-06BC-4296-8942-43DEE633E64A}"/>
                  </a:ext>
                </a:extLst>
              </p:cNvPr>
              <p:cNvPicPr/>
              <p:nvPr/>
            </p:nvPicPr>
            <p:blipFill>
              <a:blip r:embed="rId89"/>
              <a:stretch>
                <a:fillRect/>
              </a:stretch>
            </p:blipFill>
            <p:spPr>
              <a:xfrm>
                <a:off x="8698657" y="2563647"/>
                <a:ext cx="412269" cy="1196100"/>
              </a:xfrm>
              <a:prstGeom prst="rect">
                <a:avLst/>
              </a:prstGeom>
            </p:spPr>
          </p:pic>
        </mc:Fallback>
      </mc:AlternateContent>
      <mc:AlternateContent xmlns:mc="http://schemas.openxmlformats.org/markup-compatibility/2006" xmlns:p14="http://schemas.microsoft.com/office/powerpoint/2010/main">
        <mc:Choice Requires="p14">
          <p:contentPart p14:bwMode="auto" r:id="rId90">
            <p14:nvContentPartPr>
              <p14:cNvPr id="84" name="Ink 83">
                <a:extLst>
                  <a:ext uri="{FF2B5EF4-FFF2-40B4-BE49-F238E27FC236}">
                    <a16:creationId xmlns:a16="http://schemas.microsoft.com/office/drawing/2014/main" id="{80CCE92C-65E2-402A-878B-E6091A5015D0}"/>
                  </a:ext>
                </a:extLst>
              </p14:cNvPr>
              <p14:cNvContentPartPr/>
              <p14:nvPr/>
            </p14:nvContentPartPr>
            <p14:xfrm>
              <a:off x="9762238" y="3814693"/>
              <a:ext cx="257175" cy="19049"/>
            </p14:xfrm>
          </p:contentPart>
        </mc:Choice>
        <mc:Fallback xmlns="">
          <p:pic>
            <p:nvPicPr>
              <p:cNvPr id="84" name="Ink 83">
                <a:extLst>
                  <a:ext uri="{FF2B5EF4-FFF2-40B4-BE49-F238E27FC236}">
                    <a16:creationId xmlns:a16="http://schemas.microsoft.com/office/drawing/2014/main" id="{80CCE92C-65E2-402A-878B-E6091A5015D0}"/>
                  </a:ext>
                </a:extLst>
              </p:cNvPr>
              <p:cNvPicPr/>
              <p:nvPr/>
            </p:nvPicPr>
            <p:blipFill>
              <a:blip r:embed="rId91"/>
              <a:stretch>
                <a:fillRect/>
              </a:stretch>
            </p:blipFill>
            <p:spPr>
              <a:xfrm>
                <a:off x="9708808" y="3529910"/>
                <a:ext cx="363678" cy="589567"/>
              </a:xfrm>
              <a:prstGeom prst="rect">
                <a:avLst/>
              </a:prstGeom>
            </p:spPr>
          </p:pic>
        </mc:Fallback>
      </mc:AlternateContent>
      <mc:AlternateContent xmlns:mc="http://schemas.openxmlformats.org/markup-compatibility/2006" xmlns:p14="http://schemas.microsoft.com/office/powerpoint/2010/main">
        <mc:Choice Requires="p14">
          <p:contentPart p14:bwMode="auto" r:id="rId92">
            <p14:nvContentPartPr>
              <p14:cNvPr id="87" name="Ink 86">
                <a:extLst>
                  <a:ext uri="{FF2B5EF4-FFF2-40B4-BE49-F238E27FC236}">
                    <a16:creationId xmlns:a16="http://schemas.microsoft.com/office/drawing/2014/main" id="{CC79FA54-EAF1-4BD6-9738-EBDFDB5204B7}"/>
                  </a:ext>
                </a:extLst>
              </p14:cNvPr>
              <p14:cNvContentPartPr/>
              <p14:nvPr/>
            </p14:nvContentPartPr>
            <p14:xfrm>
              <a:off x="7789306" y="2895650"/>
              <a:ext cx="190500" cy="2105025"/>
            </p14:xfrm>
          </p:contentPart>
        </mc:Choice>
        <mc:Fallback xmlns="">
          <p:pic>
            <p:nvPicPr>
              <p:cNvPr id="87" name="Ink 86">
                <a:extLst>
                  <a:ext uri="{FF2B5EF4-FFF2-40B4-BE49-F238E27FC236}">
                    <a16:creationId xmlns:a16="http://schemas.microsoft.com/office/drawing/2014/main" id="{CC79FA54-EAF1-4BD6-9738-EBDFDB5204B7}"/>
                  </a:ext>
                </a:extLst>
              </p:cNvPr>
              <p:cNvPicPr/>
              <p:nvPr/>
            </p:nvPicPr>
            <p:blipFill>
              <a:blip r:embed="rId93"/>
              <a:stretch>
                <a:fillRect/>
              </a:stretch>
            </p:blipFill>
            <p:spPr>
              <a:xfrm>
                <a:off x="7734981" y="2787912"/>
                <a:ext cx="298788" cy="2320860"/>
              </a:xfrm>
              <a:prstGeom prst="rect">
                <a:avLst/>
              </a:prstGeom>
            </p:spPr>
          </p:pic>
        </mc:Fallback>
      </mc:AlternateContent>
      <mc:AlternateContent xmlns:mc="http://schemas.openxmlformats.org/markup-compatibility/2006" xmlns:p14="http://schemas.microsoft.com/office/powerpoint/2010/main">
        <mc:Choice Requires="p14">
          <p:contentPart p14:bwMode="auto" r:id="rId94">
            <p14:nvContentPartPr>
              <p14:cNvPr id="88" name="Ink 87">
                <a:extLst>
                  <a:ext uri="{FF2B5EF4-FFF2-40B4-BE49-F238E27FC236}">
                    <a16:creationId xmlns:a16="http://schemas.microsoft.com/office/drawing/2014/main" id="{9DF2D016-6962-4F3C-8FCD-25A4143FA9C2}"/>
                  </a:ext>
                </a:extLst>
              </p14:cNvPr>
              <p14:cNvContentPartPr/>
              <p14:nvPr/>
            </p14:nvContentPartPr>
            <p14:xfrm>
              <a:off x="7697866" y="5484032"/>
              <a:ext cx="4543425" cy="104775"/>
            </p14:xfrm>
          </p:contentPart>
        </mc:Choice>
        <mc:Fallback xmlns="">
          <p:pic>
            <p:nvPicPr>
              <p:cNvPr id="88" name="Ink 87">
                <a:extLst>
                  <a:ext uri="{FF2B5EF4-FFF2-40B4-BE49-F238E27FC236}">
                    <a16:creationId xmlns:a16="http://schemas.microsoft.com/office/drawing/2014/main" id="{9DF2D016-6962-4F3C-8FCD-25A4143FA9C2}"/>
                  </a:ext>
                </a:extLst>
              </p:cNvPr>
              <p:cNvPicPr/>
              <p:nvPr/>
            </p:nvPicPr>
            <p:blipFill>
              <a:blip r:embed="rId95"/>
              <a:stretch>
                <a:fillRect/>
              </a:stretch>
            </p:blipFill>
            <p:spPr>
              <a:xfrm>
                <a:off x="7679857" y="5465455"/>
                <a:ext cx="4579084" cy="141558"/>
              </a:xfrm>
              <a:prstGeom prst="rect">
                <a:avLst/>
              </a:prstGeom>
            </p:spPr>
          </p:pic>
        </mc:Fallback>
      </mc:AlternateContent>
      <mc:AlternateContent xmlns:mc="http://schemas.openxmlformats.org/markup-compatibility/2006" xmlns:p14="http://schemas.microsoft.com/office/powerpoint/2010/main">
        <mc:Choice Requires="p14">
          <p:contentPart p14:bwMode="auto" r:id="rId96">
            <p14:nvContentPartPr>
              <p14:cNvPr id="89" name="Ink 88">
                <a:extLst>
                  <a:ext uri="{FF2B5EF4-FFF2-40B4-BE49-F238E27FC236}">
                    <a16:creationId xmlns:a16="http://schemas.microsoft.com/office/drawing/2014/main" id="{E04931E7-A9DF-403B-ACDC-E55223A5772B}"/>
                  </a:ext>
                </a:extLst>
              </p14:cNvPr>
              <p14:cNvContentPartPr/>
              <p14:nvPr/>
            </p14:nvContentPartPr>
            <p14:xfrm>
              <a:off x="7750989" y="1762527"/>
              <a:ext cx="371475" cy="3705225"/>
            </p14:xfrm>
          </p:contentPart>
        </mc:Choice>
        <mc:Fallback xmlns="">
          <p:pic>
            <p:nvPicPr>
              <p:cNvPr id="89" name="Ink 88">
                <a:extLst>
                  <a:ext uri="{FF2B5EF4-FFF2-40B4-BE49-F238E27FC236}">
                    <a16:creationId xmlns:a16="http://schemas.microsoft.com/office/drawing/2014/main" id="{E04931E7-A9DF-403B-ACDC-E55223A5772B}"/>
                  </a:ext>
                </a:extLst>
              </p:cNvPr>
              <p:cNvPicPr/>
              <p:nvPr/>
            </p:nvPicPr>
            <p:blipFill>
              <a:blip r:embed="rId97"/>
              <a:stretch>
                <a:fillRect/>
              </a:stretch>
            </p:blipFill>
            <p:spPr>
              <a:xfrm>
                <a:off x="7696785" y="1654790"/>
                <a:ext cx="479521" cy="3921060"/>
              </a:xfrm>
              <a:prstGeom prst="rect">
                <a:avLst/>
              </a:prstGeom>
            </p:spPr>
          </p:pic>
        </mc:Fallback>
      </mc:AlternateContent>
      <mc:AlternateContent xmlns:mc="http://schemas.openxmlformats.org/markup-compatibility/2006" xmlns:p14="http://schemas.microsoft.com/office/powerpoint/2010/main">
        <mc:Choice Requires="p14">
          <p:contentPart p14:bwMode="auto" r:id="rId98">
            <p14:nvContentPartPr>
              <p14:cNvPr id="90" name="Ink 89">
                <a:extLst>
                  <a:ext uri="{FF2B5EF4-FFF2-40B4-BE49-F238E27FC236}">
                    <a16:creationId xmlns:a16="http://schemas.microsoft.com/office/drawing/2014/main" id="{57726FAC-8812-4192-8572-1C20E41FAEAF}"/>
                  </a:ext>
                </a:extLst>
              </p14:cNvPr>
              <p14:cNvContentPartPr/>
              <p14:nvPr/>
            </p14:nvContentPartPr>
            <p14:xfrm>
              <a:off x="8687832" y="2563184"/>
              <a:ext cx="323850" cy="2895600"/>
            </p14:xfrm>
          </p:contentPart>
        </mc:Choice>
        <mc:Fallback xmlns="">
          <p:pic>
            <p:nvPicPr>
              <p:cNvPr id="90" name="Ink 89">
                <a:extLst>
                  <a:ext uri="{FF2B5EF4-FFF2-40B4-BE49-F238E27FC236}">
                    <a16:creationId xmlns:a16="http://schemas.microsoft.com/office/drawing/2014/main" id="{57726FAC-8812-4192-8572-1C20E41FAEAF}"/>
                  </a:ext>
                </a:extLst>
              </p:cNvPr>
              <p:cNvPicPr/>
              <p:nvPr/>
            </p:nvPicPr>
            <p:blipFill>
              <a:blip r:embed="rId99"/>
              <a:stretch>
                <a:fillRect/>
              </a:stretch>
            </p:blipFill>
            <p:spPr>
              <a:xfrm>
                <a:off x="8633189" y="2455392"/>
                <a:ext cx="432771" cy="3111544"/>
              </a:xfrm>
              <a:prstGeom prst="rect">
                <a:avLst/>
              </a:prstGeom>
            </p:spPr>
          </p:pic>
        </mc:Fallback>
      </mc:AlternateContent>
      <mc:AlternateContent xmlns:mc="http://schemas.openxmlformats.org/markup-compatibility/2006" xmlns:p14="http://schemas.microsoft.com/office/powerpoint/2010/main">
        <mc:Choice Requires="p14">
          <p:contentPart p14:bwMode="auto" r:id="rId100">
            <p14:nvContentPartPr>
              <p14:cNvPr id="91" name="Ink 90">
                <a:extLst>
                  <a:ext uri="{FF2B5EF4-FFF2-40B4-BE49-F238E27FC236}">
                    <a16:creationId xmlns:a16="http://schemas.microsoft.com/office/drawing/2014/main" id="{82DC73F5-B33C-4D5D-84CE-55076B354F72}"/>
                  </a:ext>
                </a:extLst>
              </p14:cNvPr>
              <p14:cNvContentPartPr/>
              <p14:nvPr/>
            </p14:nvContentPartPr>
            <p14:xfrm>
              <a:off x="8904680" y="2612978"/>
              <a:ext cx="200024" cy="2876550"/>
            </p14:xfrm>
          </p:contentPart>
        </mc:Choice>
        <mc:Fallback xmlns="">
          <p:pic>
            <p:nvPicPr>
              <p:cNvPr id="91" name="Ink 90">
                <a:extLst>
                  <a:ext uri="{FF2B5EF4-FFF2-40B4-BE49-F238E27FC236}">
                    <a16:creationId xmlns:a16="http://schemas.microsoft.com/office/drawing/2014/main" id="{82DC73F5-B33C-4D5D-84CE-55076B354F72}"/>
                  </a:ext>
                </a:extLst>
              </p:cNvPr>
              <p:cNvPicPr/>
              <p:nvPr/>
            </p:nvPicPr>
            <p:blipFill>
              <a:blip r:embed="rId101"/>
              <a:stretch>
                <a:fillRect/>
              </a:stretch>
            </p:blipFill>
            <p:spPr>
              <a:xfrm>
                <a:off x="8852301" y="2504891"/>
                <a:ext cx="305133" cy="3092363"/>
              </a:xfrm>
              <a:prstGeom prst="rect">
                <a:avLst/>
              </a:prstGeom>
            </p:spPr>
          </p:pic>
        </mc:Fallback>
      </mc:AlternateContent>
      <mc:AlternateContent xmlns:mc="http://schemas.openxmlformats.org/markup-compatibility/2006" xmlns:p14="http://schemas.microsoft.com/office/powerpoint/2010/main">
        <mc:Choice Requires="p14">
          <p:contentPart p14:bwMode="auto" r:id="rId102">
            <p14:nvContentPartPr>
              <p14:cNvPr id="92" name="Ink 91">
                <a:extLst>
                  <a:ext uri="{FF2B5EF4-FFF2-40B4-BE49-F238E27FC236}">
                    <a16:creationId xmlns:a16="http://schemas.microsoft.com/office/drawing/2014/main" id="{B7EEE377-1CDF-4F6F-B338-2AC1677D2978}"/>
                  </a:ext>
                </a:extLst>
              </p14:cNvPr>
              <p14:cNvContentPartPr/>
              <p14:nvPr/>
            </p14:nvContentPartPr>
            <p14:xfrm>
              <a:off x="9598068" y="3565537"/>
              <a:ext cx="457200" cy="1914525"/>
            </p14:xfrm>
          </p:contentPart>
        </mc:Choice>
        <mc:Fallback xmlns="">
          <p:pic>
            <p:nvPicPr>
              <p:cNvPr id="92" name="Ink 91">
                <a:extLst>
                  <a:ext uri="{FF2B5EF4-FFF2-40B4-BE49-F238E27FC236}">
                    <a16:creationId xmlns:a16="http://schemas.microsoft.com/office/drawing/2014/main" id="{B7EEE377-1CDF-4F6F-B338-2AC1677D2978}"/>
                  </a:ext>
                </a:extLst>
              </p:cNvPr>
              <p:cNvPicPr/>
              <p:nvPr/>
            </p:nvPicPr>
            <p:blipFill>
              <a:blip r:embed="rId103"/>
              <a:stretch>
                <a:fillRect/>
              </a:stretch>
            </p:blipFill>
            <p:spPr>
              <a:xfrm>
                <a:off x="9543639" y="3457392"/>
                <a:ext cx="565694" cy="2130454"/>
              </a:xfrm>
              <a:prstGeom prst="rect">
                <a:avLst/>
              </a:prstGeom>
            </p:spPr>
          </p:pic>
        </mc:Fallback>
      </mc:AlternateContent>
      <mc:AlternateContent xmlns:mc="http://schemas.openxmlformats.org/markup-compatibility/2006" xmlns:p14="http://schemas.microsoft.com/office/powerpoint/2010/main">
        <mc:Choice Requires="p14">
          <p:contentPart p14:bwMode="auto" r:id="rId104">
            <p14:nvContentPartPr>
              <p14:cNvPr id="93" name="Ink 92">
                <a:extLst>
                  <a:ext uri="{FF2B5EF4-FFF2-40B4-BE49-F238E27FC236}">
                    <a16:creationId xmlns:a16="http://schemas.microsoft.com/office/drawing/2014/main" id="{3CF970D2-B1EC-4091-95CB-43A696CA0ED8}"/>
                  </a:ext>
                </a:extLst>
              </p14:cNvPr>
              <p14:cNvContentPartPr/>
              <p14:nvPr/>
            </p14:nvContentPartPr>
            <p14:xfrm>
              <a:off x="10698176" y="5245779"/>
              <a:ext cx="200024" cy="247649"/>
            </p14:xfrm>
          </p:contentPart>
        </mc:Choice>
        <mc:Fallback xmlns="">
          <p:pic>
            <p:nvPicPr>
              <p:cNvPr id="93" name="Ink 92">
                <a:extLst>
                  <a:ext uri="{FF2B5EF4-FFF2-40B4-BE49-F238E27FC236}">
                    <a16:creationId xmlns:a16="http://schemas.microsoft.com/office/drawing/2014/main" id="{3CF970D2-B1EC-4091-95CB-43A696CA0ED8}"/>
                  </a:ext>
                </a:extLst>
              </p:cNvPr>
              <p:cNvPicPr/>
              <p:nvPr/>
            </p:nvPicPr>
            <p:blipFill>
              <a:blip r:embed="rId105"/>
              <a:stretch>
                <a:fillRect/>
              </a:stretch>
            </p:blipFill>
            <p:spPr>
              <a:xfrm>
                <a:off x="10645353" y="5137635"/>
                <a:ext cx="305318" cy="463576"/>
              </a:xfrm>
              <a:prstGeom prst="rect">
                <a:avLst/>
              </a:prstGeom>
            </p:spPr>
          </p:pic>
        </mc:Fallback>
      </mc:AlternateContent>
      <mc:AlternateContent xmlns:mc="http://schemas.openxmlformats.org/markup-compatibility/2006" xmlns:p14="http://schemas.microsoft.com/office/powerpoint/2010/main">
        <mc:Choice Requires="p14">
          <p:contentPart p14:bwMode="auto" r:id="rId106">
            <p14:nvContentPartPr>
              <p14:cNvPr id="94" name="Ink 93">
                <a:extLst>
                  <a:ext uri="{FF2B5EF4-FFF2-40B4-BE49-F238E27FC236}">
                    <a16:creationId xmlns:a16="http://schemas.microsoft.com/office/drawing/2014/main" id="{BEBB8DBB-C3E7-405C-80F9-CC61D30233B6}"/>
                  </a:ext>
                </a:extLst>
              </p14:cNvPr>
              <p14:cNvContentPartPr/>
              <p14:nvPr/>
            </p14:nvContentPartPr>
            <p14:xfrm>
              <a:off x="11357939" y="5479424"/>
              <a:ext cx="19049" cy="19049"/>
            </p14:xfrm>
          </p:contentPart>
        </mc:Choice>
        <mc:Fallback xmlns="">
          <p:pic>
            <p:nvPicPr>
              <p:cNvPr id="94" name="Ink 93">
                <a:extLst>
                  <a:ext uri="{FF2B5EF4-FFF2-40B4-BE49-F238E27FC236}">
                    <a16:creationId xmlns:a16="http://schemas.microsoft.com/office/drawing/2014/main" id="{BEBB8DBB-C3E7-405C-80F9-CC61D30233B6}"/>
                  </a:ext>
                </a:extLst>
              </p:cNvPr>
              <p:cNvPicPr/>
              <p:nvPr/>
            </p:nvPicPr>
            <p:blipFill>
              <a:blip r:embed="rId107"/>
              <a:stretch>
                <a:fillRect/>
              </a:stretch>
            </p:blipFill>
            <p:spPr>
              <a:xfrm>
                <a:off x="8500589" y="5346524"/>
                <a:ext cx="5714700" cy="284406"/>
              </a:xfrm>
              <a:prstGeom prst="rect">
                <a:avLst/>
              </a:prstGeom>
            </p:spPr>
          </p:pic>
        </mc:Fallback>
      </mc:AlternateContent>
      <mc:AlternateContent xmlns:mc="http://schemas.openxmlformats.org/markup-compatibility/2006" xmlns:p14="http://schemas.microsoft.com/office/powerpoint/2010/main">
        <mc:Choice Requires="p14">
          <p:contentPart p14:bwMode="auto" r:id="rId108">
            <p14:nvContentPartPr>
              <p14:cNvPr id="95" name="Ink 94">
                <a:extLst>
                  <a:ext uri="{FF2B5EF4-FFF2-40B4-BE49-F238E27FC236}">
                    <a16:creationId xmlns:a16="http://schemas.microsoft.com/office/drawing/2014/main" id="{7605C8A5-2182-48B0-9189-D4D457E917E3}"/>
                  </a:ext>
                </a:extLst>
              </p14:cNvPr>
              <p14:cNvContentPartPr/>
              <p14:nvPr/>
            </p14:nvContentPartPr>
            <p14:xfrm>
              <a:off x="11460120" y="5427027"/>
              <a:ext cx="209550" cy="47625"/>
            </p14:xfrm>
          </p:contentPart>
        </mc:Choice>
        <mc:Fallback xmlns="">
          <p:pic>
            <p:nvPicPr>
              <p:cNvPr id="95" name="Ink 94">
                <a:extLst>
                  <a:ext uri="{FF2B5EF4-FFF2-40B4-BE49-F238E27FC236}">
                    <a16:creationId xmlns:a16="http://schemas.microsoft.com/office/drawing/2014/main" id="{7605C8A5-2182-48B0-9189-D4D457E917E3}"/>
                  </a:ext>
                </a:extLst>
              </p:cNvPr>
              <p:cNvPicPr/>
              <p:nvPr/>
            </p:nvPicPr>
            <p:blipFill>
              <a:blip r:embed="rId109"/>
              <a:stretch>
                <a:fillRect/>
              </a:stretch>
            </p:blipFill>
            <p:spPr>
              <a:xfrm>
                <a:off x="11406101" y="5324239"/>
                <a:ext cx="317950" cy="252858"/>
              </a:xfrm>
              <a:prstGeom prst="rect">
                <a:avLst/>
              </a:prstGeom>
            </p:spPr>
          </p:pic>
        </mc:Fallback>
      </mc:AlternateContent>
      <mc:AlternateContent xmlns:mc="http://schemas.openxmlformats.org/markup-compatibility/2006" xmlns:p14="http://schemas.microsoft.com/office/powerpoint/2010/main">
        <mc:Choice Requires="p14">
          <p:contentPart p14:bwMode="auto" r:id="rId110">
            <p14:nvContentPartPr>
              <p14:cNvPr id="96" name="Ink 95">
                <a:extLst>
                  <a:ext uri="{FF2B5EF4-FFF2-40B4-BE49-F238E27FC236}">
                    <a16:creationId xmlns:a16="http://schemas.microsoft.com/office/drawing/2014/main" id="{2713A0A9-6C83-4BBA-B8AD-866C59E95810}"/>
                  </a:ext>
                </a:extLst>
              </p14:cNvPr>
              <p14:cNvContentPartPr/>
              <p14:nvPr/>
            </p14:nvContentPartPr>
            <p14:xfrm>
              <a:off x="11929647" y="5473545"/>
              <a:ext cx="228600" cy="28575"/>
            </p14:xfrm>
          </p:contentPart>
        </mc:Choice>
        <mc:Fallback xmlns="">
          <p:pic>
            <p:nvPicPr>
              <p:cNvPr id="96" name="Ink 95">
                <a:extLst>
                  <a:ext uri="{FF2B5EF4-FFF2-40B4-BE49-F238E27FC236}">
                    <a16:creationId xmlns:a16="http://schemas.microsoft.com/office/drawing/2014/main" id="{2713A0A9-6C83-4BBA-B8AD-866C59E95810}"/>
                  </a:ext>
                </a:extLst>
              </p:cNvPr>
              <p:cNvPicPr/>
              <p:nvPr/>
            </p:nvPicPr>
            <p:blipFill>
              <a:blip r:embed="rId111"/>
              <a:stretch>
                <a:fillRect/>
              </a:stretch>
            </p:blipFill>
            <p:spPr>
              <a:xfrm>
                <a:off x="11875667" y="5373865"/>
                <a:ext cx="336922" cy="227603"/>
              </a:xfrm>
              <a:prstGeom prst="rect">
                <a:avLst/>
              </a:prstGeom>
            </p:spPr>
          </p:pic>
        </mc:Fallback>
      </mc:AlternateContent>
      <mc:AlternateContent xmlns:mc="http://schemas.openxmlformats.org/markup-compatibility/2006" xmlns:p14="http://schemas.microsoft.com/office/powerpoint/2010/main">
        <mc:Choice Requires="p14">
          <p:contentPart p14:bwMode="auto" r:id="rId112">
            <p14:nvContentPartPr>
              <p14:cNvPr id="97" name="Ink 96">
                <a:extLst>
                  <a:ext uri="{FF2B5EF4-FFF2-40B4-BE49-F238E27FC236}">
                    <a16:creationId xmlns:a16="http://schemas.microsoft.com/office/drawing/2014/main" id="{F2C99BBE-F96F-418F-8100-C1BC8BBFA7BE}"/>
                  </a:ext>
                </a:extLst>
              </p14:cNvPr>
              <p14:cNvContentPartPr/>
              <p14:nvPr/>
            </p14:nvContentPartPr>
            <p14:xfrm>
              <a:off x="11878583" y="5525736"/>
              <a:ext cx="19049" cy="19049"/>
            </p14:xfrm>
          </p:contentPart>
        </mc:Choice>
        <mc:Fallback xmlns="">
          <p:pic>
            <p:nvPicPr>
              <p:cNvPr id="97" name="Ink 96">
                <a:extLst>
                  <a:ext uri="{FF2B5EF4-FFF2-40B4-BE49-F238E27FC236}">
                    <a16:creationId xmlns:a16="http://schemas.microsoft.com/office/drawing/2014/main" id="{F2C99BBE-F96F-418F-8100-C1BC8BBFA7BE}"/>
                  </a:ext>
                </a:extLst>
              </p:cNvPr>
              <p:cNvPicPr/>
              <p:nvPr/>
            </p:nvPicPr>
            <p:blipFill>
              <a:blip r:embed="rId46"/>
              <a:stretch>
                <a:fillRect/>
              </a:stretch>
            </p:blipFill>
            <p:spPr>
              <a:xfrm>
                <a:off x="9021233" y="-169915"/>
                <a:ext cx="5714700" cy="1142940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107" name="Ink 106">
                <a:extLst>
                  <a:ext uri="{FF2B5EF4-FFF2-40B4-BE49-F238E27FC236}">
                    <a16:creationId xmlns:a16="http://schemas.microsoft.com/office/drawing/2014/main" id="{FF4B192A-D60E-498A-9FBE-DB7990DC40C3}"/>
                  </a:ext>
                </a:extLst>
              </p14:cNvPr>
              <p14:cNvContentPartPr/>
              <p14:nvPr/>
            </p14:nvContentPartPr>
            <p14:xfrm>
              <a:off x="11705421" y="5048261"/>
              <a:ext cx="19049" cy="19049"/>
            </p14:xfrm>
          </p:contentPart>
        </mc:Choice>
        <mc:Fallback xmlns="">
          <p:pic>
            <p:nvPicPr>
              <p:cNvPr id="107" name="Ink 106">
                <a:extLst>
                  <a:ext uri="{FF2B5EF4-FFF2-40B4-BE49-F238E27FC236}">
                    <a16:creationId xmlns:a16="http://schemas.microsoft.com/office/drawing/2014/main" id="{FF4B192A-D60E-498A-9FBE-DB7990DC40C3}"/>
                  </a:ext>
                </a:extLst>
              </p:cNvPr>
              <p:cNvPicPr/>
              <p:nvPr/>
            </p:nvPicPr>
            <p:blipFill>
              <a:blip r:embed="rId114"/>
              <a:stretch>
                <a:fillRect/>
              </a:stretch>
            </p:blipFill>
            <p:spPr>
              <a:xfrm>
                <a:off x="10772020" y="4114860"/>
                <a:ext cx="1904900"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108" name="Ink 107">
                <a:extLst>
                  <a:ext uri="{FF2B5EF4-FFF2-40B4-BE49-F238E27FC236}">
                    <a16:creationId xmlns:a16="http://schemas.microsoft.com/office/drawing/2014/main" id="{E31A254A-063D-4376-BF9B-9E865179DED6}"/>
                  </a:ext>
                </a:extLst>
              </p14:cNvPr>
              <p14:cNvContentPartPr/>
              <p14:nvPr/>
            </p14:nvContentPartPr>
            <p14:xfrm>
              <a:off x="11712088" y="5048261"/>
              <a:ext cx="19049" cy="19049"/>
            </p14:xfrm>
          </p:contentPart>
        </mc:Choice>
        <mc:Fallback xmlns="">
          <p:pic>
            <p:nvPicPr>
              <p:cNvPr id="108" name="Ink 107">
                <a:extLst>
                  <a:ext uri="{FF2B5EF4-FFF2-40B4-BE49-F238E27FC236}">
                    <a16:creationId xmlns:a16="http://schemas.microsoft.com/office/drawing/2014/main" id="{E31A254A-063D-4376-BF9B-9E865179DED6}"/>
                  </a:ext>
                </a:extLst>
              </p:cNvPr>
              <p:cNvPicPr/>
              <p:nvPr/>
            </p:nvPicPr>
            <p:blipFill>
              <a:blip r:embed="rId114"/>
              <a:stretch>
                <a:fillRect/>
              </a:stretch>
            </p:blipFill>
            <p:spPr>
              <a:xfrm>
                <a:off x="10759638" y="4114860"/>
                <a:ext cx="1904900"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116">
            <p14:nvContentPartPr>
              <p14:cNvPr id="109" name="Ink 108">
                <a:extLst>
                  <a:ext uri="{FF2B5EF4-FFF2-40B4-BE49-F238E27FC236}">
                    <a16:creationId xmlns:a16="http://schemas.microsoft.com/office/drawing/2014/main" id="{EE565DD3-6A35-44D3-B4EE-9C9B1BF2F38C}"/>
                  </a:ext>
                </a:extLst>
              </p14:cNvPr>
              <p14:cNvContentPartPr/>
              <p14:nvPr/>
            </p14:nvContentPartPr>
            <p14:xfrm>
              <a:off x="11796506" y="5048261"/>
              <a:ext cx="19049" cy="19049"/>
            </p14:xfrm>
          </p:contentPart>
        </mc:Choice>
        <mc:Fallback xmlns="">
          <p:pic>
            <p:nvPicPr>
              <p:cNvPr id="109" name="Ink 108">
                <a:extLst>
                  <a:ext uri="{FF2B5EF4-FFF2-40B4-BE49-F238E27FC236}">
                    <a16:creationId xmlns:a16="http://schemas.microsoft.com/office/drawing/2014/main" id="{EE565DD3-6A35-44D3-B4EE-9C9B1BF2F38C}"/>
                  </a:ext>
                </a:extLst>
              </p:cNvPr>
              <p:cNvPicPr/>
              <p:nvPr/>
            </p:nvPicPr>
            <p:blipFill>
              <a:blip r:embed="rId114"/>
              <a:stretch>
                <a:fillRect/>
              </a:stretch>
            </p:blipFill>
            <p:spPr>
              <a:xfrm>
                <a:off x="10844056" y="4114860"/>
                <a:ext cx="1904900"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110" name="Ink 109">
                <a:extLst>
                  <a:ext uri="{FF2B5EF4-FFF2-40B4-BE49-F238E27FC236}">
                    <a16:creationId xmlns:a16="http://schemas.microsoft.com/office/drawing/2014/main" id="{B728CB66-5C94-40A7-A70E-19F2A483C670}"/>
                  </a:ext>
                </a:extLst>
              </p14:cNvPr>
              <p14:cNvContentPartPr/>
              <p14:nvPr/>
            </p14:nvContentPartPr>
            <p14:xfrm>
              <a:off x="7556338" y="5060415"/>
              <a:ext cx="4276725" cy="57150"/>
            </p14:xfrm>
          </p:contentPart>
        </mc:Choice>
        <mc:Fallback xmlns="">
          <p:pic>
            <p:nvPicPr>
              <p:cNvPr id="110" name="Ink 109">
                <a:extLst>
                  <a:ext uri="{FF2B5EF4-FFF2-40B4-BE49-F238E27FC236}">
                    <a16:creationId xmlns:a16="http://schemas.microsoft.com/office/drawing/2014/main" id="{B728CB66-5C94-40A7-A70E-19F2A483C670}"/>
                  </a:ext>
                </a:extLst>
              </p:cNvPr>
              <p:cNvPicPr/>
              <p:nvPr/>
            </p:nvPicPr>
            <p:blipFill>
              <a:blip r:embed="rId118"/>
              <a:stretch>
                <a:fillRect/>
              </a:stretch>
            </p:blipFill>
            <p:spPr>
              <a:xfrm>
                <a:off x="7538353" y="5043746"/>
                <a:ext cx="4312334" cy="90828"/>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111" name="Ink 110">
                <a:extLst>
                  <a:ext uri="{FF2B5EF4-FFF2-40B4-BE49-F238E27FC236}">
                    <a16:creationId xmlns:a16="http://schemas.microsoft.com/office/drawing/2014/main" id="{5D4D6021-BC9E-4457-8A5F-CEC23B5877BD}"/>
                  </a:ext>
                </a:extLst>
              </p14:cNvPr>
              <p14:cNvContentPartPr/>
              <p14:nvPr/>
            </p14:nvContentPartPr>
            <p14:xfrm>
              <a:off x="7534894" y="4675632"/>
              <a:ext cx="3762374" cy="19049"/>
            </p14:xfrm>
          </p:contentPart>
        </mc:Choice>
        <mc:Fallback xmlns="">
          <p:pic>
            <p:nvPicPr>
              <p:cNvPr id="111" name="Ink 110">
                <a:extLst>
                  <a:ext uri="{FF2B5EF4-FFF2-40B4-BE49-F238E27FC236}">
                    <a16:creationId xmlns:a16="http://schemas.microsoft.com/office/drawing/2014/main" id="{5D4D6021-BC9E-4457-8A5F-CEC23B5877BD}"/>
                  </a:ext>
                </a:extLst>
              </p:cNvPr>
              <p:cNvPicPr/>
              <p:nvPr/>
            </p:nvPicPr>
            <p:blipFill>
              <a:blip r:embed="rId120"/>
              <a:stretch>
                <a:fillRect/>
              </a:stretch>
            </p:blipFill>
            <p:spPr>
              <a:xfrm>
                <a:off x="7516913" y="4589046"/>
                <a:ext cx="3797977" cy="19049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112" name="Ink 111">
                <a:extLst>
                  <a:ext uri="{FF2B5EF4-FFF2-40B4-BE49-F238E27FC236}">
                    <a16:creationId xmlns:a16="http://schemas.microsoft.com/office/drawing/2014/main" id="{54BBD664-A66D-4007-97E6-8FCB57E60788}"/>
                  </a:ext>
                </a:extLst>
              </p14:cNvPr>
              <p14:cNvContentPartPr/>
              <p14:nvPr/>
            </p14:nvContentPartPr>
            <p14:xfrm>
              <a:off x="7517155" y="4154899"/>
              <a:ext cx="2962274" cy="19049"/>
            </p14:xfrm>
          </p:contentPart>
        </mc:Choice>
        <mc:Fallback xmlns="">
          <p:pic>
            <p:nvPicPr>
              <p:cNvPr id="112" name="Ink 111">
                <a:extLst>
                  <a:ext uri="{FF2B5EF4-FFF2-40B4-BE49-F238E27FC236}">
                    <a16:creationId xmlns:a16="http://schemas.microsoft.com/office/drawing/2014/main" id="{54BBD664-A66D-4007-97E6-8FCB57E60788}"/>
                  </a:ext>
                </a:extLst>
              </p:cNvPr>
              <p:cNvPicPr/>
              <p:nvPr/>
            </p:nvPicPr>
            <p:blipFill>
              <a:blip r:embed="rId122"/>
              <a:stretch>
                <a:fillRect/>
              </a:stretch>
            </p:blipFill>
            <p:spPr>
              <a:xfrm>
                <a:off x="7499540" y="3221498"/>
                <a:ext cx="2997864"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113" name="Ink 112">
                <a:extLst>
                  <a:ext uri="{FF2B5EF4-FFF2-40B4-BE49-F238E27FC236}">
                    <a16:creationId xmlns:a16="http://schemas.microsoft.com/office/drawing/2014/main" id="{3AE99BB6-9F38-4DD7-89F8-56FF763BCD31}"/>
                  </a:ext>
                </a:extLst>
              </p14:cNvPr>
              <p14:cNvContentPartPr/>
              <p14:nvPr/>
            </p14:nvContentPartPr>
            <p14:xfrm>
              <a:off x="7494327" y="3596146"/>
              <a:ext cx="2133600" cy="19049"/>
            </p14:xfrm>
          </p:contentPart>
        </mc:Choice>
        <mc:Fallback xmlns="">
          <p:pic>
            <p:nvPicPr>
              <p:cNvPr id="113" name="Ink 112">
                <a:extLst>
                  <a:ext uri="{FF2B5EF4-FFF2-40B4-BE49-F238E27FC236}">
                    <a16:creationId xmlns:a16="http://schemas.microsoft.com/office/drawing/2014/main" id="{3AE99BB6-9F38-4DD7-89F8-56FF763BCD31}"/>
                  </a:ext>
                </a:extLst>
              </p:cNvPr>
              <p:cNvPicPr/>
              <p:nvPr/>
            </p:nvPicPr>
            <p:blipFill>
              <a:blip r:embed="rId124"/>
              <a:stretch>
                <a:fillRect/>
              </a:stretch>
            </p:blipFill>
            <p:spPr>
              <a:xfrm>
                <a:off x="7476679" y="2643696"/>
                <a:ext cx="2169256"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114" name="Ink 113">
                <a:extLst>
                  <a:ext uri="{FF2B5EF4-FFF2-40B4-BE49-F238E27FC236}">
                    <a16:creationId xmlns:a16="http://schemas.microsoft.com/office/drawing/2014/main" id="{CF4734B9-338D-4404-8628-36196922E520}"/>
                  </a:ext>
                </a:extLst>
              </p14:cNvPr>
              <p14:cNvContentPartPr/>
              <p14:nvPr/>
            </p14:nvContentPartPr>
            <p14:xfrm>
              <a:off x="7500412" y="2485019"/>
              <a:ext cx="1162050" cy="19049"/>
            </p14:xfrm>
          </p:contentPart>
        </mc:Choice>
        <mc:Fallback xmlns="">
          <p:pic>
            <p:nvPicPr>
              <p:cNvPr id="114" name="Ink 113">
                <a:extLst>
                  <a:ext uri="{FF2B5EF4-FFF2-40B4-BE49-F238E27FC236}">
                    <a16:creationId xmlns:a16="http://schemas.microsoft.com/office/drawing/2014/main" id="{CF4734B9-338D-4404-8628-36196922E520}"/>
                  </a:ext>
                </a:extLst>
              </p:cNvPr>
              <p:cNvPicPr/>
              <p:nvPr/>
            </p:nvPicPr>
            <p:blipFill>
              <a:blip r:embed="rId126"/>
              <a:stretch>
                <a:fillRect/>
              </a:stretch>
            </p:blipFill>
            <p:spPr>
              <a:xfrm>
                <a:off x="7482440" y="1532569"/>
                <a:ext cx="1197634"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115" name="Ink 114">
                <a:extLst>
                  <a:ext uri="{FF2B5EF4-FFF2-40B4-BE49-F238E27FC236}">
                    <a16:creationId xmlns:a16="http://schemas.microsoft.com/office/drawing/2014/main" id="{3A1F31EA-FFFC-47D9-AD71-8B49A78B68E0}"/>
                  </a:ext>
                </a:extLst>
              </p14:cNvPr>
              <p14:cNvContentPartPr/>
              <p14:nvPr/>
            </p14:nvContentPartPr>
            <p14:xfrm>
              <a:off x="7547468" y="1712716"/>
              <a:ext cx="123825" cy="19049"/>
            </p14:xfrm>
          </p:contentPart>
        </mc:Choice>
        <mc:Fallback xmlns="">
          <p:pic>
            <p:nvPicPr>
              <p:cNvPr id="115" name="Ink 114">
                <a:extLst>
                  <a:ext uri="{FF2B5EF4-FFF2-40B4-BE49-F238E27FC236}">
                    <a16:creationId xmlns:a16="http://schemas.microsoft.com/office/drawing/2014/main" id="{3A1F31EA-FFFC-47D9-AD71-8B49A78B68E0}"/>
                  </a:ext>
                </a:extLst>
              </p:cNvPr>
              <p:cNvPicPr/>
              <p:nvPr/>
            </p:nvPicPr>
            <p:blipFill>
              <a:blip r:embed="rId128"/>
              <a:stretch>
                <a:fillRect/>
              </a:stretch>
            </p:blipFill>
            <p:spPr>
              <a:xfrm>
                <a:off x="7529932" y="760266"/>
                <a:ext cx="159255" cy="190490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116" name="Ink 115">
                <a:extLst>
                  <a:ext uri="{FF2B5EF4-FFF2-40B4-BE49-F238E27FC236}">
                    <a16:creationId xmlns:a16="http://schemas.microsoft.com/office/drawing/2014/main" id="{53B552D4-62D3-47F5-A668-12F72ADBED78}"/>
                  </a:ext>
                </a:extLst>
              </p14:cNvPr>
              <p14:cNvContentPartPr/>
              <p14:nvPr/>
            </p14:nvContentPartPr>
            <p14:xfrm>
              <a:off x="7870652" y="5605833"/>
              <a:ext cx="19049" cy="19049"/>
            </p14:xfrm>
          </p:contentPart>
        </mc:Choice>
        <mc:Fallback xmlns="">
          <p:pic>
            <p:nvPicPr>
              <p:cNvPr id="116" name="Ink 115">
                <a:extLst>
                  <a:ext uri="{FF2B5EF4-FFF2-40B4-BE49-F238E27FC236}">
                    <a16:creationId xmlns:a16="http://schemas.microsoft.com/office/drawing/2014/main" id="{53B552D4-62D3-47F5-A668-12F72ADBED78}"/>
                  </a:ext>
                </a:extLst>
              </p:cNvPr>
              <p:cNvPicPr/>
              <p:nvPr/>
            </p:nvPicPr>
            <p:blipFill>
              <a:blip r:embed="rId114"/>
              <a:stretch>
                <a:fillRect/>
              </a:stretch>
            </p:blipFill>
            <p:spPr>
              <a:xfrm>
                <a:off x="6937251" y="4653383"/>
                <a:ext cx="1904900" cy="1904900"/>
              </a:xfrm>
              <a:prstGeom prst="rect">
                <a:avLst/>
              </a:prstGeom>
            </p:spPr>
          </p:pic>
        </mc:Fallback>
      </mc:AlternateContent>
      <p:sp>
        <p:nvSpPr>
          <p:cNvPr id="2" name="TextBox 1">
            <a:extLst>
              <a:ext uri="{FF2B5EF4-FFF2-40B4-BE49-F238E27FC236}">
                <a16:creationId xmlns:a16="http://schemas.microsoft.com/office/drawing/2014/main" id="{DC432708-66BD-455B-8F5F-EBDCF878DAA5}"/>
              </a:ext>
            </a:extLst>
          </p:cNvPr>
          <p:cNvSpPr txBox="1"/>
          <p:nvPr/>
        </p:nvSpPr>
        <p:spPr>
          <a:xfrm rot="18300000">
            <a:off x="6797488" y="5822576"/>
            <a:ext cx="16226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Work stress</a:t>
            </a:r>
          </a:p>
        </p:txBody>
      </p:sp>
      <p:sp>
        <p:nvSpPr>
          <p:cNvPr id="3" name="TextBox 2">
            <a:extLst>
              <a:ext uri="{FF2B5EF4-FFF2-40B4-BE49-F238E27FC236}">
                <a16:creationId xmlns:a16="http://schemas.microsoft.com/office/drawing/2014/main" id="{0F655976-1C41-42A8-B41E-ADBBA1DC49E9}"/>
              </a:ext>
            </a:extLst>
          </p:cNvPr>
          <p:cNvSpPr txBox="1"/>
          <p:nvPr/>
        </p:nvSpPr>
        <p:spPr>
          <a:xfrm rot="-4080000">
            <a:off x="7836326" y="5754259"/>
            <a:ext cx="14528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financial stress</a:t>
            </a:r>
          </a:p>
        </p:txBody>
      </p:sp>
      <p:sp>
        <p:nvSpPr>
          <p:cNvPr id="5" name="TextBox 4">
            <a:extLst>
              <a:ext uri="{FF2B5EF4-FFF2-40B4-BE49-F238E27FC236}">
                <a16:creationId xmlns:a16="http://schemas.microsoft.com/office/drawing/2014/main" id="{5EF1A109-B1C5-4919-9F2E-B927E0FA8AB6}"/>
              </a:ext>
            </a:extLst>
          </p:cNvPr>
          <p:cNvSpPr txBox="1"/>
          <p:nvPr/>
        </p:nvSpPr>
        <p:spPr>
          <a:xfrm rot="18600000">
            <a:off x="8413949" y="5991392"/>
            <a:ext cx="19587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Family stress</a:t>
            </a:r>
          </a:p>
        </p:txBody>
      </p:sp>
      <p:sp>
        <p:nvSpPr>
          <p:cNvPr id="6" name="TextBox 5">
            <a:extLst>
              <a:ext uri="{FF2B5EF4-FFF2-40B4-BE49-F238E27FC236}">
                <a16:creationId xmlns:a16="http://schemas.microsoft.com/office/drawing/2014/main" id="{6806FEB9-1368-4AF5-B454-C3D1889D906E}"/>
              </a:ext>
            </a:extLst>
          </p:cNvPr>
          <p:cNvSpPr txBox="1"/>
          <p:nvPr/>
        </p:nvSpPr>
        <p:spPr>
          <a:xfrm rot="-3840000">
            <a:off x="9020586" y="58818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Health stress</a:t>
            </a:r>
          </a:p>
        </p:txBody>
      </p:sp>
      <p:sp>
        <p:nvSpPr>
          <p:cNvPr id="7" name="TextBox 6">
            <a:extLst>
              <a:ext uri="{FF2B5EF4-FFF2-40B4-BE49-F238E27FC236}">
                <a16:creationId xmlns:a16="http://schemas.microsoft.com/office/drawing/2014/main" id="{4D282931-FD73-4BD5-A6DF-372B43B1AA2A}"/>
              </a:ext>
            </a:extLst>
          </p:cNvPr>
          <p:cNvSpPr txBox="1"/>
          <p:nvPr/>
        </p:nvSpPr>
        <p:spPr>
          <a:xfrm rot="-3240000">
            <a:off x="9638915" y="5938164"/>
            <a:ext cx="26647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Relationship stress</a:t>
            </a:r>
          </a:p>
        </p:txBody>
      </p:sp>
      <p:sp>
        <p:nvSpPr>
          <p:cNvPr id="8" name="TextBox 7">
            <a:extLst>
              <a:ext uri="{FF2B5EF4-FFF2-40B4-BE49-F238E27FC236}">
                <a16:creationId xmlns:a16="http://schemas.microsoft.com/office/drawing/2014/main" id="{4A29962A-0FDA-4BC4-8201-C235B3C6FD87}"/>
              </a:ext>
            </a:extLst>
          </p:cNvPr>
          <p:cNvSpPr txBox="1"/>
          <p:nvPr/>
        </p:nvSpPr>
        <p:spPr>
          <a:xfrm>
            <a:off x="11464290" y="5632450"/>
            <a:ext cx="22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Others</a:t>
            </a:r>
          </a:p>
        </p:txBody>
      </p:sp>
      <p:sp>
        <p:nvSpPr>
          <p:cNvPr id="11" name="TextBox 10">
            <a:extLst>
              <a:ext uri="{FF2B5EF4-FFF2-40B4-BE49-F238E27FC236}">
                <a16:creationId xmlns:a16="http://schemas.microsoft.com/office/drawing/2014/main" id="{D5B30BD1-78BE-4060-A728-1BFD7E10E67E}"/>
              </a:ext>
            </a:extLst>
          </p:cNvPr>
          <p:cNvSpPr txBox="1"/>
          <p:nvPr/>
        </p:nvSpPr>
        <p:spPr>
          <a:xfrm>
            <a:off x="11730878" y="45591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8%</a:t>
            </a:r>
          </a:p>
        </p:txBody>
      </p:sp>
      <p:sp>
        <p:nvSpPr>
          <p:cNvPr id="12" name="TextBox 11">
            <a:extLst>
              <a:ext uri="{FF2B5EF4-FFF2-40B4-BE49-F238E27FC236}">
                <a16:creationId xmlns:a16="http://schemas.microsoft.com/office/drawing/2014/main" id="{2056ABC1-5168-4411-BD04-01DD203B1EE7}"/>
              </a:ext>
            </a:extLst>
          </p:cNvPr>
          <p:cNvSpPr txBox="1"/>
          <p:nvPr/>
        </p:nvSpPr>
        <p:spPr>
          <a:xfrm>
            <a:off x="10327640" y="3683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45%</a:t>
            </a:r>
          </a:p>
        </p:txBody>
      </p:sp>
      <p:sp>
        <p:nvSpPr>
          <p:cNvPr id="25" name="TextBox 24">
            <a:extLst>
              <a:ext uri="{FF2B5EF4-FFF2-40B4-BE49-F238E27FC236}">
                <a16:creationId xmlns:a16="http://schemas.microsoft.com/office/drawing/2014/main" id="{1203CA6F-B28F-4855-A7B1-0F077FC4553D}"/>
              </a:ext>
            </a:extLst>
          </p:cNvPr>
          <p:cNvSpPr txBox="1"/>
          <p:nvPr/>
        </p:nvSpPr>
        <p:spPr>
          <a:xfrm>
            <a:off x="11069955" y="42221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35%</a:t>
            </a:r>
          </a:p>
        </p:txBody>
      </p:sp>
      <p:sp>
        <p:nvSpPr>
          <p:cNvPr id="46" name="TextBox 45">
            <a:extLst>
              <a:ext uri="{FF2B5EF4-FFF2-40B4-BE49-F238E27FC236}">
                <a16:creationId xmlns:a16="http://schemas.microsoft.com/office/drawing/2014/main" id="{4EB2B1AF-3BC6-489F-8A63-22D43484E3F2}"/>
              </a:ext>
            </a:extLst>
          </p:cNvPr>
          <p:cNvSpPr txBox="1"/>
          <p:nvPr/>
        </p:nvSpPr>
        <p:spPr>
          <a:xfrm rot="-360000">
            <a:off x="9436474" y="30379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48%</a:t>
            </a:r>
          </a:p>
        </p:txBody>
      </p:sp>
      <p:sp>
        <p:nvSpPr>
          <p:cNvPr id="47" name="TextBox 46">
            <a:extLst>
              <a:ext uri="{FF2B5EF4-FFF2-40B4-BE49-F238E27FC236}">
                <a16:creationId xmlns:a16="http://schemas.microsoft.com/office/drawing/2014/main" id="{56C4C5C1-CC60-43B4-AFE9-551EAD907E5D}"/>
              </a:ext>
            </a:extLst>
          </p:cNvPr>
          <p:cNvSpPr txBox="1"/>
          <p:nvPr/>
        </p:nvSpPr>
        <p:spPr>
          <a:xfrm>
            <a:off x="8481172" y="21162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60%</a:t>
            </a:r>
          </a:p>
        </p:txBody>
      </p:sp>
      <p:sp>
        <p:nvSpPr>
          <p:cNvPr id="48" name="TextBox 47">
            <a:extLst>
              <a:ext uri="{FF2B5EF4-FFF2-40B4-BE49-F238E27FC236}">
                <a16:creationId xmlns:a16="http://schemas.microsoft.com/office/drawing/2014/main" id="{A11ED0C4-ACCD-445D-A2F6-98F2E404F0FE}"/>
              </a:ext>
            </a:extLst>
          </p:cNvPr>
          <p:cNvSpPr txBox="1"/>
          <p:nvPr/>
        </p:nvSpPr>
        <p:spPr>
          <a:xfrm>
            <a:off x="6885940" y="1562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80%</a:t>
            </a:r>
          </a:p>
        </p:txBody>
      </p:sp>
      <p:sp>
        <p:nvSpPr>
          <p:cNvPr id="49" name="TextBox 48">
            <a:extLst>
              <a:ext uri="{FF2B5EF4-FFF2-40B4-BE49-F238E27FC236}">
                <a16:creationId xmlns:a16="http://schemas.microsoft.com/office/drawing/2014/main" id="{C532A05F-FE33-4FBE-930F-F720F2D3E06B}"/>
              </a:ext>
            </a:extLst>
          </p:cNvPr>
          <p:cNvSpPr txBox="1"/>
          <p:nvPr/>
        </p:nvSpPr>
        <p:spPr>
          <a:xfrm>
            <a:off x="7597775" y="12579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79%</a:t>
            </a:r>
          </a:p>
        </p:txBody>
      </p:sp>
      <p:sp>
        <p:nvSpPr>
          <p:cNvPr id="71" name="TextBox 70">
            <a:extLst>
              <a:ext uri="{FF2B5EF4-FFF2-40B4-BE49-F238E27FC236}">
                <a16:creationId xmlns:a16="http://schemas.microsoft.com/office/drawing/2014/main" id="{48797E3B-2D5A-426C-8B2A-93393D45A593}"/>
              </a:ext>
            </a:extLst>
          </p:cNvPr>
          <p:cNvSpPr txBox="1"/>
          <p:nvPr/>
        </p:nvSpPr>
        <p:spPr>
          <a:xfrm>
            <a:off x="6298826" y="46627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20%</a:t>
            </a:r>
          </a:p>
        </p:txBody>
      </p:sp>
      <p:sp>
        <p:nvSpPr>
          <p:cNvPr id="78" name="TextBox 77">
            <a:extLst>
              <a:ext uri="{FF2B5EF4-FFF2-40B4-BE49-F238E27FC236}">
                <a16:creationId xmlns:a16="http://schemas.microsoft.com/office/drawing/2014/main" id="{5337C083-100D-493D-9B3D-F08316E1436E}"/>
              </a:ext>
            </a:extLst>
          </p:cNvPr>
          <p:cNvSpPr txBox="1"/>
          <p:nvPr/>
        </p:nvSpPr>
        <p:spPr>
          <a:xfrm rot="21300000" flipH="1">
            <a:off x="6615244" y="2332231"/>
            <a:ext cx="16270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60%</a:t>
            </a:r>
          </a:p>
        </p:txBody>
      </p:sp>
      <p:sp>
        <p:nvSpPr>
          <p:cNvPr id="80" name="TextBox 79">
            <a:extLst>
              <a:ext uri="{FF2B5EF4-FFF2-40B4-BE49-F238E27FC236}">
                <a16:creationId xmlns:a16="http://schemas.microsoft.com/office/drawing/2014/main" id="{BD527197-7236-4D97-8253-44B0CF34A2FA}"/>
              </a:ext>
            </a:extLst>
          </p:cNvPr>
          <p:cNvSpPr txBox="1"/>
          <p:nvPr/>
        </p:nvSpPr>
        <p:spPr>
          <a:xfrm>
            <a:off x="6427694" y="43546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40%</a:t>
            </a:r>
          </a:p>
        </p:txBody>
      </p:sp>
      <p:sp>
        <p:nvSpPr>
          <p:cNvPr id="81" name="TextBox 80">
            <a:extLst>
              <a:ext uri="{FF2B5EF4-FFF2-40B4-BE49-F238E27FC236}">
                <a16:creationId xmlns:a16="http://schemas.microsoft.com/office/drawing/2014/main" id="{A3643DFC-28FD-4BFB-B339-7E956F60F6F6}"/>
              </a:ext>
            </a:extLst>
          </p:cNvPr>
          <p:cNvSpPr txBox="1"/>
          <p:nvPr/>
        </p:nvSpPr>
        <p:spPr>
          <a:xfrm>
            <a:off x="1615531" y="820116"/>
            <a:ext cx="298704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79%individuals are suffering stress from covid 19 pandemic related -work</a:t>
            </a:r>
          </a:p>
        </p:txBody>
      </p:sp>
      <p:sp>
        <p:nvSpPr>
          <p:cNvPr id="82" name="TextBox 81">
            <a:extLst>
              <a:ext uri="{FF2B5EF4-FFF2-40B4-BE49-F238E27FC236}">
                <a16:creationId xmlns:a16="http://schemas.microsoft.com/office/drawing/2014/main" id="{4D664006-C03F-4F9E-8850-F17DD239600B}"/>
              </a:ext>
            </a:extLst>
          </p:cNvPr>
          <p:cNvSpPr txBox="1"/>
          <p:nvPr/>
        </p:nvSpPr>
        <p:spPr>
          <a:xfrm>
            <a:off x="6645910" y="52844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0%</a:t>
            </a:r>
          </a:p>
        </p:txBody>
      </p:sp>
      <p:sp>
        <p:nvSpPr>
          <p:cNvPr id="4" name="TextBox 3">
            <a:extLst>
              <a:ext uri="{FF2B5EF4-FFF2-40B4-BE49-F238E27FC236}">
                <a16:creationId xmlns:a16="http://schemas.microsoft.com/office/drawing/2014/main" id="{5989F198-C5ED-47BD-A63A-7B602CED22E9}"/>
              </a:ext>
            </a:extLst>
          </p:cNvPr>
          <p:cNvSpPr txBox="1"/>
          <p:nvPr/>
        </p:nvSpPr>
        <p:spPr>
          <a:xfrm>
            <a:off x="1441076" y="2169459"/>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Financial stress often follows the majority of the UK population that is about 60%</a:t>
            </a:r>
          </a:p>
        </p:txBody>
      </p:sp>
      <p:sp>
        <p:nvSpPr>
          <p:cNvPr id="85" name="TextBox 84">
            <a:extLst>
              <a:ext uri="{FF2B5EF4-FFF2-40B4-BE49-F238E27FC236}">
                <a16:creationId xmlns:a16="http://schemas.microsoft.com/office/drawing/2014/main" id="{D23CABD8-716C-4D94-BE1C-8817A803776A}"/>
              </a:ext>
            </a:extLst>
          </p:cNvPr>
          <p:cNvSpPr txBox="1"/>
          <p:nvPr/>
        </p:nvSpPr>
        <p:spPr>
          <a:xfrm rot="10440000" flipV="1">
            <a:off x="1430882" y="4170702"/>
            <a:ext cx="239776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the society which is about 45% stress factors and people suffering from family problem are 48%</a:t>
            </a:r>
          </a:p>
        </p:txBody>
      </p:sp>
      <p:sp>
        <p:nvSpPr>
          <p:cNvPr id="86" name="TextBox 85">
            <a:extLst>
              <a:ext uri="{FF2B5EF4-FFF2-40B4-BE49-F238E27FC236}">
                <a16:creationId xmlns:a16="http://schemas.microsoft.com/office/drawing/2014/main" id="{23FC001C-9D51-458D-B3E0-E2F9B8320C83}"/>
              </a:ext>
            </a:extLst>
          </p:cNvPr>
          <p:cNvSpPr txBox="1"/>
          <p:nvPr/>
        </p:nvSpPr>
        <p:spPr>
          <a:xfrm>
            <a:off x="1670797" y="589541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35%  relationship stress ( statistics, 2021)</a:t>
            </a:r>
          </a:p>
        </p:txBody>
      </p:sp>
    </p:spTree>
    <p:extLst>
      <p:ext uri="{BB962C8B-B14F-4D97-AF65-F5344CB8AC3E}">
        <p14:creationId xmlns:p14="http://schemas.microsoft.com/office/powerpoint/2010/main" val="4146702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62588F0E-03B9-4138-ACFA-6DE00BE5A913}"/>
              </a:ext>
            </a:extLst>
          </p:cNvPr>
          <p:cNvSpPr txBox="1"/>
          <p:nvPr/>
        </p:nvSpPr>
        <p:spPr>
          <a:xfrm rot="1560000">
            <a:off x="9112250" y="30543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rPr>
              <a:t>Work Related Stress</a:t>
            </a:r>
          </a:p>
        </p:txBody>
      </p:sp>
      <p:sp>
        <p:nvSpPr>
          <p:cNvPr id="54" name="TextBox 53">
            <a:extLst>
              <a:ext uri="{FF2B5EF4-FFF2-40B4-BE49-F238E27FC236}">
                <a16:creationId xmlns:a16="http://schemas.microsoft.com/office/drawing/2014/main" id="{8C3EE434-F115-490A-95F5-576EB9C5D7B9}"/>
              </a:ext>
            </a:extLst>
          </p:cNvPr>
          <p:cNvSpPr txBox="1"/>
          <p:nvPr/>
        </p:nvSpPr>
        <p:spPr>
          <a:xfrm rot="20520000">
            <a:off x="5257478" y="-15607"/>
            <a:ext cx="2781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Causes</a:t>
            </a:r>
          </a:p>
        </p:txBody>
      </p:sp>
      <p:sp>
        <p:nvSpPr>
          <p:cNvPr id="55" name="TextBox 54">
            <a:extLst>
              <a:ext uri="{FF2B5EF4-FFF2-40B4-BE49-F238E27FC236}">
                <a16:creationId xmlns:a16="http://schemas.microsoft.com/office/drawing/2014/main" id="{9859B483-AF8A-4D99-8A1A-56012602143C}"/>
              </a:ext>
            </a:extLst>
          </p:cNvPr>
          <p:cNvSpPr txBox="1"/>
          <p:nvPr/>
        </p:nvSpPr>
        <p:spPr>
          <a:xfrm rot="-840000">
            <a:off x="6315075" y="3968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rPr>
              <a:t>Excessive pressure at workplace</a:t>
            </a:r>
          </a:p>
        </p:txBody>
      </p:sp>
      <p:sp>
        <p:nvSpPr>
          <p:cNvPr id="58" name="TextBox 57">
            <a:extLst>
              <a:ext uri="{FF2B5EF4-FFF2-40B4-BE49-F238E27FC236}">
                <a16:creationId xmlns:a16="http://schemas.microsoft.com/office/drawing/2014/main" id="{62EBD4CF-FA80-466E-9445-2E9100D67139}"/>
              </a:ext>
            </a:extLst>
          </p:cNvPr>
          <p:cNvSpPr txBox="1"/>
          <p:nvPr/>
        </p:nvSpPr>
        <p:spPr>
          <a:xfrm rot="-840000">
            <a:off x="6746782" y="960892"/>
            <a:ext cx="3873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rPr>
              <a:t>Team Managemen</a:t>
            </a:r>
            <a:r>
              <a:rPr lang="en-GB" dirty="0"/>
              <a:t>t</a:t>
            </a:r>
          </a:p>
        </p:txBody>
      </p:sp>
      <p:sp>
        <p:nvSpPr>
          <p:cNvPr id="59" name="TextBox 58">
            <a:extLst>
              <a:ext uri="{FF2B5EF4-FFF2-40B4-BE49-F238E27FC236}">
                <a16:creationId xmlns:a16="http://schemas.microsoft.com/office/drawing/2014/main" id="{3BE0811C-258B-4272-A928-B8D1F711B94A}"/>
              </a:ext>
            </a:extLst>
          </p:cNvPr>
          <p:cNvSpPr txBox="1"/>
          <p:nvPr/>
        </p:nvSpPr>
        <p:spPr>
          <a:xfrm flipH="1">
            <a:off x="1768475" y="793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Information</a:t>
            </a:r>
          </a:p>
        </p:txBody>
      </p:sp>
      <p:sp>
        <p:nvSpPr>
          <p:cNvPr id="60" name="TextBox 59">
            <a:extLst>
              <a:ext uri="{FF2B5EF4-FFF2-40B4-BE49-F238E27FC236}">
                <a16:creationId xmlns:a16="http://schemas.microsoft.com/office/drawing/2014/main" id="{FECEF877-41C5-4723-8A60-B7D983633FA3}"/>
              </a:ext>
            </a:extLst>
          </p:cNvPr>
          <p:cNvSpPr txBox="1"/>
          <p:nvPr/>
        </p:nvSpPr>
        <p:spPr>
          <a:xfrm rot="-10380000" flipV="1">
            <a:off x="4878716" y="6077520"/>
            <a:ext cx="16129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dirty="0"/>
          </a:p>
        </p:txBody>
      </p:sp>
      <p:sp>
        <p:nvSpPr>
          <p:cNvPr id="61" name="TextBox 60">
            <a:extLst>
              <a:ext uri="{FF2B5EF4-FFF2-40B4-BE49-F238E27FC236}">
                <a16:creationId xmlns:a16="http://schemas.microsoft.com/office/drawing/2014/main" id="{52B70376-781A-474A-A0A4-F2B2A9A80B95}"/>
              </a:ext>
            </a:extLst>
          </p:cNvPr>
          <p:cNvSpPr txBox="1"/>
          <p:nvPr/>
        </p:nvSpPr>
        <p:spPr>
          <a:xfrm rot="-2460000" flipH="1">
            <a:off x="4220378" y="1319416"/>
            <a:ext cx="2082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FF00"/>
                </a:solidFill>
              </a:rPr>
              <a:t>Sales work related Stress</a:t>
            </a:r>
          </a:p>
        </p:txBody>
      </p:sp>
      <p:sp>
        <p:nvSpPr>
          <p:cNvPr id="62" name="TextBox 61">
            <a:extLst>
              <a:ext uri="{FF2B5EF4-FFF2-40B4-BE49-F238E27FC236}">
                <a16:creationId xmlns:a16="http://schemas.microsoft.com/office/drawing/2014/main" id="{D45F0D8A-C2EB-46CA-9474-1A0E9610F45E}"/>
              </a:ext>
            </a:extLst>
          </p:cNvPr>
          <p:cNvSpPr txBox="1"/>
          <p:nvPr/>
        </p:nvSpPr>
        <p:spPr>
          <a:xfrm>
            <a:off x="7556500" y="40005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solidFill>
                <a:srgbClr val="00B050"/>
              </a:solidFill>
            </a:endParaRPr>
          </a:p>
        </p:txBody>
      </p:sp>
      <p:sp>
        <p:nvSpPr>
          <p:cNvPr id="63" name="TextBox 62">
            <a:extLst>
              <a:ext uri="{FF2B5EF4-FFF2-40B4-BE49-F238E27FC236}">
                <a16:creationId xmlns:a16="http://schemas.microsoft.com/office/drawing/2014/main" id="{5E9D15B0-9568-4E3F-ACD2-AAC2D4722F7E}"/>
              </a:ext>
            </a:extLst>
          </p:cNvPr>
          <p:cNvSpPr txBox="1"/>
          <p:nvPr/>
        </p:nvSpPr>
        <p:spPr>
          <a:xfrm rot="-600000" flipH="1">
            <a:off x="2872134" y="279476"/>
            <a:ext cx="41529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rPr>
              <a:t>Costumer's service r</a:t>
            </a:r>
            <a:endParaRPr lang="en-US" dirty="0"/>
          </a:p>
          <a:p>
            <a:r>
              <a:rPr lang="en-GB" b="1" dirty="0">
                <a:solidFill>
                  <a:srgbClr val="FF0000"/>
                </a:solidFill>
              </a:rPr>
              <a:t>elated stress</a:t>
            </a:r>
            <a:r>
              <a:rPr lang="en-GB" dirty="0"/>
              <a:t> </a:t>
            </a:r>
            <a:endParaRPr lang="en-GB"/>
          </a:p>
        </p:txBody>
      </p:sp>
      <p:sp>
        <p:nvSpPr>
          <p:cNvPr id="64" name="TextBox 63">
            <a:extLst>
              <a:ext uri="{FF2B5EF4-FFF2-40B4-BE49-F238E27FC236}">
                <a16:creationId xmlns:a16="http://schemas.microsoft.com/office/drawing/2014/main" id="{4DC00D06-15DA-41B9-A86C-27E954B1DBC3}"/>
              </a:ext>
            </a:extLst>
          </p:cNvPr>
          <p:cNvSpPr txBox="1"/>
          <p:nvPr/>
        </p:nvSpPr>
        <p:spPr>
          <a:xfrm rot="-1860000">
            <a:off x="3224478" y="334740"/>
            <a:ext cx="4191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2060"/>
                </a:solidFill>
              </a:rPr>
              <a:t>Poor </a:t>
            </a:r>
            <a:endParaRPr lang="en-US"/>
          </a:p>
          <a:p>
            <a:r>
              <a:rPr lang="en-GB" b="1" dirty="0">
                <a:solidFill>
                  <a:srgbClr val="002060"/>
                </a:solidFill>
              </a:rPr>
              <a:t>Communication</a:t>
            </a:r>
            <a:endParaRPr lang="en-GB" dirty="0"/>
          </a:p>
        </p:txBody>
      </p:sp>
      <p:sp>
        <p:nvSpPr>
          <p:cNvPr id="65" name="TextBox 64">
            <a:extLst>
              <a:ext uri="{FF2B5EF4-FFF2-40B4-BE49-F238E27FC236}">
                <a16:creationId xmlns:a16="http://schemas.microsoft.com/office/drawing/2014/main" id="{38DA0C74-340E-4FCC-96A2-7A4D0EC9E70D}"/>
              </a:ext>
            </a:extLst>
          </p:cNvPr>
          <p:cNvSpPr txBox="1"/>
          <p:nvPr/>
        </p:nvSpPr>
        <p:spPr>
          <a:xfrm>
            <a:off x="7362825" y="1609725"/>
            <a:ext cx="396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1"/>
                </a:solidFill>
              </a:rPr>
              <a:t>Lack of training programs</a:t>
            </a:r>
          </a:p>
        </p:txBody>
      </p:sp>
      <p:sp>
        <p:nvSpPr>
          <p:cNvPr id="66" name="TextBox 65">
            <a:extLst>
              <a:ext uri="{FF2B5EF4-FFF2-40B4-BE49-F238E27FC236}">
                <a16:creationId xmlns:a16="http://schemas.microsoft.com/office/drawing/2014/main" id="{B9198BB4-94C5-477B-B2E1-CCC054283D7C}"/>
              </a:ext>
            </a:extLst>
          </p:cNvPr>
          <p:cNvSpPr txBox="1"/>
          <p:nvPr/>
        </p:nvSpPr>
        <p:spPr>
          <a:xfrm>
            <a:off x="2705100" y="5613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Environment</a:t>
            </a:r>
          </a:p>
        </p:txBody>
      </p:sp>
      <p:sp>
        <p:nvSpPr>
          <p:cNvPr id="67" name="TextBox 66">
            <a:extLst>
              <a:ext uri="{FF2B5EF4-FFF2-40B4-BE49-F238E27FC236}">
                <a16:creationId xmlns:a16="http://schemas.microsoft.com/office/drawing/2014/main" id="{4FFFA4C7-FABD-47BE-97B6-67183723EB00}"/>
              </a:ext>
            </a:extLst>
          </p:cNvPr>
          <p:cNvSpPr txBox="1"/>
          <p:nvPr/>
        </p:nvSpPr>
        <p:spPr>
          <a:xfrm>
            <a:off x="4232275" y="4473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B050"/>
                </a:solidFill>
              </a:rPr>
              <a:t>Too Loud</a:t>
            </a:r>
          </a:p>
        </p:txBody>
      </p:sp>
      <p:sp>
        <p:nvSpPr>
          <p:cNvPr id="68" name="TextBox 67">
            <a:extLst>
              <a:ext uri="{FF2B5EF4-FFF2-40B4-BE49-F238E27FC236}">
                <a16:creationId xmlns:a16="http://schemas.microsoft.com/office/drawing/2014/main" id="{759B6490-5E1C-4A81-ADAF-0D74ECEA71A2}"/>
              </a:ext>
            </a:extLst>
          </p:cNvPr>
          <p:cNvSpPr txBox="1"/>
          <p:nvPr/>
        </p:nvSpPr>
        <p:spPr>
          <a:xfrm>
            <a:off x="4489450" y="4032250"/>
            <a:ext cx="2997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2060"/>
                </a:solidFill>
              </a:rPr>
              <a:t>Very hot or cold</a:t>
            </a:r>
          </a:p>
        </p:txBody>
      </p:sp>
      <p:sp>
        <p:nvSpPr>
          <p:cNvPr id="69" name="TextBox 68">
            <a:extLst>
              <a:ext uri="{FF2B5EF4-FFF2-40B4-BE49-F238E27FC236}">
                <a16:creationId xmlns:a16="http://schemas.microsoft.com/office/drawing/2014/main" id="{94216446-CEE7-4653-8AE2-3FE0919D3F0E}"/>
              </a:ext>
            </a:extLst>
          </p:cNvPr>
          <p:cNvSpPr txBox="1"/>
          <p:nvPr/>
        </p:nvSpPr>
        <p:spPr>
          <a:xfrm>
            <a:off x="7286625" y="4759325"/>
            <a:ext cx="2895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solidFill>
                <a:srgbClr val="FF0000"/>
              </a:solidFill>
            </a:endParaRPr>
          </a:p>
        </p:txBody>
      </p:sp>
      <p:sp>
        <p:nvSpPr>
          <p:cNvPr id="71" name="TextBox 70">
            <a:extLst>
              <a:ext uri="{FF2B5EF4-FFF2-40B4-BE49-F238E27FC236}">
                <a16:creationId xmlns:a16="http://schemas.microsoft.com/office/drawing/2014/main" id="{70D94399-5F42-4489-8838-68708224B542}"/>
              </a:ext>
            </a:extLst>
          </p:cNvPr>
          <p:cNvSpPr txBox="1"/>
          <p:nvPr/>
        </p:nvSpPr>
        <p:spPr>
          <a:xfrm>
            <a:off x="7038975" y="5667375"/>
            <a:ext cx="3441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dirty="0">
              <a:solidFill>
                <a:srgbClr val="00B050"/>
              </a:solidFill>
            </a:endParaRPr>
          </a:p>
        </p:txBody>
      </p:sp>
      <p:sp>
        <p:nvSpPr>
          <p:cNvPr id="72" name="TextBox 71">
            <a:extLst>
              <a:ext uri="{FF2B5EF4-FFF2-40B4-BE49-F238E27FC236}">
                <a16:creationId xmlns:a16="http://schemas.microsoft.com/office/drawing/2014/main" id="{C6DA8483-A8CE-4388-8BF2-CC977D142ECE}"/>
              </a:ext>
            </a:extLst>
          </p:cNvPr>
          <p:cNvSpPr txBox="1"/>
          <p:nvPr/>
        </p:nvSpPr>
        <p:spPr>
          <a:xfrm>
            <a:off x="1492885" y="41649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B050"/>
                </a:solidFill>
              </a:rPr>
              <a:t>Arriving too late</a:t>
            </a:r>
          </a:p>
        </p:txBody>
      </p:sp>
      <p:sp>
        <p:nvSpPr>
          <p:cNvPr id="73" name="TextBox 72">
            <a:extLst>
              <a:ext uri="{FF2B5EF4-FFF2-40B4-BE49-F238E27FC236}">
                <a16:creationId xmlns:a16="http://schemas.microsoft.com/office/drawing/2014/main" id="{04C95A14-1296-4662-9C33-C1E6A7E30836}"/>
              </a:ext>
            </a:extLst>
          </p:cNvPr>
          <p:cNvSpPr txBox="1"/>
          <p:nvPr/>
        </p:nvSpPr>
        <p:spPr>
          <a:xfrm>
            <a:off x="1727200" y="4737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C00000"/>
                </a:solidFill>
              </a:rPr>
              <a:t>Far away workplace</a:t>
            </a:r>
          </a:p>
        </p:txBody>
      </p:sp>
      <p:pic>
        <p:nvPicPr>
          <p:cNvPr id="7" name="Picture 7" descr="A picture containing shape&#10;&#10;Description automatically generated">
            <a:extLst>
              <a:ext uri="{FF2B5EF4-FFF2-40B4-BE49-F238E27FC236}">
                <a16:creationId xmlns:a16="http://schemas.microsoft.com/office/drawing/2014/main" id="{BD8C75E3-4819-4819-A5A4-8B484507448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42240" y="1570702"/>
            <a:ext cx="10434320" cy="2873315"/>
          </a:xfrm>
          <a:prstGeom prst="rect">
            <a:avLst/>
          </a:prstGeom>
        </p:spPr>
      </p:pic>
      <p:sp>
        <p:nvSpPr>
          <p:cNvPr id="8" name="TextBox 7">
            <a:extLst>
              <a:ext uri="{FF2B5EF4-FFF2-40B4-BE49-F238E27FC236}">
                <a16:creationId xmlns:a16="http://schemas.microsoft.com/office/drawing/2014/main" id="{D51F42A6-9DA9-4F87-AE55-783156CC1632}"/>
              </a:ext>
            </a:extLst>
          </p:cNvPr>
          <p:cNvSpPr txBox="1"/>
          <p:nvPr/>
        </p:nvSpPr>
        <p:spPr>
          <a:xfrm>
            <a:off x="4724400" y="4027488"/>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BY-SA-NC</a:t>
            </a:r>
            <a:r>
              <a:rPr lang="en-US"/>
              <a:t>.</a:t>
            </a:r>
          </a:p>
        </p:txBody>
      </p:sp>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8A266621-AD6F-42E2-9481-FA4227EA69BA}"/>
                  </a:ext>
                </a:extLst>
              </p14:cNvPr>
              <p14:cNvContentPartPr/>
              <p14:nvPr/>
            </p14:nvContentPartPr>
            <p14:xfrm>
              <a:off x="6236189" y="2551389"/>
              <a:ext cx="9525" cy="9525"/>
            </p14:xfrm>
          </p:contentPart>
        </mc:Choice>
        <mc:Fallback xmlns="">
          <p:pic>
            <p:nvPicPr>
              <p:cNvPr id="2" name="Ink 1">
                <a:extLst>
                  <a:ext uri="{FF2B5EF4-FFF2-40B4-BE49-F238E27FC236}">
                    <a16:creationId xmlns:a16="http://schemas.microsoft.com/office/drawing/2014/main" id="{8A266621-AD6F-42E2-9481-FA4227EA69BA}"/>
                  </a:ext>
                </a:extLst>
              </p:cNvPr>
              <p:cNvPicPr/>
              <p:nvPr/>
            </p:nvPicPr>
            <p:blipFill>
              <a:blip r:embed="rId7"/>
              <a:stretch>
                <a:fillRect/>
              </a:stretch>
            </p:blipFill>
            <p:spPr>
              <a:xfrm>
                <a:off x="5759939" y="208466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 name="Ink 2">
                <a:extLst>
                  <a:ext uri="{FF2B5EF4-FFF2-40B4-BE49-F238E27FC236}">
                    <a16:creationId xmlns:a16="http://schemas.microsoft.com/office/drawing/2014/main" id="{86AE58F1-7071-48BD-84B1-07AC18DE7DA1}"/>
                  </a:ext>
                </a:extLst>
              </p14:cNvPr>
              <p14:cNvContentPartPr/>
              <p14:nvPr/>
            </p14:nvContentPartPr>
            <p14:xfrm>
              <a:off x="6236189" y="2548849"/>
              <a:ext cx="9525" cy="9525"/>
            </p14:xfrm>
          </p:contentPart>
        </mc:Choice>
        <mc:Fallback xmlns="">
          <p:pic>
            <p:nvPicPr>
              <p:cNvPr id="3" name="Ink 2">
                <a:extLst>
                  <a:ext uri="{FF2B5EF4-FFF2-40B4-BE49-F238E27FC236}">
                    <a16:creationId xmlns:a16="http://schemas.microsoft.com/office/drawing/2014/main" id="{86AE58F1-7071-48BD-84B1-07AC18DE7DA1}"/>
                  </a:ext>
                </a:extLst>
              </p:cNvPr>
              <p:cNvPicPr/>
              <p:nvPr/>
            </p:nvPicPr>
            <p:blipFill>
              <a:blip r:embed="rId7"/>
              <a:stretch>
                <a:fillRect/>
              </a:stretch>
            </p:blipFill>
            <p:spPr>
              <a:xfrm>
                <a:off x="5759939" y="208212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4" name="Ink 3">
                <a:extLst>
                  <a:ext uri="{FF2B5EF4-FFF2-40B4-BE49-F238E27FC236}">
                    <a16:creationId xmlns:a16="http://schemas.microsoft.com/office/drawing/2014/main" id="{27FE49D6-DBB2-4F34-9A37-DBBB8E7E560B}"/>
                  </a:ext>
                </a:extLst>
              </p14:cNvPr>
              <p14:cNvContentPartPr/>
              <p14:nvPr/>
            </p14:nvContentPartPr>
            <p14:xfrm>
              <a:off x="6284519" y="2452199"/>
              <a:ext cx="9525" cy="9525"/>
            </p14:xfrm>
          </p:contentPart>
        </mc:Choice>
        <mc:Fallback xmlns="">
          <p:pic>
            <p:nvPicPr>
              <p:cNvPr id="4" name="Ink 3">
                <a:extLst>
                  <a:ext uri="{FF2B5EF4-FFF2-40B4-BE49-F238E27FC236}">
                    <a16:creationId xmlns:a16="http://schemas.microsoft.com/office/drawing/2014/main" id="{27FE49D6-DBB2-4F34-9A37-DBBB8E7E560B}"/>
                  </a:ext>
                </a:extLst>
              </p:cNvPr>
              <p:cNvPicPr/>
              <p:nvPr/>
            </p:nvPicPr>
            <p:blipFill>
              <a:blip r:embed="rId7"/>
              <a:stretch>
                <a:fillRect/>
              </a:stretch>
            </p:blipFill>
            <p:spPr>
              <a:xfrm>
                <a:off x="5817794" y="198547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5" name="Ink 4">
                <a:extLst>
                  <a:ext uri="{FF2B5EF4-FFF2-40B4-BE49-F238E27FC236}">
                    <a16:creationId xmlns:a16="http://schemas.microsoft.com/office/drawing/2014/main" id="{85CFAE52-74A1-4C89-B767-B58937C8AD26}"/>
                  </a:ext>
                </a:extLst>
              </p14:cNvPr>
              <p14:cNvContentPartPr/>
              <p14:nvPr/>
            </p14:nvContentPartPr>
            <p14:xfrm>
              <a:off x="6324800" y="2377698"/>
              <a:ext cx="9525" cy="9525"/>
            </p14:xfrm>
          </p:contentPart>
        </mc:Choice>
        <mc:Fallback xmlns="">
          <p:pic>
            <p:nvPicPr>
              <p:cNvPr id="5" name="Ink 4">
                <a:extLst>
                  <a:ext uri="{FF2B5EF4-FFF2-40B4-BE49-F238E27FC236}">
                    <a16:creationId xmlns:a16="http://schemas.microsoft.com/office/drawing/2014/main" id="{85CFAE52-74A1-4C89-B767-B58937C8AD26}"/>
                  </a:ext>
                </a:extLst>
              </p:cNvPr>
              <p:cNvPicPr/>
              <p:nvPr/>
            </p:nvPicPr>
            <p:blipFill>
              <a:blip r:embed="rId7"/>
              <a:stretch>
                <a:fillRect/>
              </a:stretch>
            </p:blipFill>
            <p:spPr>
              <a:xfrm>
                <a:off x="5848550" y="1910973"/>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6" name="Ink 5">
                <a:extLst>
                  <a:ext uri="{FF2B5EF4-FFF2-40B4-BE49-F238E27FC236}">
                    <a16:creationId xmlns:a16="http://schemas.microsoft.com/office/drawing/2014/main" id="{01DC341A-1296-4E10-AAD8-CBD04D21F72B}"/>
                  </a:ext>
                </a:extLst>
              </p14:cNvPr>
              <p14:cNvContentPartPr/>
              <p14:nvPr/>
            </p14:nvContentPartPr>
            <p14:xfrm>
              <a:off x="6366090" y="2287089"/>
              <a:ext cx="9525" cy="9525"/>
            </p14:xfrm>
          </p:contentPart>
        </mc:Choice>
        <mc:Fallback xmlns="">
          <p:pic>
            <p:nvPicPr>
              <p:cNvPr id="6" name="Ink 5">
                <a:extLst>
                  <a:ext uri="{FF2B5EF4-FFF2-40B4-BE49-F238E27FC236}">
                    <a16:creationId xmlns:a16="http://schemas.microsoft.com/office/drawing/2014/main" id="{01DC341A-1296-4E10-AAD8-CBD04D21F72B}"/>
                  </a:ext>
                </a:extLst>
              </p:cNvPr>
              <p:cNvPicPr/>
              <p:nvPr/>
            </p:nvPicPr>
            <p:blipFill>
              <a:blip r:embed="rId7"/>
              <a:stretch>
                <a:fillRect/>
              </a:stretch>
            </p:blipFill>
            <p:spPr>
              <a:xfrm>
                <a:off x="5889840" y="182036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26AFAD8D-058C-4F3C-976F-24113324FE69}"/>
                  </a:ext>
                </a:extLst>
              </p14:cNvPr>
              <p14:cNvContentPartPr/>
              <p14:nvPr/>
            </p14:nvContentPartPr>
            <p14:xfrm>
              <a:off x="6448659" y="2212589"/>
              <a:ext cx="9525" cy="9525"/>
            </p14:xfrm>
          </p:contentPart>
        </mc:Choice>
        <mc:Fallback xmlns="">
          <p:pic>
            <p:nvPicPr>
              <p:cNvPr id="9" name="Ink 8">
                <a:extLst>
                  <a:ext uri="{FF2B5EF4-FFF2-40B4-BE49-F238E27FC236}">
                    <a16:creationId xmlns:a16="http://schemas.microsoft.com/office/drawing/2014/main" id="{26AFAD8D-058C-4F3C-976F-24113324FE69}"/>
                  </a:ext>
                </a:extLst>
              </p:cNvPr>
              <p:cNvPicPr/>
              <p:nvPr/>
            </p:nvPicPr>
            <p:blipFill>
              <a:blip r:embed="rId7"/>
              <a:stretch>
                <a:fillRect/>
              </a:stretch>
            </p:blipFill>
            <p:spPr>
              <a:xfrm>
                <a:off x="5981934" y="174586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34D10C3C-1B8A-4A88-B381-8F5D6AE09E7C}"/>
                  </a:ext>
                </a:extLst>
              </p14:cNvPr>
              <p14:cNvContentPartPr/>
              <p14:nvPr/>
            </p14:nvContentPartPr>
            <p14:xfrm>
              <a:off x="6455708" y="2132047"/>
              <a:ext cx="9525" cy="9525"/>
            </p14:xfrm>
          </p:contentPart>
        </mc:Choice>
        <mc:Fallback xmlns="">
          <p:pic>
            <p:nvPicPr>
              <p:cNvPr id="10" name="Ink 9">
                <a:extLst>
                  <a:ext uri="{FF2B5EF4-FFF2-40B4-BE49-F238E27FC236}">
                    <a16:creationId xmlns:a16="http://schemas.microsoft.com/office/drawing/2014/main" id="{34D10C3C-1B8A-4A88-B381-8F5D6AE09E7C}"/>
                  </a:ext>
                </a:extLst>
              </p:cNvPr>
              <p:cNvPicPr/>
              <p:nvPr/>
            </p:nvPicPr>
            <p:blipFill>
              <a:blip r:embed="rId7"/>
              <a:stretch>
                <a:fillRect/>
              </a:stretch>
            </p:blipFill>
            <p:spPr>
              <a:xfrm>
                <a:off x="5979458" y="1655797"/>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1" name="Ink 10">
                <a:extLst>
                  <a:ext uri="{FF2B5EF4-FFF2-40B4-BE49-F238E27FC236}">
                    <a16:creationId xmlns:a16="http://schemas.microsoft.com/office/drawing/2014/main" id="{F3A130A7-73B9-4C0A-92B4-571C5EB54C8D}"/>
                  </a:ext>
                </a:extLst>
              </p14:cNvPr>
              <p14:cNvContentPartPr/>
              <p14:nvPr/>
            </p14:nvContentPartPr>
            <p14:xfrm>
              <a:off x="6500018" y="2095804"/>
              <a:ext cx="9525" cy="9525"/>
            </p14:xfrm>
          </p:contentPart>
        </mc:Choice>
        <mc:Fallback xmlns="">
          <p:pic>
            <p:nvPicPr>
              <p:cNvPr id="11" name="Ink 10">
                <a:extLst>
                  <a:ext uri="{FF2B5EF4-FFF2-40B4-BE49-F238E27FC236}">
                    <a16:creationId xmlns:a16="http://schemas.microsoft.com/office/drawing/2014/main" id="{F3A130A7-73B9-4C0A-92B4-571C5EB54C8D}"/>
                  </a:ext>
                </a:extLst>
              </p:cNvPr>
              <p:cNvPicPr/>
              <p:nvPr/>
            </p:nvPicPr>
            <p:blipFill>
              <a:blip r:embed="rId7"/>
              <a:stretch>
                <a:fillRect/>
              </a:stretch>
            </p:blipFill>
            <p:spPr>
              <a:xfrm>
                <a:off x="6023768" y="1629079"/>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C801BF2B-4D5A-4609-81E7-E55446814CA4}"/>
                  </a:ext>
                </a:extLst>
              </p14:cNvPr>
              <p14:cNvContentPartPr/>
              <p14:nvPr/>
            </p14:nvContentPartPr>
            <p14:xfrm>
              <a:off x="6507066" y="2031372"/>
              <a:ext cx="9525" cy="9525"/>
            </p14:xfrm>
          </p:contentPart>
        </mc:Choice>
        <mc:Fallback xmlns="">
          <p:pic>
            <p:nvPicPr>
              <p:cNvPr id="12" name="Ink 11">
                <a:extLst>
                  <a:ext uri="{FF2B5EF4-FFF2-40B4-BE49-F238E27FC236}">
                    <a16:creationId xmlns:a16="http://schemas.microsoft.com/office/drawing/2014/main" id="{C801BF2B-4D5A-4609-81E7-E55446814CA4}"/>
                  </a:ext>
                </a:extLst>
              </p:cNvPr>
              <p:cNvPicPr/>
              <p:nvPr/>
            </p:nvPicPr>
            <p:blipFill>
              <a:blip r:embed="rId7"/>
              <a:stretch>
                <a:fillRect/>
              </a:stretch>
            </p:blipFill>
            <p:spPr>
              <a:xfrm>
                <a:off x="6030816" y="1564647"/>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3" name="Ink 12">
                <a:extLst>
                  <a:ext uri="{FF2B5EF4-FFF2-40B4-BE49-F238E27FC236}">
                    <a16:creationId xmlns:a16="http://schemas.microsoft.com/office/drawing/2014/main" id="{327504C3-243B-432C-830A-00B04DFA6872}"/>
                  </a:ext>
                </a:extLst>
              </p14:cNvPr>
              <p14:cNvContentPartPr/>
              <p14:nvPr/>
            </p14:nvContentPartPr>
            <p14:xfrm>
              <a:off x="6560441" y="1950829"/>
              <a:ext cx="9525" cy="9525"/>
            </p14:xfrm>
          </p:contentPart>
        </mc:Choice>
        <mc:Fallback xmlns="">
          <p:pic>
            <p:nvPicPr>
              <p:cNvPr id="13" name="Ink 12">
                <a:extLst>
                  <a:ext uri="{FF2B5EF4-FFF2-40B4-BE49-F238E27FC236}">
                    <a16:creationId xmlns:a16="http://schemas.microsoft.com/office/drawing/2014/main" id="{327504C3-243B-432C-830A-00B04DFA6872}"/>
                  </a:ext>
                </a:extLst>
              </p:cNvPr>
              <p:cNvPicPr/>
              <p:nvPr/>
            </p:nvPicPr>
            <p:blipFill>
              <a:blip r:embed="rId7"/>
              <a:stretch>
                <a:fillRect/>
              </a:stretch>
            </p:blipFill>
            <p:spPr>
              <a:xfrm>
                <a:off x="6093716" y="1474579"/>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4" name="Ink 13">
                <a:extLst>
                  <a:ext uri="{FF2B5EF4-FFF2-40B4-BE49-F238E27FC236}">
                    <a16:creationId xmlns:a16="http://schemas.microsoft.com/office/drawing/2014/main" id="{B5B6EF48-985E-42F5-9E87-066266C432E8}"/>
                  </a:ext>
                </a:extLst>
              </p14:cNvPr>
              <p14:cNvContentPartPr/>
              <p14:nvPr/>
            </p14:nvContentPartPr>
            <p14:xfrm>
              <a:off x="5623933" y="611288"/>
              <a:ext cx="933449" cy="1266825"/>
            </p14:xfrm>
          </p:contentPart>
        </mc:Choice>
        <mc:Fallback xmlns="">
          <p:pic>
            <p:nvPicPr>
              <p:cNvPr id="14" name="Ink 13">
                <a:extLst>
                  <a:ext uri="{FF2B5EF4-FFF2-40B4-BE49-F238E27FC236}">
                    <a16:creationId xmlns:a16="http://schemas.microsoft.com/office/drawing/2014/main" id="{B5B6EF48-985E-42F5-9E87-066266C432E8}"/>
                  </a:ext>
                </a:extLst>
              </p:cNvPr>
              <p:cNvPicPr/>
              <p:nvPr/>
            </p:nvPicPr>
            <p:blipFill>
              <a:blip r:embed="rId18"/>
              <a:stretch>
                <a:fillRect/>
              </a:stretch>
            </p:blipFill>
            <p:spPr>
              <a:xfrm>
                <a:off x="5606300" y="593314"/>
                <a:ext cx="969074" cy="1302414"/>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5" name="Ink 14">
                <a:extLst>
                  <a:ext uri="{FF2B5EF4-FFF2-40B4-BE49-F238E27FC236}">
                    <a16:creationId xmlns:a16="http://schemas.microsoft.com/office/drawing/2014/main" id="{2E7BF50A-ACE3-4559-8EE8-651C4D2B5C9F}"/>
                  </a:ext>
                </a:extLst>
              </p14:cNvPr>
              <p14:cNvContentPartPr/>
              <p14:nvPr/>
            </p14:nvContentPartPr>
            <p14:xfrm>
              <a:off x="6641918" y="1881834"/>
              <a:ext cx="9525" cy="9525"/>
            </p14:xfrm>
          </p:contentPart>
        </mc:Choice>
        <mc:Fallback xmlns="">
          <p:pic>
            <p:nvPicPr>
              <p:cNvPr id="15" name="Ink 14">
                <a:extLst>
                  <a:ext uri="{FF2B5EF4-FFF2-40B4-BE49-F238E27FC236}">
                    <a16:creationId xmlns:a16="http://schemas.microsoft.com/office/drawing/2014/main" id="{2E7BF50A-ACE3-4559-8EE8-651C4D2B5C9F}"/>
                  </a:ext>
                </a:extLst>
              </p:cNvPr>
              <p:cNvPicPr/>
              <p:nvPr/>
            </p:nvPicPr>
            <p:blipFill>
              <a:blip r:embed="rId7"/>
              <a:stretch>
                <a:fillRect/>
              </a:stretch>
            </p:blipFill>
            <p:spPr>
              <a:xfrm>
                <a:off x="6175193" y="140558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6" name="Ink 15">
                <a:extLst>
                  <a:ext uri="{FF2B5EF4-FFF2-40B4-BE49-F238E27FC236}">
                    <a16:creationId xmlns:a16="http://schemas.microsoft.com/office/drawing/2014/main" id="{3087D088-0B17-461F-808D-FCD954EB934A}"/>
                  </a:ext>
                </a:extLst>
              </p14:cNvPr>
              <p14:cNvContentPartPr/>
              <p14:nvPr/>
            </p14:nvContentPartPr>
            <p14:xfrm>
              <a:off x="6766764" y="1880827"/>
              <a:ext cx="9525" cy="9525"/>
            </p14:xfrm>
          </p:contentPart>
        </mc:Choice>
        <mc:Fallback xmlns="">
          <p:pic>
            <p:nvPicPr>
              <p:cNvPr id="16" name="Ink 15">
                <a:extLst>
                  <a:ext uri="{FF2B5EF4-FFF2-40B4-BE49-F238E27FC236}">
                    <a16:creationId xmlns:a16="http://schemas.microsoft.com/office/drawing/2014/main" id="{3087D088-0B17-461F-808D-FCD954EB934A}"/>
                  </a:ext>
                </a:extLst>
              </p:cNvPr>
              <p:cNvPicPr/>
              <p:nvPr/>
            </p:nvPicPr>
            <p:blipFill>
              <a:blip r:embed="rId7"/>
              <a:stretch>
                <a:fillRect/>
              </a:stretch>
            </p:blipFill>
            <p:spPr>
              <a:xfrm>
                <a:off x="6290514" y="1414102"/>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7" name="Ink 16">
                <a:extLst>
                  <a:ext uri="{FF2B5EF4-FFF2-40B4-BE49-F238E27FC236}">
                    <a16:creationId xmlns:a16="http://schemas.microsoft.com/office/drawing/2014/main" id="{7F28D728-3615-4AEA-AB78-E6788FABCC62}"/>
                  </a:ext>
                </a:extLst>
              </p14:cNvPr>
              <p14:cNvContentPartPr/>
              <p14:nvPr/>
            </p14:nvContentPartPr>
            <p14:xfrm>
              <a:off x="7089200" y="1880827"/>
              <a:ext cx="9525" cy="9525"/>
            </p14:xfrm>
          </p:contentPart>
        </mc:Choice>
        <mc:Fallback xmlns="">
          <p:pic>
            <p:nvPicPr>
              <p:cNvPr id="17" name="Ink 16">
                <a:extLst>
                  <a:ext uri="{FF2B5EF4-FFF2-40B4-BE49-F238E27FC236}">
                    <a16:creationId xmlns:a16="http://schemas.microsoft.com/office/drawing/2014/main" id="{7F28D728-3615-4AEA-AB78-E6788FABCC62}"/>
                  </a:ext>
                </a:extLst>
              </p:cNvPr>
              <p:cNvPicPr/>
              <p:nvPr/>
            </p:nvPicPr>
            <p:blipFill>
              <a:blip r:embed="rId7"/>
              <a:stretch>
                <a:fillRect/>
              </a:stretch>
            </p:blipFill>
            <p:spPr>
              <a:xfrm>
                <a:off x="6612950" y="1414102"/>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9" name="Ink 18">
                <a:extLst>
                  <a:ext uri="{FF2B5EF4-FFF2-40B4-BE49-F238E27FC236}">
                    <a16:creationId xmlns:a16="http://schemas.microsoft.com/office/drawing/2014/main" id="{07EF4A2A-A900-4C30-8C51-7BC5EF1F5C5D}"/>
                  </a:ext>
                </a:extLst>
              </p14:cNvPr>
              <p14:cNvContentPartPr/>
              <p14:nvPr/>
            </p14:nvContentPartPr>
            <p14:xfrm>
              <a:off x="7189882" y="1880827"/>
              <a:ext cx="9525" cy="9525"/>
            </p14:xfrm>
          </p:contentPart>
        </mc:Choice>
        <mc:Fallback xmlns="">
          <p:pic>
            <p:nvPicPr>
              <p:cNvPr id="19" name="Ink 18">
                <a:extLst>
                  <a:ext uri="{FF2B5EF4-FFF2-40B4-BE49-F238E27FC236}">
                    <a16:creationId xmlns:a16="http://schemas.microsoft.com/office/drawing/2014/main" id="{07EF4A2A-A900-4C30-8C51-7BC5EF1F5C5D}"/>
                  </a:ext>
                </a:extLst>
              </p:cNvPr>
              <p:cNvPicPr/>
              <p:nvPr/>
            </p:nvPicPr>
            <p:blipFill>
              <a:blip r:embed="rId7"/>
              <a:stretch>
                <a:fillRect/>
              </a:stretch>
            </p:blipFill>
            <p:spPr>
              <a:xfrm>
                <a:off x="6723157" y="1414102"/>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0" name="Ink 19">
                <a:extLst>
                  <a:ext uri="{FF2B5EF4-FFF2-40B4-BE49-F238E27FC236}">
                    <a16:creationId xmlns:a16="http://schemas.microsoft.com/office/drawing/2014/main" id="{8062C818-9B9E-4555-8EE8-35297B9A0A74}"/>
                  </a:ext>
                </a:extLst>
              </p14:cNvPr>
              <p14:cNvContentPartPr/>
              <p14:nvPr/>
            </p14:nvContentPartPr>
            <p14:xfrm>
              <a:off x="7298622" y="1880827"/>
              <a:ext cx="9525" cy="9525"/>
            </p14:xfrm>
          </p:contentPart>
        </mc:Choice>
        <mc:Fallback xmlns="">
          <p:pic>
            <p:nvPicPr>
              <p:cNvPr id="20" name="Ink 19">
                <a:extLst>
                  <a:ext uri="{FF2B5EF4-FFF2-40B4-BE49-F238E27FC236}">
                    <a16:creationId xmlns:a16="http://schemas.microsoft.com/office/drawing/2014/main" id="{8062C818-9B9E-4555-8EE8-35297B9A0A74}"/>
                  </a:ext>
                </a:extLst>
              </p:cNvPr>
              <p:cNvPicPr/>
              <p:nvPr/>
            </p:nvPicPr>
            <p:blipFill>
              <a:blip r:embed="rId7"/>
              <a:stretch>
                <a:fillRect/>
              </a:stretch>
            </p:blipFill>
            <p:spPr>
              <a:xfrm>
                <a:off x="6831897" y="1414102"/>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1" name="Ink 20">
                <a:extLst>
                  <a:ext uri="{FF2B5EF4-FFF2-40B4-BE49-F238E27FC236}">
                    <a16:creationId xmlns:a16="http://schemas.microsoft.com/office/drawing/2014/main" id="{5B165EA5-A289-4244-BC19-A4C513251238}"/>
                  </a:ext>
                </a:extLst>
              </p14:cNvPr>
              <p14:cNvContentPartPr/>
              <p14:nvPr/>
            </p14:nvContentPartPr>
            <p14:xfrm>
              <a:off x="6880460" y="1885861"/>
              <a:ext cx="9525" cy="9525"/>
            </p14:xfrm>
          </p:contentPart>
        </mc:Choice>
        <mc:Fallback xmlns="">
          <p:pic>
            <p:nvPicPr>
              <p:cNvPr id="21" name="Ink 20">
                <a:extLst>
                  <a:ext uri="{FF2B5EF4-FFF2-40B4-BE49-F238E27FC236}">
                    <a16:creationId xmlns:a16="http://schemas.microsoft.com/office/drawing/2014/main" id="{5B165EA5-A289-4244-BC19-A4C513251238}"/>
                  </a:ext>
                </a:extLst>
              </p:cNvPr>
              <p:cNvPicPr/>
              <p:nvPr/>
            </p:nvPicPr>
            <p:blipFill>
              <a:blip r:embed="rId7"/>
              <a:stretch>
                <a:fillRect/>
              </a:stretch>
            </p:blipFill>
            <p:spPr>
              <a:xfrm>
                <a:off x="6413735" y="1409611"/>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2" name="Ink 21">
                <a:extLst>
                  <a:ext uri="{FF2B5EF4-FFF2-40B4-BE49-F238E27FC236}">
                    <a16:creationId xmlns:a16="http://schemas.microsoft.com/office/drawing/2014/main" id="{4B055804-F66C-4827-A6CA-9C6183003A8F}"/>
                  </a:ext>
                </a:extLst>
              </p14:cNvPr>
              <p14:cNvContentPartPr/>
              <p14:nvPr/>
            </p14:nvContentPartPr>
            <p14:xfrm>
              <a:off x="3608826" y="2226993"/>
              <a:ext cx="9525" cy="9525"/>
            </p14:xfrm>
          </p:contentPart>
        </mc:Choice>
        <mc:Fallback xmlns="">
          <p:pic>
            <p:nvPicPr>
              <p:cNvPr id="22" name="Ink 21">
                <a:extLst>
                  <a:ext uri="{FF2B5EF4-FFF2-40B4-BE49-F238E27FC236}">
                    <a16:creationId xmlns:a16="http://schemas.microsoft.com/office/drawing/2014/main" id="{4B055804-F66C-4827-A6CA-9C6183003A8F}"/>
                  </a:ext>
                </a:extLst>
              </p:cNvPr>
              <p:cNvPicPr/>
              <p:nvPr/>
            </p:nvPicPr>
            <p:blipFill>
              <a:blip r:embed="rId7"/>
              <a:stretch>
                <a:fillRect/>
              </a:stretch>
            </p:blipFill>
            <p:spPr>
              <a:xfrm>
                <a:off x="3132576" y="1750743"/>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3" name="Ink 22">
                <a:extLst>
                  <a:ext uri="{FF2B5EF4-FFF2-40B4-BE49-F238E27FC236}">
                    <a16:creationId xmlns:a16="http://schemas.microsoft.com/office/drawing/2014/main" id="{D98AC242-FC14-4BD0-8E7F-11667CE149A2}"/>
                  </a:ext>
                </a:extLst>
              </p14:cNvPr>
              <p14:cNvContentPartPr/>
              <p14:nvPr/>
            </p14:nvContentPartPr>
            <p14:xfrm>
              <a:off x="3576608" y="1878875"/>
              <a:ext cx="76200" cy="485774"/>
            </p14:xfrm>
          </p:contentPart>
        </mc:Choice>
        <mc:Fallback xmlns="">
          <p:pic>
            <p:nvPicPr>
              <p:cNvPr id="23" name="Ink 22">
                <a:extLst>
                  <a:ext uri="{FF2B5EF4-FFF2-40B4-BE49-F238E27FC236}">
                    <a16:creationId xmlns:a16="http://schemas.microsoft.com/office/drawing/2014/main" id="{D98AC242-FC14-4BD0-8E7F-11667CE149A2}"/>
                  </a:ext>
                </a:extLst>
              </p:cNvPr>
              <p:cNvPicPr/>
              <p:nvPr/>
            </p:nvPicPr>
            <p:blipFill>
              <a:blip r:embed="rId27"/>
              <a:stretch>
                <a:fillRect/>
              </a:stretch>
            </p:blipFill>
            <p:spPr>
              <a:xfrm>
                <a:off x="3557840" y="1861373"/>
                <a:ext cx="113362" cy="521135"/>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4" name="Ink 23">
                <a:extLst>
                  <a:ext uri="{FF2B5EF4-FFF2-40B4-BE49-F238E27FC236}">
                    <a16:creationId xmlns:a16="http://schemas.microsoft.com/office/drawing/2014/main" id="{C8597B43-00BA-45F6-812E-8445FF84312D}"/>
                  </a:ext>
                </a:extLst>
              </p14:cNvPr>
              <p14:cNvContentPartPr/>
              <p14:nvPr/>
            </p14:nvContentPartPr>
            <p14:xfrm>
              <a:off x="2966084" y="1311061"/>
              <a:ext cx="685800" cy="561975"/>
            </p14:xfrm>
          </p:contentPart>
        </mc:Choice>
        <mc:Fallback xmlns="">
          <p:pic>
            <p:nvPicPr>
              <p:cNvPr id="24" name="Ink 23">
                <a:extLst>
                  <a:ext uri="{FF2B5EF4-FFF2-40B4-BE49-F238E27FC236}">
                    <a16:creationId xmlns:a16="http://schemas.microsoft.com/office/drawing/2014/main" id="{C8597B43-00BA-45F6-812E-8445FF84312D}"/>
                  </a:ext>
                </a:extLst>
              </p:cNvPr>
              <p:cNvPicPr/>
              <p:nvPr/>
            </p:nvPicPr>
            <p:blipFill>
              <a:blip r:embed="rId29"/>
              <a:stretch>
                <a:fillRect/>
              </a:stretch>
            </p:blipFill>
            <p:spPr>
              <a:xfrm>
                <a:off x="2948018" y="1293186"/>
                <a:ext cx="721571" cy="597367"/>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5" name="Ink 24">
                <a:extLst>
                  <a:ext uri="{FF2B5EF4-FFF2-40B4-BE49-F238E27FC236}">
                    <a16:creationId xmlns:a16="http://schemas.microsoft.com/office/drawing/2014/main" id="{B0C6ED15-ED45-436D-9646-E0B40D476B2C}"/>
                  </a:ext>
                </a:extLst>
              </p14:cNvPr>
              <p14:cNvContentPartPr/>
              <p14:nvPr/>
            </p14:nvContentPartPr>
            <p14:xfrm>
              <a:off x="1334071" y="407298"/>
              <a:ext cx="790575" cy="1724025"/>
            </p14:xfrm>
          </p:contentPart>
        </mc:Choice>
        <mc:Fallback xmlns="">
          <p:pic>
            <p:nvPicPr>
              <p:cNvPr id="25" name="Ink 24">
                <a:extLst>
                  <a:ext uri="{FF2B5EF4-FFF2-40B4-BE49-F238E27FC236}">
                    <a16:creationId xmlns:a16="http://schemas.microsoft.com/office/drawing/2014/main" id="{B0C6ED15-ED45-436D-9646-E0B40D476B2C}"/>
                  </a:ext>
                </a:extLst>
              </p:cNvPr>
              <p:cNvPicPr/>
              <p:nvPr/>
            </p:nvPicPr>
            <p:blipFill>
              <a:blip r:embed="rId31"/>
              <a:stretch>
                <a:fillRect/>
              </a:stretch>
            </p:blipFill>
            <p:spPr>
              <a:xfrm>
                <a:off x="1316103" y="389651"/>
                <a:ext cx="826151" cy="175968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6" name="Ink 25">
                <a:extLst>
                  <a:ext uri="{FF2B5EF4-FFF2-40B4-BE49-F238E27FC236}">
                    <a16:creationId xmlns:a16="http://schemas.microsoft.com/office/drawing/2014/main" id="{61D7494E-8834-4A04-A7CB-4282DB31427F}"/>
                  </a:ext>
                </a:extLst>
              </p14:cNvPr>
              <p14:cNvContentPartPr/>
              <p14:nvPr/>
            </p14:nvContentPartPr>
            <p14:xfrm>
              <a:off x="6210288" y="3392351"/>
              <a:ext cx="9525" cy="9525"/>
            </p14:xfrm>
          </p:contentPart>
        </mc:Choice>
        <mc:Fallback xmlns="">
          <p:pic>
            <p:nvPicPr>
              <p:cNvPr id="26" name="Ink 25">
                <a:extLst>
                  <a:ext uri="{FF2B5EF4-FFF2-40B4-BE49-F238E27FC236}">
                    <a16:creationId xmlns:a16="http://schemas.microsoft.com/office/drawing/2014/main" id="{61D7494E-8834-4A04-A7CB-4282DB31427F}"/>
                  </a:ext>
                </a:extLst>
              </p:cNvPr>
              <p:cNvPicPr/>
              <p:nvPr/>
            </p:nvPicPr>
            <p:blipFill>
              <a:blip r:embed="rId7"/>
              <a:stretch>
                <a:fillRect/>
              </a:stretch>
            </p:blipFill>
            <p:spPr>
              <a:xfrm>
                <a:off x="5734038" y="2916101"/>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7" name="Ink 26">
                <a:extLst>
                  <a:ext uri="{FF2B5EF4-FFF2-40B4-BE49-F238E27FC236}">
                    <a16:creationId xmlns:a16="http://schemas.microsoft.com/office/drawing/2014/main" id="{4FDDEE00-B73C-4D2C-8795-4BADE503878D}"/>
                  </a:ext>
                </a:extLst>
              </p14:cNvPr>
              <p14:cNvContentPartPr/>
              <p14:nvPr/>
            </p14:nvContentPartPr>
            <p14:xfrm>
              <a:off x="5905114" y="3471253"/>
              <a:ext cx="190500" cy="600075"/>
            </p14:xfrm>
          </p:contentPart>
        </mc:Choice>
        <mc:Fallback xmlns="">
          <p:pic>
            <p:nvPicPr>
              <p:cNvPr id="27" name="Ink 26">
                <a:extLst>
                  <a:ext uri="{FF2B5EF4-FFF2-40B4-BE49-F238E27FC236}">
                    <a16:creationId xmlns:a16="http://schemas.microsoft.com/office/drawing/2014/main" id="{4FDDEE00-B73C-4D2C-8795-4BADE503878D}"/>
                  </a:ext>
                </a:extLst>
              </p:cNvPr>
              <p:cNvPicPr/>
              <p:nvPr/>
            </p:nvPicPr>
            <p:blipFill>
              <a:blip r:embed="rId34"/>
              <a:stretch>
                <a:fillRect/>
              </a:stretch>
            </p:blipFill>
            <p:spPr>
              <a:xfrm>
                <a:off x="5887410" y="3453593"/>
                <a:ext cx="225555" cy="635755"/>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8" name="Ink 27">
                <a:extLst>
                  <a:ext uri="{FF2B5EF4-FFF2-40B4-BE49-F238E27FC236}">
                    <a16:creationId xmlns:a16="http://schemas.microsoft.com/office/drawing/2014/main" id="{59CD447B-4575-48DC-B9BF-85A97A9A6E7F}"/>
                  </a:ext>
                </a:extLst>
              </p14:cNvPr>
              <p14:cNvContentPartPr/>
              <p14:nvPr/>
            </p14:nvContentPartPr>
            <p14:xfrm>
              <a:off x="3726992" y="3653199"/>
              <a:ext cx="9525" cy="9525"/>
            </p14:xfrm>
          </p:contentPart>
        </mc:Choice>
        <mc:Fallback xmlns="">
          <p:pic>
            <p:nvPicPr>
              <p:cNvPr id="28" name="Ink 27">
                <a:extLst>
                  <a:ext uri="{FF2B5EF4-FFF2-40B4-BE49-F238E27FC236}">
                    <a16:creationId xmlns:a16="http://schemas.microsoft.com/office/drawing/2014/main" id="{59CD447B-4575-48DC-B9BF-85A97A9A6E7F}"/>
                  </a:ext>
                </a:extLst>
              </p:cNvPr>
              <p:cNvPicPr/>
              <p:nvPr/>
            </p:nvPicPr>
            <p:blipFill>
              <a:blip r:embed="rId7"/>
              <a:stretch>
                <a:fillRect/>
              </a:stretch>
            </p:blipFill>
            <p:spPr>
              <a:xfrm>
                <a:off x="3250742" y="3176949"/>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29" name="Ink 28">
                <a:extLst>
                  <a:ext uri="{FF2B5EF4-FFF2-40B4-BE49-F238E27FC236}">
                    <a16:creationId xmlns:a16="http://schemas.microsoft.com/office/drawing/2014/main" id="{0D020813-CE06-49D9-A5EA-EA4760E4F9BF}"/>
                  </a:ext>
                </a:extLst>
              </p14:cNvPr>
              <p14:cNvContentPartPr/>
              <p14:nvPr/>
            </p14:nvContentPartPr>
            <p14:xfrm>
              <a:off x="3726992" y="3737768"/>
              <a:ext cx="9525" cy="9525"/>
            </p14:xfrm>
          </p:contentPart>
        </mc:Choice>
        <mc:Fallback xmlns="">
          <p:pic>
            <p:nvPicPr>
              <p:cNvPr id="29" name="Ink 28">
                <a:extLst>
                  <a:ext uri="{FF2B5EF4-FFF2-40B4-BE49-F238E27FC236}">
                    <a16:creationId xmlns:a16="http://schemas.microsoft.com/office/drawing/2014/main" id="{0D020813-CE06-49D9-A5EA-EA4760E4F9BF}"/>
                  </a:ext>
                </a:extLst>
              </p:cNvPr>
              <p:cNvPicPr/>
              <p:nvPr/>
            </p:nvPicPr>
            <p:blipFill>
              <a:blip r:embed="rId7"/>
              <a:stretch>
                <a:fillRect/>
              </a:stretch>
            </p:blipFill>
            <p:spPr>
              <a:xfrm>
                <a:off x="3250742" y="3261518"/>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0" name="Ink 29">
                <a:extLst>
                  <a:ext uri="{FF2B5EF4-FFF2-40B4-BE49-F238E27FC236}">
                    <a16:creationId xmlns:a16="http://schemas.microsoft.com/office/drawing/2014/main" id="{2C2B9D35-84EB-4EF8-A8BA-93BD2BA25145}"/>
                  </a:ext>
                </a:extLst>
              </p14:cNvPr>
              <p14:cNvContentPartPr/>
              <p14:nvPr/>
            </p14:nvContentPartPr>
            <p14:xfrm>
              <a:off x="3726992" y="3900865"/>
              <a:ext cx="9525" cy="9525"/>
            </p14:xfrm>
          </p:contentPart>
        </mc:Choice>
        <mc:Fallback xmlns="">
          <p:pic>
            <p:nvPicPr>
              <p:cNvPr id="30" name="Ink 29">
                <a:extLst>
                  <a:ext uri="{FF2B5EF4-FFF2-40B4-BE49-F238E27FC236}">
                    <a16:creationId xmlns:a16="http://schemas.microsoft.com/office/drawing/2014/main" id="{2C2B9D35-84EB-4EF8-A8BA-93BD2BA25145}"/>
                  </a:ext>
                </a:extLst>
              </p:cNvPr>
              <p:cNvPicPr/>
              <p:nvPr/>
            </p:nvPicPr>
            <p:blipFill>
              <a:blip r:embed="rId7"/>
              <a:stretch>
                <a:fillRect/>
              </a:stretch>
            </p:blipFill>
            <p:spPr>
              <a:xfrm>
                <a:off x="3250742" y="3424615"/>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1" name="Ink 30">
                <a:extLst>
                  <a:ext uri="{FF2B5EF4-FFF2-40B4-BE49-F238E27FC236}">
                    <a16:creationId xmlns:a16="http://schemas.microsoft.com/office/drawing/2014/main" id="{C9E30641-DB25-49E4-8824-6FD97811FACB}"/>
                  </a:ext>
                </a:extLst>
              </p14:cNvPr>
              <p14:cNvContentPartPr/>
              <p14:nvPr/>
            </p14:nvContentPartPr>
            <p14:xfrm>
              <a:off x="3726992" y="3834419"/>
              <a:ext cx="9525" cy="9525"/>
            </p14:xfrm>
          </p:contentPart>
        </mc:Choice>
        <mc:Fallback xmlns="">
          <p:pic>
            <p:nvPicPr>
              <p:cNvPr id="31" name="Ink 30">
                <a:extLst>
                  <a:ext uri="{FF2B5EF4-FFF2-40B4-BE49-F238E27FC236}">
                    <a16:creationId xmlns:a16="http://schemas.microsoft.com/office/drawing/2014/main" id="{C9E30641-DB25-49E4-8824-6FD97811FACB}"/>
                  </a:ext>
                </a:extLst>
              </p:cNvPr>
              <p:cNvPicPr/>
              <p:nvPr/>
            </p:nvPicPr>
            <p:blipFill>
              <a:blip r:embed="rId7"/>
              <a:stretch>
                <a:fillRect/>
              </a:stretch>
            </p:blipFill>
            <p:spPr>
              <a:xfrm>
                <a:off x="3250742" y="3358169"/>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2" name="Ink 31">
                <a:extLst>
                  <a:ext uri="{FF2B5EF4-FFF2-40B4-BE49-F238E27FC236}">
                    <a16:creationId xmlns:a16="http://schemas.microsoft.com/office/drawing/2014/main" id="{61E6959E-42CA-42D2-9A59-81BF546C73EC}"/>
                  </a:ext>
                </a:extLst>
              </p14:cNvPr>
              <p14:cNvContentPartPr/>
              <p14:nvPr/>
            </p14:nvContentPartPr>
            <p14:xfrm>
              <a:off x="3786392" y="4035771"/>
              <a:ext cx="9525" cy="9525"/>
            </p14:xfrm>
          </p:contentPart>
        </mc:Choice>
        <mc:Fallback xmlns="">
          <p:pic>
            <p:nvPicPr>
              <p:cNvPr id="32" name="Ink 31">
                <a:extLst>
                  <a:ext uri="{FF2B5EF4-FFF2-40B4-BE49-F238E27FC236}">
                    <a16:creationId xmlns:a16="http://schemas.microsoft.com/office/drawing/2014/main" id="{61E6959E-42CA-42D2-9A59-81BF546C73EC}"/>
                  </a:ext>
                </a:extLst>
              </p:cNvPr>
              <p:cNvPicPr/>
              <p:nvPr/>
            </p:nvPicPr>
            <p:blipFill>
              <a:blip r:embed="rId7"/>
              <a:stretch>
                <a:fillRect/>
              </a:stretch>
            </p:blipFill>
            <p:spPr>
              <a:xfrm>
                <a:off x="3319667" y="3569046"/>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3" name="Ink 32">
                <a:extLst>
                  <a:ext uri="{FF2B5EF4-FFF2-40B4-BE49-F238E27FC236}">
                    <a16:creationId xmlns:a16="http://schemas.microsoft.com/office/drawing/2014/main" id="{83B22626-39AB-4A63-85EA-A799A46B4984}"/>
                  </a:ext>
                </a:extLst>
              </p14:cNvPr>
              <p14:cNvContentPartPr/>
              <p14:nvPr/>
            </p14:nvContentPartPr>
            <p14:xfrm>
              <a:off x="3748134" y="4102217"/>
              <a:ext cx="9525" cy="9525"/>
            </p14:xfrm>
          </p:contentPart>
        </mc:Choice>
        <mc:Fallback xmlns="">
          <p:pic>
            <p:nvPicPr>
              <p:cNvPr id="33" name="Ink 32">
                <a:extLst>
                  <a:ext uri="{FF2B5EF4-FFF2-40B4-BE49-F238E27FC236}">
                    <a16:creationId xmlns:a16="http://schemas.microsoft.com/office/drawing/2014/main" id="{83B22626-39AB-4A63-85EA-A799A46B4984}"/>
                  </a:ext>
                </a:extLst>
              </p:cNvPr>
              <p:cNvPicPr/>
              <p:nvPr/>
            </p:nvPicPr>
            <p:blipFill>
              <a:blip r:embed="rId7"/>
              <a:stretch>
                <a:fillRect/>
              </a:stretch>
            </p:blipFill>
            <p:spPr>
              <a:xfrm>
                <a:off x="3271884" y="3635492"/>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4" name="Ink 33">
                <a:extLst>
                  <a:ext uri="{FF2B5EF4-FFF2-40B4-BE49-F238E27FC236}">
                    <a16:creationId xmlns:a16="http://schemas.microsoft.com/office/drawing/2014/main" id="{BC900450-D05A-4594-8353-53BA990B65E9}"/>
                  </a:ext>
                </a:extLst>
              </p14:cNvPr>
              <p14:cNvContentPartPr/>
              <p14:nvPr/>
            </p14:nvContentPartPr>
            <p14:xfrm>
              <a:off x="3725985" y="4160610"/>
              <a:ext cx="9525" cy="9525"/>
            </p14:xfrm>
          </p:contentPart>
        </mc:Choice>
        <mc:Fallback xmlns="">
          <p:pic>
            <p:nvPicPr>
              <p:cNvPr id="34" name="Ink 33">
                <a:extLst>
                  <a:ext uri="{FF2B5EF4-FFF2-40B4-BE49-F238E27FC236}">
                    <a16:creationId xmlns:a16="http://schemas.microsoft.com/office/drawing/2014/main" id="{BC900450-D05A-4594-8353-53BA990B65E9}"/>
                  </a:ext>
                </a:extLst>
              </p:cNvPr>
              <p:cNvPicPr/>
              <p:nvPr/>
            </p:nvPicPr>
            <p:blipFill>
              <a:blip r:embed="rId7"/>
              <a:stretch>
                <a:fillRect/>
              </a:stretch>
            </p:blipFill>
            <p:spPr>
              <a:xfrm>
                <a:off x="3249735" y="3684360"/>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5" name="Ink 34">
                <a:extLst>
                  <a:ext uri="{FF2B5EF4-FFF2-40B4-BE49-F238E27FC236}">
                    <a16:creationId xmlns:a16="http://schemas.microsoft.com/office/drawing/2014/main" id="{7F996350-A469-432F-BBCB-0398A72CEB6F}"/>
                  </a:ext>
                </a:extLst>
              </p14:cNvPr>
              <p14:cNvContentPartPr/>
              <p14:nvPr/>
            </p14:nvContentPartPr>
            <p14:xfrm>
              <a:off x="3725985" y="4229070"/>
              <a:ext cx="9525" cy="9525"/>
            </p14:xfrm>
          </p:contentPart>
        </mc:Choice>
        <mc:Fallback xmlns="">
          <p:pic>
            <p:nvPicPr>
              <p:cNvPr id="35" name="Ink 34">
                <a:extLst>
                  <a:ext uri="{FF2B5EF4-FFF2-40B4-BE49-F238E27FC236}">
                    <a16:creationId xmlns:a16="http://schemas.microsoft.com/office/drawing/2014/main" id="{7F996350-A469-432F-BBCB-0398A72CEB6F}"/>
                  </a:ext>
                </a:extLst>
              </p:cNvPr>
              <p:cNvPicPr/>
              <p:nvPr/>
            </p:nvPicPr>
            <p:blipFill>
              <a:blip r:embed="rId7"/>
              <a:stretch>
                <a:fillRect/>
              </a:stretch>
            </p:blipFill>
            <p:spPr>
              <a:xfrm>
                <a:off x="3249735" y="3762345"/>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6" name="Ink 35">
                <a:extLst>
                  <a:ext uri="{FF2B5EF4-FFF2-40B4-BE49-F238E27FC236}">
                    <a16:creationId xmlns:a16="http://schemas.microsoft.com/office/drawing/2014/main" id="{9AEF61C2-6FD4-43FC-ABA2-8797A9EACEE6}"/>
                  </a:ext>
                </a:extLst>
              </p14:cNvPr>
              <p14:cNvContentPartPr/>
              <p14:nvPr/>
            </p14:nvContentPartPr>
            <p14:xfrm>
              <a:off x="3564670" y="4345531"/>
              <a:ext cx="9525" cy="9525"/>
            </p14:xfrm>
          </p:contentPart>
        </mc:Choice>
        <mc:Fallback xmlns="">
          <p:pic>
            <p:nvPicPr>
              <p:cNvPr id="36" name="Ink 35">
                <a:extLst>
                  <a:ext uri="{FF2B5EF4-FFF2-40B4-BE49-F238E27FC236}">
                    <a16:creationId xmlns:a16="http://schemas.microsoft.com/office/drawing/2014/main" id="{9AEF61C2-6FD4-43FC-ABA2-8797A9EACEE6}"/>
                  </a:ext>
                </a:extLst>
              </p:cNvPr>
              <p:cNvPicPr/>
              <p:nvPr/>
            </p:nvPicPr>
            <p:blipFill>
              <a:blip r:embed="rId7"/>
              <a:stretch>
                <a:fillRect/>
              </a:stretch>
            </p:blipFill>
            <p:spPr>
              <a:xfrm>
                <a:off x="3097945" y="3878806"/>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7" name="Ink 36">
                <a:extLst>
                  <a:ext uri="{FF2B5EF4-FFF2-40B4-BE49-F238E27FC236}">
                    <a16:creationId xmlns:a16="http://schemas.microsoft.com/office/drawing/2014/main" id="{0B5BF0E7-4BF2-4393-ADCC-356373D02B3B}"/>
                  </a:ext>
                </a:extLst>
              </p14:cNvPr>
              <p14:cNvContentPartPr/>
              <p14:nvPr/>
            </p14:nvContentPartPr>
            <p14:xfrm>
              <a:off x="3564670" y="4345531"/>
              <a:ext cx="9525" cy="9525"/>
            </p14:xfrm>
          </p:contentPart>
        </mc:Choice>
        <mc:Fallback xmlns="">
          <p:pic>
            <p:nvPicPr>
              <p:cNvPr id="37" name="Ink 36">
                <a:extLst>
                  <a:ext uri="{FF2B5EF4-FFF2-40B4-BE49-F238E27FC236}">
                    <a16:creationId xmlns:a16="http://schemas.microsoft.com/office/drawing/2014/main" id="{0B5BF0E7-4BF2-4393-ADCC-356373D02B3B}"/>
                  </a:ext>
                </a:extLst>
              </p:cNvPr>
              <p:cNvPicPr/>
              <p:nvPr/>
            </p:nvPicPr>
            <p:blipFill>
              <a:blip r:embed="rId7"/>
              <a:stretch>
                <a:fillRect/>
              </a:stretch>
            </p:blipFill>
            <p:spPr>
              <a:xfrm>
                <a:off x="3097945" y="3878806"/>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8" name="Ink 37">
                <a:extLst>
                  <a:ext uri="{FF2B5EF4-FFF2-40B4-BE49-F238E27FC236}">
                    <a16:creationId xmlns:a16="http://schemas.microsoft.com/office/drawing/2014/main" id="{E9655EE1-DE1D-4720-8F9E-12888D1B11D4}"/>
                  </a:ext>
                </a:extLst>
              </p14:cNvPr>
              <p14:cNvContentPartPr/>
              <p14:nvPr/>
            </p14:nvContentPartPr>
            <p14:xfrm>
              <a:off x="3564670" y="4345531"/>
              <a:ext cx="9525" cy="9525"/>
            </p14:xfrm>
          </p:contentPart>
        </mc:Choice>
        <mc:Fallback xmlns="">
          <p:pic>
            <p:nvPicPr>
              <p:cNvPr id="38" name="Ink 37">
                <a:extLst>
                  <a:ext uri="{FF2B5EF4-FFF2-40B4-BE49-F238E27FC236}">
                    <a16:creationId xmlns:a16="http://schemas.microsoft.com/office/drawing/2014/main" id="{E9655EE1-DE1D-4720-8F9E-12888D1B11D4}"/>
                  </a:ext>
                </a:extLst>
              </p:cNvPr>
              <p:cNvPicPr/>
              <p:nvPr/>
            </p:nvPicPr>
            <p:blipFill>
              <a:blip r:embed="rId7"/>
              <a:stretch>
                <a:fillRect/>
              </a:stretch>
            </p:blipFill>
            <p:spPr>
              <a:xfrm>
                <a:off x="3097945" y="3878806"/>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9" name="Ink 38">
                <a:extLst>
                  <a:ext uri="{FF2B5EF4-FFF2-40B4-BE49-F238E27FC236}">
                    <a16:creationId xmlns:a16="http://schemas.microsoft.com/office/drawing/2014/main" id="{75EBD026-78BA-4CF3-A293-824418BB5CF0}"/>
                  </a:ext>
                </a:extLst>
              </p14:cNvPr>
              <p14:cNvContentPartPr/>
              <p14:nvPr/>
            </p14:nvContentPartPr>
            <p14:xfrm>
              <a:off x="3564670" y="4345531"/>
              <a:ext cx="9525" cy="9525"/>
            </p14:xfrm>
          </p:contentPart>
        </mc:Choice>
        <mc:Fallback xmlns="">
          <p:pic>
            <p:nvPicPr>
              <p:cNvPr id="39" name="Ink 38">
                <a:extLst>
                  <a:ext uri="{FF2B5EF4-FFF2-40B4-BE49-F238E27FC236}">
                    <a16:creationId xmlns:a16="http://schemas.microsoft.com/office/drawing/2014/main" id="{75EBD026-78BA-4CF3-A293-824418BB5CF0}"/>
                  </a:ext>
                </a:extLst>
              </p:cNvPr>
              <p:cNvPicPr/>
              <p:nvPr/>
            </p:nvPicPr>
            <p:blipFill>
              <a:blip r:embed="rId7"/>
              <a:stretch>
                <a:fillRect/>
              </a:stretch>
            </p:blipFill>
            <p:spPr>
              <a:xfrm>
                <a:off x="3097945" y="3878806"/>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40" name="Ink 39">
                <a:extLst>
                  <a:ext uri="{FF2B5EF4-FFF2-40B4-BE49-F238E27FC236}">
                    <a16:creationId xmlns:a16="http://schemas.microsoft.com/office/drawing/2014/main" id="{C787D26E-4CBB-4097-BF77-42E3F483C748}"/>
                  </a:ext>
                </a:extLst>
              </p14:cNvPr>
              <p14:cNvContentPartPr/>
              <p14:nvPr/>
            </p14:nvContentPartPr>
            <p14:xfrm>
              <a:off x="3564670" y="4345531"/>
              <a:ext cx="9525" cy="9525"/>
            </p14:xfrm>
          </p:contentPart>
        </mc:Choice>
        <mc:Fallback xmlns="">
          <p:pic>
            <p:nvPicPr>
              <p:cNvPr id="40" name="Ink 39">
                <a:extLst>
                  <a:ext uri="{FF2B5EF4-FFF2-40B4-BE49-F238E27FC236}">
                    <a16:creationId xmlns:a16="http://schemas.microsoft.com/office/drawing/2014/main" id="{C787D26E-4CBB-4097-BF77-42E3F483C748}"/>
                  </a:ext>
                </a:extLst>
              </p:cNvPr>
              <p:cNvPicPr/>
              <p:nvPr/>
            </p:nvPicPr>
            <p:blipFill>
              <a:blip r:embed="rId7"/>
              <a:stretch>
                <a:fillRect/>
              </a:stretch>
            </p:blipFill>
            <p:spPr>
              <a:xfrm>
                <a:off x="3097945" y="3878806"/>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41" name="Ink 40">
                <a:extLst>
                  <a:ext uri="{FF2B5EF4-FFF2-40B4-BE49-F238E27FC236}">
                    <a16:creationId xmlns:a16="http://schemas.microsoft.com/office/drawing/2014/main" id="{BEF2FC58-281C-4DE0-BC72-CA2FEFDF07FF}"/>
                  </a:ext>
                </a:extLst>
              </p14:cNvPr>
              <p14:cNvContentPartPr/>
              <p14:nvPr/>
            </p14:nvContentPartPr>
            <p14:xfrm>
              <a:off x="3711740" y="4797083"/>
              <a:ext cx="9525" cy="9525"/>
            </p14:xfrm>
          </p:contentPart>
        </mc:Choice>
        <mc:Fallback xmlns="">
          <p:pic>
            <p:nvPicPr>
              <p:cNvPr id="41" name="Ink 40">
                <a:extLst>
                  <a:ext uri="{FF2B5EF4-FFF2-40B4-BE49-F238E27FC236}">
                    <a16:creationId xmlns:a16="http://schemas.microsoft.com/office/drawing/2014/main" id="{BEF2FC58-281C-4DE0-BC72-CA2FEFDF07FF}"/>
                  </a:ext>
                </a:extLst>
              </p:cNvPr>
              <p:cNvPicPr/>
              <p:nvPr/>
            </p:nvPicPr>
            <p:blipFill>
              <a:blip r:embed="rId7"/>
              <a:stretch>
                <a:fillRect/>
              </a:stretch>
            </p:blipFill>
            <p:spPr>
              <a:xfrm>
                <a:off x="3235490" y="4330358"/>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42" name="Ink 41">
                <a:extLst>
                  <a:ext uri="{FF2B5EF4-FFF2-40B4-BE49-F238E27FC236}">
                    <a16:creationId xmlns:a16="http://schemas.microsoft.com/office/drawing/2014/main" id="{A2227BBA-F1A7-4B13-91CB-91580621D06A}"/>
                  </a:ext>
                </a:extLst>
              </p14:cNvPr>
              <p14:cNvContentPartPr/>
              <p14:nvPr/>
            </p14:nvContentPartPr>
            <p14:xfrm>
              <a:off x="3711740" y="4746746"/>
              <a:ext cx="9525" cy="9525"/>
            </p14:xfrm>
          </p:contentPart>
        </mc:Choice>
        <mc:Fallback xmlns="">
          <p:pic>
            <p:nvPicPr>
              <p:cNvPr id="42" name="Ink 41">
                <a:extLst>
                  <a:ext uri="{FF2B5EF4-FFF2-40B4-BE49-F238E27FC236}">
                    <a16:creationId xmlns:a16="http://schemas.microsoft.com/office/drawing/2014/main" id="{A2227BBA-F1A7-4B13-91CB-91580621D06A}"/>
                  </a:ext>
                </a:extLst>
              </p:cNvPr>
              <p:cNvPicPr/>
              <p:nvPr/>
            </p:nvPicPr>
            <p:blipFill>
              <a:blip r:embed="rId7"/>
              <a:stretch>
                <a:fillRect/>
              </a:stretch>
            </p:blipFill>
            <p:spPr>
              <a:xfrm>
                <a:off x="3235490" y="4270496"/>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43" name="Ink 42">
                <a:extLst>
                  <a:ext uri="{FF2B5EF4-FFF2-40B4-BE49-F238E27FC236}">
                    <a16:creationId xmlns:a16="http://schemas.microsoft.com/office/drawing/2014/main" id="{CDDDB18A-67C9-4636-AA32-AC49AE54E2E0}"/>
                  </a:ext>
                </a:extLst>
              </p14:cNvPr>
              <p14:cNvContentPartPr/>
              <p14:nvPr/>
            </p14:nvContentPartPr>
            <p14:xfrm>
              <a:off x="3711740" y="4688354"/>
              <a:ext cx="9525" cy="9525"/>
            </p14:xfrm>
          </p:contentPart>
        </mc:Choice>
        <mc:Fallback xmlns="">
          <p:pic>
            <p:nvPicPr>
              <p:cNvPr id="43" name="Ink 42">
                <a:extLst>
                  <a:ext uri="{FF2B5EF4-FFF2-40B4-BE49-F238E27FC236}">
                    <a16:creationId xmlns:a16="http://schemas.microsoft.com/office/drawing/2014/main" id="{CDDDB18A-67C9-4636-AA32-AC49AE54E2E0}"/>
                  </a:ext>
                </a:extLst>
              </p:cNvPr>
              <p:cNvPicPr/>
              <p:nvPr/>
            </p:nvPicPr>
            <p:blipFill>
              <a:blip r:embed="rId7"/>
              <a:stretch>
                <a:fillRect/>
              </a:stretch>
            </p:blipFill>
            <p:spPr>
              <a:xfrm>
                <a:off x="3235490" y="4221629"/>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44" name="Ink 43">
                <a:extLst>
                  <a:ext uri="{FF2B5EF4-FFF2-40B4-BE49-F238E27FC236}">
                    <a16:creationId xmlns:a16="http://schemas.microsoft.com/office/drawing/2014/main" id="{F2655CEA-B307-4EEA-9D98-F8D28D7037ED}"/>
                  </a:ext>
                </a:extLst>
              </p14:cNvPr>
              <p14:cNvContentPartPr/>
              <p14:nvPr/>
            </p14:nvContentPartPr>
            <p14:xfrm>
              <a:off x="3711740" y="4587676"/>
              <a:ext cx="9525" cy="9525"/>
            </p14:xfrm>
          </p:contentPart>
        </mc:Choice>
        <mc:Fallback xmlns="">
          <p:pic>
            <p:nvPicPr>
              <p:cNvPr id="44" name="Ink 43">
                <a:extLst>
                  <a:ext uri="{FF2B5EF4-FFF2-40B4-BE49-F238E27FC236}">
                    <a16:creationId xmlns:a16="http://schemas.microsoft.com/office/drawing/2014/main" id="{F2655CEA-B307-4EEA-9D98-F8D28D7037ED}"/>
                  </a:ext>
                </a:extLst>
              </p:cNvPr>
              <p:cNvPicPr/>
              <p:nvPr/>
            </p:nvPicPr>
            <p:blipFill>
              <a:blip r:embed="rId7"/>
              <a:stretch>
                <a:fillRect/>
              </a:stretch>
            </p:blipFill>
            <p:spPr>
              <a:xfrm>
                <a:off x="3235490" y="4111426"/>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45" name="Ink 44">
                <a:extLst>
                  <a:ext uri="{FF2B5EF4-FFF2-40B4-BE49-F238E27FC236}">
                    <a16:creationId xmlns:a16="http://schemas.microsoft.com/office/drawing/2014/main" id="{9B85479C-D0D9-4715-BC72-96E0938C5B30}"/>
                  </a:ext>
                </a:extLst>
              </p14:cNvPr>
              <p14:cNvContentPartPr/>
              <p14:nvPr/>
            </p14:nvContentPartPr>
            <p14:xfrm>
              <a:off x="3711740" y="4478944"/>
              <a:ext cx="9525" cy="9525"/>
            </p14:xfrm>
          </p:contentPart>
        </mc:Choice>
        <mc:Fallback xmlns="">
          <p:pic>
            <p:nvPicPr>
              <p:cNvPr id="45" name="Ink 44">
                <a:extLst>
                  <a:ext uri="{FF2B5EF4-FFF2-40B4-BE49-F238E27FC236}">
                    <a16:creationId xmlns:a16="http://schemas.microsoft.com/office/drawing/2014/main" id="{9B85479C-D0D9-4715-BC72-96E0938C5B30}"/>
                  </a:ext>
                </a:extLst>
              </p:cNvPr>
              <p:cNvPicPr/>
              <p:nvPr/>
            </p:nvPicPr>
            <p:blipFill>
              <a:blip r:embed="rId7"/>
              <a:stretch>
                <a:fillRect/>
              </a:stretch>
            </p:blipFill>
            <p:spPr>
              <a:xfrm>
                <a:off x="3235490" y="4002694"/>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46" name="Ink 45">
                <a:extLst>
                  <a:ext uri="{FF2B5EF4-FFF2-40B4-BE49-F238E27FC236}">
                    <a16:creationId xmlns:a16="http://schemas.microsoft.com/office/drawing/2014/main" id="{8D725D28-7371-4F3D-985C-2C864B481D67}"/>
                  </a:ext>
                </a:extLst>
              </p14:cNvPr>
              <p14:cNvContentPartPr/>
              <p14:nvPr/>
            </p14:nvContentPartPr>
            <p14:xfrm>
              <a:off x="3711740" y="4333968"/>
              <a:ext cx="9525" cy="9525"/>
            </p14:xfrm>
          </p:contentPart>
        </mc:Choice>
        <mc:Fallback xmlns="">
          <p:pic>
            <p:nvPicPr>
              <p:cNvPr id="46" name="Ink 45">
                <a:extLst>
                  <a:ext uri="{FF2B5EF4-FFF2-40B4-BE49-F238E27FC236}">
                    <a16:creationId xmlns:a16="http://schemas.microsoft.com/office/drawing/2014/main" id="{8D725D28-7371-4F3D-985C-2C864B481D67}"/>
                  </a:ext>
                </a:extLst>
              </p:cNvPr>
              <p:cNvPicPr/>
              <p:nvPr/>
            </p:nvPicPr>
            <p:blipFill>
              <a:blip r:embed="rId7"/>
              <a:stretch>
                <a:fillRect/>
              </a:stretch>
            </p:blipFill>
            <p:spPr>
              <a:xfrm>
                <a:off x="3235490" y="3867243"/>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47" name="Ink 46">
                <a:extLst>
                  <a:ext uri="{FF2B5EF4-FFF2-40B4-BE49-F238E27FC236}">
                    <a16:creationId xmlns:a16="http://schemas.microsoft.com/office/drawing/2014/main" id="{B69B99BF-A785-4DDE-8F99-3840B503A9B0}"/>
                  </a:ext>
                </a:extLst>
              </p14:cNvPr>
              <p14:cNvContentPartPr/>
              <p14:nvPr/>
            </p14:nvContentPartPr>
            <p14:xfrm>
              <a:off x="3480177" y="4344036"/>
              <a:ext cx="9525" cy="9525"/>
            </p14:xfrm>
          </p:contentPart>
        </mc:Choice>
        <mc:Fallback xmlns="">
          <p:pic>
            <p:nvPicPr>
              <p:cNvPr id="47" name="Ink 46">
                <a:extLst>
                  <a:ext uri="{FF2B5EF4-FFF2-40B4-BE49-F238E27FC236}">
                    <a16:creationId xmlns:a16="http://schemas.microsoft.com/office/drawing/2014/main" id="{B69B99BF-A785-4DDE-8F99-3840B503A9B0}"/>
                  </a:ext>
                </a:extLst>
              </p:cNvPr>
              <p:cNvPicPr/>
              <p:nvPr/>
            </p:nvPicPr>
            <p:blipFill>
              <a:blip r:embed="rId7"/>
              <a:stretch>
                <a:fillRect/>
              </a:stretch>
            </p:blipFill>
            <p:spPr>
              <a:xfrm>
                <a:off x="3013452" y="3877311"/>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48" name="Ink 47">
                <a:extLst>
                  <a:ext uri="{FF2B5EF4-FFF2-40B4-BE49-F238E27FC236}">
                    <a16:creationId xmlns:a16="http://schemas.microsoft.com/office/drawing/2014/main" id="{4732BDF9-AEE2-491D-9089-80FD33181E78}"/>
                  </a:ext>
                </a:extLst>
              </p14:cNvPr>
              <p14:cNvContentPartPr/>
              <p14:nvPr/>
            </p14:nvContentPartPr>
            <p14:xfrm>
              <a:off x="3371442" y="4349070"/>
              <a:ext cx="9525" cy="9525"/>
            </p14:xfrm>
          </p:contentPart>
        </mc:Choice>
        <mc:Fallback xmlns="">
          <p:pic>
            <p:nvPicPr>
              <p:cNvPr id="48" name="Ink 47">
                <a:extLst>
                  <a:ext uri="{FF2B5EF4-FFF2-40B4-BE49-F238E27FC236}">
                    <a16:creationId xmlns:a16="http://schemas.microsoft.com/office/drawing/2014/main" id="{4732BDF9-AEE2-491D-9089-80FD33181E78}"/>
                  </a:ext>
                </a:extLst>
              </p:cNvPr>
              <p:cNvPicPr/>
              <p:nvPr/>
            </p:nvPicPr>
            <p:blipFill>
              <a:blip r:embed="rId7"/>
              <a:stretch>
                <a:fillRect/>
              </a:stretch>
            </p:blipFill>
            <p:spPr>
              <a:xfrm>
                <a:off x="2904717" y="3872820"/>
                <a:ext cx="952500" cy="952500"/>
              </a:xfrm>
              <a:prstGeom prst="rect">
                <a:avLst/>
              </a:prstGeom>
            </p:spPr>
          </p:pic>
        </mc:Fallback>
      </mc:AlternateContent>
    </p:spTree>
    <p:extLst>
      <p:ext uri="{BB962C8B-B14F-4D97-AF65-F5344CB8AC3E}">
        <p14:creationId xmlns:p14="http://schemas.microsoft.com/office/powerpoint/2010/main" val="12421809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extBox 32">
            <a:extLst>
              <a:ext uri="{FF2B5EF4-FFF2-40B4-BE49-F238E27FC236}">
                <a16:creationId xmlns:a16="http://schemas.microsoft.com/office/drawing/2014/main" id="{C3940C2A-B7A3-41B1-82E3-41356BC2F76D}"/>
              </a:ext>
            </a:extLst>
          </p:cNvPr>
          <p:cNvSpPr txBox="1"/>
          <p:nvPr/>
        </p:nvSpPr>
        <p:spPr>
          <a:xfrm>
            <a:off x="3114071" y="650875"/>
            <a:ext cx="82937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Stress-related illnesses account for billions of pounds on healthcare </a:t>
            </a:r>
            <a:r>
              <a:rPr lang="en-GB"/>
              <a:t>spending every year in the UK.</a:t>
            </a:r>
          </a:p>
        </p:txBody>
      </p:sp>
      <p:sp>
        <p:nvSpPr>
          <p:cNvPr id="34" name="TextBox 33">
            <a:extLst>
              <a:ext uri="{FF2B5EF4-FFF2-40B4-BE49-F238E27FC236}">
                <a16:creationId xmlns:a16="http://schemas.microsoft.com/office/drawing/2014/main" id="{D9881A5F-386C-428F-9ED9-7A6083AC9A56}"/>
              </a:ext>
            </a:extLst>
          </p:cNvPr>
          <p:cNvSpPr txBox="1"/>
          <p:nvPr/>
        </p:nvSpPr>
        <p:spPr>
          <a:xfrm>
            <a:off x="2927350" y="1847850"/>
            <a:ext cx="8305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More and more hospitals admissions due to stress-related </a:t>
            </a:r>
            <a:r>
              <a:rPr lang="en-GB"/>
              <a:t>conditions, these </a:t>
            </a:r>
            <a:r>
              <a:rPr lang="en-GB" dirty="0"/>
              <a:t>health sector also cost billions of pounds in </a:t>
            </a:r>
            <a:r>
              <a:rPr lang="en-GB"/>
              <a:t>the Uk.</a:t>
            </a:r>
            <a:endParaRPr lang="en-GB" dirty="0"/>
          </a:p>
        </p:txBody>
      </p:sp>
      <p:sp>
        <p:nvSpPr>
          <p:cNvPr id="35" name="TextBox 34">
            <a:extLst>
              <a:ext uri="{FF2B5EF4-FFF2-40B4-BE49-F238E27FC236}">
                <a16:creationId xmlns:a16="http://schemas.microsoft.com/office/drawing/2014/main" id="{90F1AEF7-CEED-4713-9842-ABBE716D4802}"/>
              </a:ext>
            </a:extLst>
          </p:cNvPr>
          <p:cNvSpPr txBox="1"/>
          <p:nvPr/>
        </p:nvSpPr>
        <p:spPr>
          <a:xfrm>
            <a:off x="3044825" y="3209925"/>
            <a:ext cx="8496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most common physical symptoms of stress- related illness in the UK has been chest pain, which is </a:t>
            </a:r>
            <a:r>
              <a:rPr lang="en-GB" dirty="0" err="1"/>
              <a:t>responsibile</a:t>
            </a:r>
            <a:r>
              <a:rPr lang="en-GB" dirty="0"/>
              <a:t> for many hospitals admissions.</a:t>
            </a:r>
          </a:p>
        </p:txBody>
      </p:sp>
      <p:sp>
        <p:nvSpPr>
          <p:cNvPr id="36" name="TextBox 35">
            <a:extLst>
              <a:ext uri="{FF2B5EF4-FFF2-40B4-BE49-F238E27FC236}">
                <a16:creationId xmlns:a16="http://schemas.microsoft.com/office/drawing/2014/main" id="{7F7EB382-AF5A-4820-A756-3F0F8F50438F}"/>
              </a:ext>
            </a:extLst>
          </p:cNvPr>
          <p:cNvSpPr txBox="1"/>
          <p:nvPr/>
        </p:nvSpPr>
        <p:spPr>
          <a:xfrm>
            <a:off x="3044977" y="4137176"/>
            <a:ext cx="893596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death rate from such stress relared problems always increases as individuals suffer from heart attacks and other serious mental illnesses including depression, anexiety disorders and </a:t>
            </a:r>
            <a:r>
              <a:rPr lang="en-GB"/>
              <a:t>suicidal tendencies, </a:t>
            </a:r>
            <a:endParaRPr lang="en-GB" dirty="0"/>
          </a:p>
        </p:txBody>
      </p:sp>
    </p:spTree>
    <p:extLst>
      <p:ext uri="{BB962C8B-B14F-4D97-AF65-F5344CB8AC3E}">
        <p14:creationId xmlns:p14="http://schemas.microsoft.com/office/powerpoint/2010/main" val="166855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9049E7-C6A3-49CD-ACCC-5B6CE3B12794}"/>
              </a:ext>
            </a:extLst>
          </p:cNvPr>
          <p:cNvSpPr txBox="1"/>
          <p:nvPr/>
        </p:nvSpPr>
        <p:spPr>
          <a:xfrm>
            <a:off x="2667000" y="558800"/>
            <a:ext cx="8737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Political stability is there in the UK to manage the employees and handle the organizational operations smoothly</a:t>
            </a:r>
          </a:p>
        </p:txBody>
      </p:sp>
      <p:pic>
        <p:nvPicPr>
          <p:cNvPr id="3" name="Graphic 3" descr="Scales of justice with solid fill">
            <a:extLst>
              <a:ext uri="{FF2B5EF4-FFF2-40B4-BE49-F238E27FC236}">
                <a16:creationId xmlns:a16="http://schemas.microsoft.com/office/drawing/2014/main" id="{ED2CC4E5-9948-432D-B49D-42DDC109075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38300" y="292100"/>
            <a:ext cx="914400" cy="914400"/>
          </a:xfrm>
          <a:prstGeom prst="rect">
            <a:avLst/>
          </a:prstGeom>
        </p:spPr>
      </p:pic>
      <p:sp>
        <p:nvSpPr>
          <p:cNvPr id="4" name="TextBox 3">
            <a:extLst>
              <a:ext uri="{FF2B5EF4-FFF2-40B4-BE49-F238E27FC236}">
                <a16:creationId xmlns:a16="http://schemas.microsoft.com/office/drawing/2014/main" id="{FE3A007D-8A43-4D3B-A398-685D90C4D16B}"/>
              </a:ext>
            </a:extLst>
          </p:cNvPr>
          <p:cNvSpPr txBox="1"/>
          <p:nvPr/>
        </p:nvSpPr>
        <p:spPr>
          <a:xfrm>
            <a:off x="1946275" y="1628775"/>
            <a:ext cx="106045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Economic slowdown due to covid 19 situation leads to job loss, low earning and trading opportunities in the market, </a:t>
            </a:r>
            <a:endParaRPr lang="en-US"/>
          </a:p>
          <a:p>
            <a:endParaRPr lang="en-GB"/>
          </a:p>
          <a:p>
            <a:endParaRPr lang="en-GB" dirty="0"/>
          </a:p>
        </p:txBody>
      </p:sp>
      <p:pic>
        <p:nvPicPr>
          <p:cNvPr id="5" name="Graphic 5" descr="Briefcase with solid fill">
            <a:extLst>
              <a:ext uri="{FF2B5EF4-FFF2-40B4-BE49-F238E27FC236}">
                <a16:creationId xmlns:a16="http://schemas.microsoft.com/office/drawing/2014/main" id="{D1418C71-8113-4908-8079-738E5955E8C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6300" y="1625600"/>
            <a:ext cx="914400" cy="914400"/>
          </a:xfrm>
          <a:prstGeom prst="rect">
            <a:avLst/>
          </a:prstGeom>
        </p:spPr>
      </p:pic>
      <p:sp>
        <p:nvSpPr>
          <p:cNvPr id="6" name="TextBox 5">
            <a:extLst>
              <a:ext uri="{FF2B5EF4-FFF2-40B4-BE49-F238E27FC236}">
                <a16:creationId xmlns:a16="http://schemas.microsoft.com/office/drawing/2014/main" id="{A9DAD6C9-1C41-43F9-8C3E-E91F0D057706}"/>
              </a:ext>
            </a:extLst>
          </p:cNvPr>
          <p:cNvSpPr txBox="1"/>
          <p:nvPr/>
        </p:nvSpPr>
        <p:spPr>
          <a:xfrm>
            <a:off x="2165350" y="3359150"/>
            <a:ext cx="10325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Social development becomes stagnant due to such critical phase of UK  economy which has impacts on the stress  level among the individuals in the society </a:t>
            </a:r>
          </a:p>
        </p:txBody>
      </p:sp>
      <p:pic>
        <p:nvPicPr>
          <p:cNvPr id="7" name="Graphic 7" descr="Group of people with solid fill">
            <a:extLst>
              <a:ext uri="{FF2B5EF4-FFF2-40B4-BE49-F238E27FC236}">
                <a16:creationId xmlns:a16="http://schemas.microsoft.com/office/drawing/2014/main" id="{14901516-9DAB-493D-B292-5A457D5C0C3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28700" y="3365500"/>
            <a:ext cx="914400" cy="914400"/>
          </a:xfrm>
          <a:prstGeom prst="rect">
            <a:avLst/>
          </a:prstGeom>
        </p:spPr>
      </p:pic>
      <p:sp>
        <p:nvSpPr>
          <p:cNvPr id="8" name="TextBox 7">
            <a:extLst>
              <a:ext uri="{FF2B5EF4-FFF2-40B4-BE49-F238E27FC236}">
                <a16:creationId xmlns:a16="http://schemas.microsoft.com/office/drawing/2014/main" id="{5CFB75B3-4BA0-49EF-AEDD-BAAE37219616}"/>
              </a:ext>
            </a:extLst>
          </p:cNvPr>
          <p:cNvSpPr txBox="1"/>
          <p:nvPr/>
        </p:nvSpPr>
        <p:spPr>
          <a:xfrm>
            <a:off x="2092325" y="4403725"/>
            <a:ext cx="97409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there is a lack of social gatherings  and stress relief campaign in the UK after such pandemic situation that leads  to difficult situation, where the people are suffering from loneliness, lack of engagement in work and others social activities...</a:t>
            </a:r>
          </a:p>
          <a:p>
            <a:pPr algn="l"/>
            <a:endParaRPr lang="en-GB" dirty="0"/>
          </a:p>
        </p:txBody>
      </p:sp>
      <p:pic>
        <p:nvPicPr>
          <p:cNvPr id="9" name="Graphic 9" descr="Connections with solid fill">
            <a:extLst>
              <a:ext uri="{FF2B5EF4-FFF2-40B4-BE49-F238E27FC236}">
                <a16:creationId xmlns:a16="http://schemas.microsoft.com/office/drawing/2014/main" id="{38B557F7-3A27-4A66-B206-7547DB4F219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27100" y="4686300"/>
            <a:ext cx="914400" cy="914400"/>
          </a:xfrm>
          <a:prstGeom prst="rect">
            <a:avLst/>
          </a:prstGeom>
        </p:spPr>
      </p:pic>
    </p:spTree>
    <p:extLst>
      <p:ext uri="{BB962C8B-B14F-4D97-AF65-F5344CB8AC3E}">
        <p14:creationId xmlns:p14="http://schemas.microsoft.com/office/powerpoint/2010/main" val="93866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294FB7-671A-490E-B82A-9190F2F52453}"/>
              </a:ext>
            </a:extLst>
          </p:cNvPr>
          <p:cNvSpPr txBox="1"/>
          <p:nvPr/>
        </p:nvSpPr>
        <p:spPr>
          <a:xfrm>
            <a:off x="2146300" y="292100"/>
            <a:ext cx="94488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creativity and innovation campanies is has a positive impact on the recent problem that is effective technology where workers can work in distace and </a:t>
            </a:r>
            <a:r>
              <a:rPr lang="en-GB"/>
              <a:t>get involved with  others through the Internet .</a:t>
            </a:r>
            <a:endParaRPr lang="en-GB" dirty="0"/>
          </a:p>
        </p:txBody>
      </p:sp>
      <p:pic>
        <p:nvPicPr>
          <p:cNvPr id="3" name="Graphic 3" descr="Wireless with solid fill">
            <a:extLst>
              <a:ext uri="{FF2B5EF4-FFF2-40B4-BE49-F238E27FC236}">
                <a16:creationId xmlns:a16="http://schemas.microsoft.com/office/drawing/2014/main" id="{6C87D856-3B16-4CFE-8A47-73480AF8777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55700" y="127000"/>
            <a:ext cx="914400" cy="914400"/>
          </a:xfrm>
          <a:prstGeom prst="rect">
            <a:avLst/>
          </a:prstGeom>
        </p:spPr>
      </p:pic>
      <p:sp>
        <p:nvSpPr>
          <p:cNvPr id="4" name="TextBox 3">
            <a:extLst>
              <a:ext uri="{FF2B5EF4-FFF2-40B4-BE49-F238E27FC236}">
                <a16:creationId xmlns:a16="http://schemas.microsoft.com/office/drawing/2014/main" id="{EB508DF3-EF98-4E38-8A0A-7EEFFD0525B3}"/>
              </a:ext>
            </a:extLst>
          </p:cNvPr>
          <p:cNvSpPr txBox="1"/>
          <p:nvPr/>
        </p:nvSpPr>
        <p:spPr>
          <a:xfrm>
            <a:off x="2225675" y="2466975"/>
            <a:ext cx="8737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Legal compliance with also structured well to protecte employees and the </a:t>
            </a:r>
            <a:r>
              <a:rPr lang="en-GB"/>
              <a:t>organization in the society.</a:t>
            </a:r>
          </a:p>
        </p:txBody>
      </p:sp>
      <p:sp>
        <p:nvSpPr>
          <p:cNvPr id="5" name="TextBox 4">
            <a:extLst>
              <a:ext uri="{FF2B5EF4-FFF2-40B4-BE49-F238E27FC236}">
                <a16:creationId xmlns:a16="http://schemas.microsoft.com/office/drawing/2014/main" id="{78124F51-64A0-486F-8E8B-061A5B9AB65A}"/>
              </a:ext>
            </a:extLst>
          </p:cNvPr>
          <p:cNvSpPr txBox="1"/>
          <p:nvPr/>
        </p:nvSpPr>
        <p:spPr>
          <a:xfrm>
            <a:off x="2228850" y="4603750"/>
            <a:ext cx="9283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enviromental protection act must be followed by all campanies to market better and manage emploees efficently to acchieve future success.</a:t>
            </a:r>
            <a:endParaRPr lang="en-GB" dirty="0"/>
          </a:p>
        </p:txBody>
      </p:sp>
    </p:spTree>
    <p:extLst>
      <p:ext uri="{BB962C8B-B14F-4D97-AF65-F5344CB8AC3E}">
        <p14:creationId xmlns:p14="http://schemas.microsoft.com/office/powerpoint/2010/main" val="2636811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8781C4-681D-429F-A2F9-0BD1018EF89C}"/>
              </a:ext>
            </a:extLst>
          </p:cNvPr>
          <p:cNvSpPr txBox="1"/>
          <p:nvPr/>
        </p:nvSpPr>
        <p:spPr>
          <a:xfrm>
            <a:off x="2679700" y="1549400"/>
            <a:ext cx="8737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Improve the sales department, its essential to provide a SMART goal for staff and support them in achieving theire goals </a:t>
            </a:r>
            <a:r>
              <a:rPr lang="en-GB"/>
              <a:t>to get a guaranteed salary/</a:t>
            </a:r>
            <a:endParaRPr lang="en-GB" dirty="0"/>
          </a:p>
        </p:txBody>
      </p:sp>
      <p:sp>
        <p:nvSpPr>
          <p:cNvPr id="3" name="TextBox 2">
            <a:extLst>
              <a:ext uri="{FF2B5EF4-FFF2-40B4-BE49-F238E27FC236}">
                <a16:creationId xmlns:a16="http://schemas.microsoft.com/office/drawing/2014/main" id="{D7DC8766-B5A1-4E51-B35F-75E11BA437F3}"/>
              </a:ext>
            </a:extLst>
          </p:cNvPr>
          <p:cNvSpPr txBox="1"/>
          <p:nvPr/>
        </p:nvSpPr>
        <p:spPr>
          <a:xfrm>
            <a:off x="2759075" y="498475"/>
            <a:ext cx="8915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It's</a:t>
            </a:r>
            <a:r>
              <a:rPr lang="en-GB" dirty="0"/>
              <a:t> important that the leader of the organization creats a suitable for workers with good communication and </a:t>
            </a:r>
            <a:r>
              <a:rPr lang="en-GB"/>
              <a:t>cooperation between the memners.</a:t>
            </a:r>
            <a:endParaRPr lang="en-GB" dirty="0"/>
          </a:p>
        </p:txBody>
      </p:sp>
      <p:sp>
        <p:nvSpPr>
          <p:cNvPr id="4" name="TextBox 3">
            <a:extLst>
              <a:ext uri="{FF2B5EF4-FFF2-40B4-BE49-F238E27FC236}">
                <a16:creationId xmlns:a16="http://schemas.microsoft.com/office/drawing/2014/main" id="{20282EE1-7B71-451D-83A6-39A40632D499}"/>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337398ED-69D4-40B3-B234-DF978887A678}"/>
              </a:ext>
            </a:extLst>
          </p:cNvPr>
          <p:cNvSpPr txBox="1"/>
          <p:nvPr/>
        </p:nvSpPr>
        <p:spPr>
          <a:xfrm>
            <a:off x="5153025" y="3629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 name="TextBox 5">
            <a:extLst>
              <a:ext uri="{FF2B5EF4-FFF2-40B4-BE49-F238E27FC236}">
                <a16:creationId xmlns:a16="http://schemas.microsoft.com/office/drawing/2014/main" id="{67245E99-5963-4E5C-BFE3-ECB55DEFB99C}"/>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7" name="TextBox 6">
            <a:extLst>
              <a:ext uri="{FF2B5EF4-FFF2-40B4-BE49-F238E27FC236}">
                <a16:creationId xmlns:a16="http://schemas.microsoft.com/office/drawing/2014/main" id="{42830517-24AA-4095-B644-D72DEB147C62}"/>
              </a:ext>
            </a:extLst>
          </p:cNvPr>
          <p:cNvSpPr txBox="1"/>
          <p:nvPr/>
        </p:nvSpPr>
        <p:spPr>
          <a:xfrm>
            <a:off x="5489575" y="39147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8" name="TextBox 7">
            <a:extLst>
              <a:ext uri="{FF2B5EF4-FFF2-40B4-BE49-F238E27FC236}">
                <a16:creationId xmlns:a16="http://schemas.microsoft.com/office/drawing/2014/main" id="{A8360903-5E2E-4735-87C9-34B5D5EE4322}"/>
              </a:ext>
            </a:extLst>
          </p:cNvPr>
          <p:cNvSpPr txBox="1"/>
          <p:nvPr/>
        </p:nvSpPr>
        <p:spPr>
          <a:xfrm>
            <a:off x="5581650" y="40576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1" name="TextBox 10">
            <a:extLst>
              <a:ext uri="{FF2B5EF4-FFF2-40B4-BE49-F238E27FC236}">
                <a16:creationId xmlns:a16="http://schemas.microsoft.com/office/drawing/2014/main" id="{70CDBACD-134D-41A5-845B-5B52608579D3}"/>
              </a:ext>
            </a:extLst>
          </p:cNvPr>
          <p:cNvSpPr txBox="1"/>
          <p:nvPr/>
        </p:nvSpPr>
        <p:spPr>
          <a:xfrm>
            <a:off x="2759075" y="2708275"/>
            <a:ext cx="8407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Ongoing support and guidance must be provided by senior </a:t>
            </a:r>
            <a:r>
              <a:rPr lang="en-GB"/>
              <a:t>excutives and business leaders to engage emploees and manage stress.</a:t>
            </a:r>
            <a:endParaRPr lang="en-GB" dirty="0"/>
          </a:p>
        </p:txBody>
      </p:sp>
      <p:sp>
        <p:nvSpPr>
          <p:cNvPr id="12" name="TextBox 11">
            <a:extLst>
              <a:ext uri="{FF2B5EF4-FFF2-40B4-BE49-F238E27FC236}">
                <a16:creationId xmlns:a16="http://schemas.microsoft.com/office/drawing/2014/main" id="{1C5764BA-439D-4864-9FED-91CAAC284F20}"/>
              </a:ext>
            </a:extLst>
          </p:cNvPr>
          <p:cNvSpPr txBox="1"/>
          <p:nvPr/>
        </p:nvSpPr>
        <p:spPr>
          <a:xfrm rot="20880000">
            <a:off x="6381750" y="4629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3" name="TextBox 12">
            <a:extLst>
              <a:ext uri="{FF2B5EF4-FFF2-40B4-BE49-F238E27FC236}">
                <a16:creationId xmlns:a16="http://schemas.microsoft.com/office/drawing/2014/main" id="{27FB0058-E67A-4A64-9822-63A22D15DDED}"/>
              </a:ext>
            </a:extLst>
          </p:cNvPr>
          <p:cNvSpPr txBox="1"/>
          <p:nvPr/>
        </p:nvSpPr>
        <p:spPr>
          <a:xfrm>
            <a:off x="2625725" y="4137025"/>
            <a:ext cx="8051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Ensuring Job security and stractured pay for </a:t>
            </a:r>
            <a:r>
              <a:rPr lang="en-GB"/>
              <a:t>all staf members is also essential for managing this work-related stress.</a:t>
            </a:r>
            <a:endParaRPr lang="en-GB" dirty="0"/>
          </a:p>
        </p:txBody>
      </p:sp>
      <p:sp>
        <p:nvSpPr>
          <p:cNvPr id="14" name="TextBox 13">
            <a:extLst>
              <a:ext uri="{FF2B5EF4-FFF2-40B4-BE49-F238E27FC236}">
                <a16:creationId xmlns:a16="http://schemas.microsoft.com/office/drawing/2014/main" id="{948AAE53-F9CB-4EB8-8ED0-C3D217414519}"/>
              </a:ext>
            </a:extLst>
          </p:cNvPr>
          <p:cNvSpPr txBox="1"/>
          <p:nvPr/>
        </p:nvSpPr>
        <p:spPr>
          <a:xfrm>
            <a:off x="1943100" y="60198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dirty="0">
              <a:solidFill>
                <a:srgbClr val="FF0000"/>
              </a:solidFill>
            </a:endParaRPr>
          </a:p>
        </p:txBody>
      </p:sp>
      <p:pic>
        <p:nvPicPr>
          <p:cNvPr id="17" name="Graphic 17" descr="Puzzle pieces outline">
            <a:extLst>
              <a:ext uri="{FF2B5EF4-FFF2-40B4-BE49-F238E27FC236}">
                <a16:creationId xmlns:a16="http://schemas.microsoft.com/office/drawing/2014/main" id="{C9896FEE-904F-4BA7-B773-D7A69EDBA70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65300" y="2438400"/>
            <a:ext cx="914400" cy="914400"/>
          </a:xfrm>
          <a:prstGeom prst="rect">
            <a:avLst/>
          </a:prstGeom>
        </p:spPr>
      </p:pic>
      <p:pic>
        <p:nvPicPr>
          <p:cNvPr id="18" name="Graphic 18" descr="Work from home desk with solid fill">
            <a:extLst>
              <a:ext uri="{FF2B5EF4-FFF2-40B4-BE49-F238E27FC236}">
                <a16:creationId xmlns:a16="http://schemas.microsoft.com/office/drawing/2014/main" id="{2009674C-78AA-4C29-9563-7317BB4463C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97000" y="1409700"/>
            <a:ext cx="914400" cy="914400"/>
          </a:xfrm>
          <a:prstGeom prst="rect">
            <a:avLst/>
          </a:prstGeom>
        </p:spPr>
      </p:pic>
      <p:pic>
        <p:nvPicPr>
          <p:cNvPr id="19" name="Graphic 19" descr="Blueprint with solid fill">
            <a:extLst>
              <a:ext uri="{FF2B5EF4-FFF2-40B4-BE49-F238E27FC236}">
                <a16:creationId xmlns:a16="http://schemas.microsoft.com/office/drawing/2014/main" id="{54A2776B-F170-45FB-A998-65FF3A06AC8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765300" y="4241800"/>
            <a:ext cx="914400" cy="914400"/>
          </a:xfrm>
          <a:prstGeom prst="rect">
            <a:avLst/>
          </a:prstGeom>
        </p:spPr>
      </p:pic>
      <p:pic>
        <p:nvPicPr>
          <p:cNvPr id="20" name="Graphic 20" descr="Boardroom with solid fill">
            <a:extLst>
              <a:ext uri="{FF2B5EF4-FFF2-40B4-BE49-F238E27FC236}">
                <a16:creationId xmlns:a16="http://schemas.microsoft.com/office/drawing/2014/main" id="{DF93BADB-2BD8-4BC8-931F-3C33568DD38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397000" y="88900"/>
            <a:ext cx="914400" cy="914400"/>
          </a:xfrm>
          <a:prstGeom prst="rect">
            <a:avLst/>
          </a:prstGeom>
        </p:spPr>
      </p:pic>
    </p:spTree>
    <p:extLst>
      <p:ext uri="{BB962C8B-B14F-4D97-AF65-F5344CB8AC3E}">
        <p14:creationId xmlns:p14="http://schemas.microsoft.com/office/powerpoint/2010/main" val="3883053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44F2CF-EA22-4D7D-BCD7-E86A84DEC641}"/>
              </a:ext>
            </a:extLst>
          </p:cNvPr>
          <p:cNvSpPr txBox="1"/>
          <p:nvPr/>
        </p:nvSpPr>
        <p:spPr>
          <a:xfrm>
            <a:off x="3302000" y="520700"/>
            <a:ext cx="7620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People suffer from work-related stress due to poorly organised work rules and poor management in the </a:t>
            </a:r>
            <a:r>
              <a:rPr lang="en-GB"/>
              <a:t>workplace.</a:t>
            </a:r>
            <a:endParaRPr lang="en-GB" dirty="0"/>
          </a:p>
        </p:txBody>
      </p:sp>
      <p:sp>
        <p:nvSpPr>
          <p:cNvPr id="3" name="TextBox 2">
            <a:extLst>
              <a:ext uri="{FF2B5EF4-FFF2-40B4-BE49-F238E27FC236}">
                <a16:creationId xmlns:a16="http://schemas.microsoft.com/office/drawing/2014/main" id="{FC09C8EF-27D4-49F6-9DD7-819C042FABDC}"/>
              </a:ext>
            </a:extLst>
          </p:cNvPr>
          <p:cNvSpPr txBox="1"/>
          <p:nvPr/>
        </p:nvSpPr>
        <p:spPr>
          <a:xfrm>
            <a:off x="3546475" y="1717675"/>
            <a:ext cx="7493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the begning of the pandamic there was a </a:t>
            </a:r>
            <a:r>
              <a:rPr lang="en-GB"/>
              <a:t>lot of job loss. Excessive work pressure that it is not possible for the staf to manage the work life balance.</a:t>
            </a:r>
            <a:endParaRPr lang="en-GB" dirty="0"/>
          </a:p>
        </p:txBody>
      </p:sp>
      <p:sp>
        <p:nvSpPr>
          <p:cNvPr id="4" name="TextBox 3">
            <a:extLst>
              <a:ext uri="{FF2B5EF4-FFF2-40B4-BE49-F238E27FC236}">
                <a16:creationId xmlns:a16="http://schemas.microsoft.com/office/drawing/2014/main" id="{21FDE909-2A1B-4058-81D4-86B33B06ADB7}"/>
              </a:ext>
            </a:extLst>
          </p:cNvPr>
          <p:cNvSpPr txBox="1"/>
          <p:nvPr/>
        </p:nvSpPr>
        <p:spPr>
          <a:xfrm>
            <a:off x="3282950" y="5111750"/>
            <a:ext cx="8801100" cy="6717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Building trust and ongoing coorporation to get the job done on time will help manage employees and </a:t>
            </a:r>
            <a:r>
              <a:rPr lang="en-GB"/>
              <a:t>reduce their long -term </a:t>
            </a:r>
            <a:r>
              <a:rPr lang="en-GB" dirty="0"/>
              <a:t>stress.</a:t>
            </a:r>
          </a:p>
        </p:txBody>
      </p:sp>
      <p:sp>
        <p:nvSpPr>
          <p:cNvPr id="5" name="TextBox 4">
            <a:extLst>
              <a:ext uri="{FF2B5EF4-FFF2-40B4-BE49-F238E27FC236}">
                <a16:creationId xmlns:a16="http://schemas.microsoft.com/office/drawing/2014/main" id="{AC5F90E5-9CEE-43D1-B9BC-99B558AFA81B}"/>
              </a:ext>
            </a:extLst>
          </p:cNvPr>
          <p:cNvSpPr txBox="1"/>
          <p:nvPr/>
        </p:nvSpPr>
        <p:spPr>
          <a:xfrm>
            <a:off x="3298825" y="3019425"/>
            <a:ext cx="7632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work leader must be able to take to creat values for the staf members by providing monetary </a:t>
            </a:r>
            <a:r>
              <a:rPr lang="en-GB"/>
              <a:t>incentivies.</a:t>
            </a:r>
            <a:endParaRPr lang="en-GB" dirty="0"/>
          </a:p>
        </p:txBody>
      </p:sp>
      <p:sp>
        <p:nvSpPr>
          <p:cNvPr id="6" name="TextBox 5">
            <a:extLst>
              <a:ext uri="{FF2B5EF4-FFF2-40B4-BE49-F238E27FC236}">
                <a16:creationId xmlns:a16="http://schemas.microsoft.com/office/drawing/2014/main" id="{AE2FA892-6A11-4B96-99B6-667230E997B1}"/>
              </a:ext>
            </a:extLst>
          </p:cNvPr>
          <p:cNvSpPr txBox="1"/>
          <p:nvPr/>
        </p:nvSpPr>
        <p:spPr>
          <a:xfrm>
            <a:off x="3276600" y="4165600"/>
            <a:ext cx="8153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It's also essential to reduce workplace policy by improving transparency and accountability.</a:t>
            </a:r>
            <a:endParaRPr lang="en-GB" dirty="0"/>
          </a:p>
        </p:txBody>
      </p:sp>
      <p:pic>
        <p:nvPicPr>
          <p:cNvPr id="7" name="Graphic 7" descr="Brain in head with solid fill">
            <a:extLst>
              <a:ext uri="{FF2B5EF4-FFF2-40B4-BE49-F238E27FC236}">
                <a16:creationId xmlns:a16="http://schemas.microsoft.com/office/drawing/2014/main" id="{A2EEE70A-E1A6-420C-8E91-CFF359DC996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44600" y="0"/>
            <a:ext cx="914400" cy="914400"/>
          </a:xfrm>
          <a:prstGeom prst="rect">
            <a:avLst/>
          </a:prstGeom>
        </p:spPr>
      </p:pic>
      <p:pic>
        <p:nvPicPr>
          <p:cNvPr id="8" name="Graphic 8" descr="Brain in head outline">
            <a:extLst>
              <a:ext uri="{FF2B5EF4-FFF2-40B4-BE49-F238E27FC236}">
                <a16:creationId xmlns:a16="http://schemas.microsoft.com/office/drawing/2014/main" id="{47DA88C1-32DB-409C-88C6-B9611DD9319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09700" y="711200"/>
            <a:ext cx="914400" cy="914400"/>
          </a:xfrm>
          <a:prstGeom prst="rect">
            <a:avLst/>
          </a:prstGeom>
        </p:spPr>
      </p:pic>
      <p:pic>
        <p:nvPicPr>
          <p:cNvPr id="9" name="Graphic 9" descr="Construction worker female with solid fill">
            <a:extLst>
              <a:ext uri="{FF2B5EF4-FFF2-40B4-BE49-F238E27FC236}">
                <a16:creationId xmlns:a16="http://schemas.microsoft.com/office/drawing/2014/main" id="{15955686-B059-4B40-95C5-F15508D67DB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930400" y="63500"/>
            <a:ext cx="914400" cy="914400"/>
          </a:xfrm>
          <a:prstGeom prst="rect">
            <a:avLst/>
          </a:prstGeom>
        </p:spPr>
      </p:pic>
      <p:pic>
        <p:nvPicPr>
          <p:cNvPr id="10" name="Graphic 10" descr="Cough with solid fill">
            <a:extLst>
              <a:ext uri="{FF2B5EF4-FFF2-40B4-BE49-F238E27FC236}">
                <a16:creationId xmlns:a16="http://schemas.microsoft.com/office/drawing/2014/main" id="{5E736D20-00FF-414C-BFFB-B57FFF2B811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5300" y="1828800"/>
            <a:ext cx="914400" cy="914400"/>
          </a:xfrm>
          <a:prstGeom prst="rect">
            <a:avLst/>
          </a:prstGeom>
        </p:spPr>
      </p:pic>
      <p:pic>
        <p:nvPicPr>
          <p:cNvPr id="11" name="Graphic 11" descr="Covid-19 with solid fill">
            <a:extLst>
              <a:ext uri="{FF2B5EF4-FFF2-40B4-BE49-F238E27FC236}">
                <a16:creationId xmlns:a16="http://schemas.microsoft.com/office/drawing/2014/main" id="{1F007923-60AC-4CD0-8BC8-3C3D893E98E6}"/>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701800" y="2374900"/>
            <a:ext cx="914400" cy="914400"/>
          </a:xfrm>
          <a:prstGeom prst="rect">
            <a:avLst/>
          </a:prstGeom>
        </p:spPr>
      </p:pic>
      <p:pic>
        <p:nvPicPr>
          <p:cNvPr id="12" name="Graphic 12" descr="Sanitiser with solid fill">
            <a:extLst>
              <a:ext uri="{FF2B5EF4-FFF2-40B4-BE49-F238E27FC236}">
                <a16:creationId xmlns:a16="http://schemas.microsoft.com/office/drawing/2014/main" id="{D37F2545-79DF-446B-A10F-8A9F426C4A9F}"/>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2324100" y="1625600"/>
            <a:ext cx="914400" cy="914400"/>
          </a:xfrm>
          <a:prstGeom prst="rect">
            <a:avLst/>
          </a:prstGeom>
        </p:spPr>
      </p:pic>
      <p:pic>
        <p:nvPicPr>
          <p:cNvPr id="13" name="Graphic 13" descr="Face with mask with solid fill">
            <a:extLst>
              <a:ext uri="{FF2B5EF4-FFF2-40B4-BE49-F238E27FC236}">
                <a16:creationId xmlns:a16="http://schemas.microsoft.com/office/drawing/2014/main" id="{59A84FE9-F9D5-40E1-8162-C3AA26E7D6CC}"/>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03200" y="5842000"/>
            <a:ext cx="914400" cy="914400"/>
          </a:xfrm>
          <a:prstGeom prst="rect">
            <a:avLst/>
          </a:prstGeom>
        </p:spPr>
      </p:pic>
      <p:pic>
        <p:nvPicPr>
          <p:cNvPr id="14" name="Picture 14" descr="Man receiving an needle">
            <a:extLst>
              <a:ext uri="{FF2B5EF4-FFF2-40B4-BE49-F238E27FC236}">
                <a16:creationId xmlns:a16="http://schemas.microsoft.com/office/drawing/2014/main" id="{FD5A2E7C-99CB-4B7C-B171-6EB520E79D94}"/>
              </a:ext>
            </a:extLst>
          </p:cNvPr>
          <p:cNvPicPr>
            <a:picLocks noChangeAspect="1"/>
          </p:cNvPicPr>
          <p:nvPr/>
        </p:nvPicPr>
        <p:blipFill>
          <a:blip r:embed="rId17"/>
          <a:stretch>
            <a:fillRect/>
          </a:stretch>
        </p:blipFill>
        <p:spPr>
          <a:xfrm>
            <a:off x="118782" y="3387665"/>
            <a:ext cx="2743199" cy="1830787"/>
          </a:xfrm>
          <a:prstGeom prst="rect">
            <a:avLst/>
          </a:prstGeom>
        </p:spPr>
      </p:pic>
      <p:sp>
        <p:nvSpPr>
          <p:cNvPr id="15" name="TextBox 14">
            <a:extLst>
              <a:ext uri="{FF2B5EF4-FFF2-40B4-BE49-F238E27FC236}">
                <a16:creationId xmlns:a16="http://schemas.microsoft.com/office/drawing/2014/main" id="{7275ACAB-09A2-4091-998F-CCB49892184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882471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4FA358-60EE-4666-A969-CEB5E4C16789}"/>
              </a:ext>
            </a:extLst>
          </p:cNvPr>
          <p:cNvSpPr txBox="1"/>
          <p:nvPr/>
        </p:nvSpPr>
        <p:spPr>
          <a:xfrm>
            <a:off x="1048871" y="488576"/>
            <a:ext cx="66540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References:</a:t>
            </a:r>
          </a:p>
        </p:txBody>
      </p:sp>
      <p:sp>
        <p:nvSpPr>
          <p:cNvPr id="3" name="TextBox 2">
            <a:extLst>
              <a:ext uri="{FF2B5EF4-FFF2-40B4-BE49-F238E27FC236}">
                <a16:creationId xmlns:a16="http://schemas.microsoft.com/office/drawing/2014/main" id="{EE2614B5-1772-44DF-B0FF-ACEA685F315B}"/>
              </a:ext>
            </a:extLst>
          </p:cNvPr>
          <p:cNvSpPr txBox="1"/>
          <p:nvPr/>
        </p:nvSpPr>
        <p:spPr>
          <a:xfrm>
            <a:off x="1774452" y="2928655"/>
            <a:ext cx="997099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Areticle</a:t>
            </a:r>
          </a:p>
          <a:p>
            <a:r>
              <a:rPr lang="en-US" dirty="0"/>
              <a:t>Are Flexible work arrangements associated with lower levels of chronic stress related biomarkers? A study of 6025 Employees in the UK household </a:t>
            </a:r>
            <a:r>
              <a:rPr lang="en-US" dirty="0" err="1"/>
              <a:t>Longtudinal</a:t>
            </a:r>
            <a:r>
              <a:rPr lang="en-US" dirty="0"/>
              <a:t> study.</a:t>
            </a:r>
          </a:p>
          <a:p>
            <a:r>
              <a:rPr lang="en-US" dirty="0"/>
              <a:t>Chandola, Tarani ; Booker, Cara L;  Kumari, Meena; </a:t>
            </a:r>
            <a:r>
              <a:rPr lang="en-US" dirty="0" err="1"/>
              <a:t>Benzeval</a:t>
            </a:r>
            <a:r>
              <a:rPr lang="en-US" dirty="0"/>
              <a:t>, Michela</a:t>
            </a:r>
          </a:p>
          <a:p>
            <a:r>
              <a:rPr lang="en-US" dirty="0"/>
              <a:t>London, England: Sage Publications, Sociology Oxford 2019/08  Vol.53 (4)p.779-799</a:t>
            </a:r>
          </a:p>
          <a:p>
            <a:endParaRPr lang="en-US" dirty="0"/>
          </a:p>
        </p:txBody>
      </p:sp>
      <p:sp>
        <p:nvSpPr>
          <p:cNvPr id="4" name="TextBox 3">
            <a:extLst>
              <a:ext uri="{FF2B5EF4-FFF2-40B4-BE49-F238E27FC236}">
                <a16:creationId xmlns:a16="http://schemas.microsoft.com/office/drawing/2014/main" id="{5C6B9762-1C76-4728-8F95-BF2C538F810F}"/>
              </a:ext>
            </a:extLst>
          </p:cNvPr>
          <p:cNvSpPr txBox="1"/>
          <p:nvPr/>
        </p:nvSpPr>
        <p:spPr>
          <a:xfrm>
            <a:off x="2006975" y="2006975"/>
            <a:ext cx="9466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Brewin, C.R., Miller, J.K., Soffia, M., Peart, A. and Burchell, Brendan., 2020. Posttraumatic stress disorder and complex posttraumatic stress disorder in UK police officers. </a:t>
            </a:r>
            <a:r>
              <a:rPr lang="en-GB" i="1" dirty="0">
                <a:ea typeface="+mn-lt"/>
                <a:cs typeface="+mn-lt"/>
              </a:rPr>
              <a:t>Psychological medicine</a:t>
            </a:r>
            <a:r>
              <a:rPr lang="en-GB" dirty="0">
                <a:ea typeface="+mn-lt"/>
                <a:cs typeface="+mn-lt"/>
              </a:rPr>
              <a:t>, pp.1-9.</a:t>
            </a:r>
            <a:endParaRPr lang="en-US" dirty="0"/>
          </a:p>
        </p:txBody>
      </p:sp>
      <p:sp>
        <p:nvSpPr>
          <p:cNvPr id="5" name="TextBox 4">
            <a:extLst>
              <a:ext uri="{FF2B5EF4-FFF2-40B4-BE49-F238E27FC236}">
                <a16:creationId xmlns:a16="http://schemas.microsoft.com/office/drawing/2014/main" id="{9001A4A4-381C-4D6C-9204-BA3932A494E8}"/>
              </a:ext>
            </a:extLst>
          </p:cNvPr>
          <p:cNvSpPr txBox="1"/>
          <p:nvPr/>
        </p:nvSpPr>
        <p:spPr>
          <a:xfrm>
            <a:off x="2004172" y="995643"/>
            <a:ext cx="905211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Jeremy W </a:t>
            </a:r>
            <a:r>
              <a:rPr lang="en-GB" dirty="0" err="1"/>
              <a:t>stranks</a:t>
            </a:r>
            <a:r>
              <a:rPr lang="en-GB" dirty="0"/>
              <a:t> Author</a:t>
            </a:r>
          </a:p>
          <a:p>
            <a:r>
              <a:rPr lang="en-GB" dirty="0">
                <a:ea typeface="+mn-lt"/>
                <a:cs typeface="+mn-lt"/>
              </a:rPr>
              <a:t>2005; Oxford ; Burlington, Mass. : Elsevier/Butterworth-Heinemann</a:t>
            </a:r>
            <a:endParaRPr lang="en-GB" dirty="0"/>
          </a:p>
          <a:p>
            <a:r>
              <a:rPr lang="en-GB" dirty="0"/>
              <a:t>Book: Stress at work management &amp; prevention.</a:t>
            </a:r>
          </a:p>
          <a:p>
            <a:endParaRPr lang="en-GB" dirty="0"/>
          </a:p>
        </p:txBody>
      </p:sp>
      <p:sp>
        <p:nvSpPr>
          <p:cNvPr id="6" name="TextBox 5">
            <a:extLst>
              <a:ext uri="{FF2B5EF4-FFF2-40B4-BE49-F238E27FC236}">
                <a16:creationId xmlns:a16="http://schemas.microsoft.com/office/drawing/2014/main" id="{E5E6BBE7-5DA2-49BE-AE49-98E52C1D3A2F}"/>
              </a:ext>
            </a:extLst>
          </p:cNvPr>
          <p:cNvSpPr txBox="1"/>
          <p:nvPr/>
        </p:nvSpPr>
        <p:spPr>
          <a:xfrm>
            <a:off x="1609166" y="4690784"/>
            <a:ext cx="10486462"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Managing job performance, social support and work-life conflict to reduce workplace stress</a:t>
            </a:r>
            <a:endParaRPr lang="en-US" sz="2000" dirty="0"/>
          </a:p>
          <a:p>
            <a:r>
              <a:rPr lang="en-GB" sz="2000" dirty="0"/>
              <a:t>Foy, Tommy ; Dwyer, Rocky J ; </a:t>
            </a:r>
            <a:r>
              <a:rPr lang="en-GB" sz="2000" dirty="0" err="1"/>
              <a:t>Nafarrete</a:t>
            </a:r>
            <a:r>
              <a:rPr lang="en-GB" sz="2000" dirty="0"/>
              <a:t>, Roy ; Hammoud, Mohamad Saleh </a:t>
            </a:r>
            <a:r>
              <a:rPr lang="en-GB" sz="2000" dirty="0" err="1"/>
              <a:t>Saleh</a:t>
            </a:r>
            <a:r>
              <a:rPr lang="en-GB" sz="2000" dirty="0"/>
              <a:t> ; Rockett, Pat</a:t>
            </a:r>
          </a:p>
          <a:p>
            <a:r>
              <a:rPr lang="en-GB" sz="2000" dirty="0"/>
              <a:t>Bradford: Emerald Publishing Limited</a:t>
            </a:r>
          </a:p>
          <a:p>
            <a:r>
              <a:rPr lang="en-GB" dirty="0"/>
              <a:t>International journal of productivity and performance management, 2019-07-17, Vol.68 (6), p.1018-1041</a:t>
            </a:r>
          </a:p>
        </p:txBody>
      </p:sp>
      <p:pic>
        <p:nvPicPr>
          <p:cNvPr id="7" name="Graphic 7" descr="Right pointing backhand index with solid fill">
            <a:extLst>
              <a:ext uri="{FF2B5EF4-FFF2-40B4-BE49-F238E27FC236}">
                <a16:creationId xmlns:a16="http://schemas.microsoft.com/office/drawing/2014/main" id="{4295D32D-C7CA-4DA7-BC72-DA083605B22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5800" y="1044388"/>
            <a:ext cx="914400" cy="914400"/>
          </a:xfrm>
          <a:prstGeom prst="rect">
            <a:avLst/>
          </a:prstGeom>
        </p:spPr>
      </p:pic>
      <p:pic>
        <p:nvPicPr>
          <p:cNvPr id="8" name="Graphic 8" descr="Right pointing backhand index outline">
            <a:extLst>
              <a:ext uri="{FF2B5EF4-FFF2-40B4-BE49-F238E27FC236}">
                <a16:creationId xmlns:a16="http://schemas.microsoft.com/office/drawing/2014/main" id="{2C9933B4-67F7-4C7F-A9CE-501B2455E5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84947" y="1896035"/>
            <a:ext cx="914400" cy="914400"/>
          </a:xfrm>
          <a:prstGeom prst="rect">
            <a:avLst/>
          </a:prstGeom>
        </p:spPr>
      </p:pic>
      <p:pic>
        <p:nvPicPr>
          <p:cNvPr id="9" name="Graphic 9" descr="Right pointing backhand index with solid fill">
            <a:extLst>
              <a:ext uri="{FF2B5EF4-FFF2-40B4-BE49-F238E27FC236}">
                <a16:creationId xmlns:a16="http://schemas.microsoft.com/office/drawing/2014/main" id="{92C64EB4-3C0A-460B-853A-38DB6D638E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39271" y="3386418"/>
            <a:ext cx="914400" cy="914400"/>
          </a:xfrm>
          <a:prstGeom prst="rect">
            <a:avLst/>
          </a:prstGeom>
        </p:spPr>
      </p:pic>
      <p:pic>
        <p:nvPicPr>
          <p:cNvPr id="10" name="Graphic 10" descr="Right pointing backhand index outline">
            <a:extLst>
              <a:ext uri="{FF2B5EF4-FFF2-40B4-BE49-F238E27FC236}">
                <a16:creationId xmlns:a16="http://schemas.microsoft.com/office/drawing/2014/main" id="{59DC7E26-4B11-4049-BA10-86700EEA80C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9624" y="5280212"/>
            <a:ext cx="914400" cy="914400"/>
          </a:xfrm>
          <a:prstGeom prst="rect">
            <a:avLst/>
          </a:prstGeom>
        </p:spPr>
      </p:pic>
    </p:spTree>
    <p:extLst>
      <p:ext uri="{BB962C8B-B14F-4D97-AF65-F5344CB8AC3E}">
        <p14:creationId xmlns:p14="http://schemas.microsoft.com/office/powerpoint/2010/main" val="1311145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F67B08-5E74-4E77-BA7E-515269240978}"/>
              </a:ext>
            </a:extLst>
          </p:cNvPr>
          <p:cNvSpPr txBox="1"/>
          <p:nvPr/>
        </p:nvSpPr>
        <p:spPr>
          <a:xfrm>
            <a:off x="2079812" y="667871"/>
            <a:ext cx="8951258" cy="176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psychology of coronavirus fear: Are healthcare professionals suffering from corona-phobia? </a:t>
            </a:r>
            <a:endParaRPr lang="en-US" dirty="0"/>
          </a:p>
          <a:p>
            <a:r>
              <a:rPr lang="en-GB" dirty="0"/>
              <a:t>Amin, Saqib</a:t>
            </a:r>
          </a:p>
          <a:p>
            <a:r>
              <a:rPr lang="en-GB" dirty="0"/>
              <a:t>Taylor &amp; Francis</a:t>
            </a:r>
          </a:p>
          <a:p>
            <a:r>
              <a:rPr lang="en-GB" dirty="0"/>
              <a:t>International journal of healthcare management, 2020-07-02, Vol.13 (3), p.249-256</a:t>
            </a:r>
          </a:p>
        </p:txBody>
      </p:sp>
      <p:sp>
        <p:nvSpPr>
          <p:cNvPr id="3" name="TextBox 2">
            <a:extLst>
              <a:ext uri="{FF2B5EF4-FFF2-40B4-BE49-F238E27FC236}">
                <a16:creationId xmlns:a16="http://schemas.microsoft.com/office/drawing/2014/main" id="{5587648D-2C1E-4931-A36A-76525D8BB721}"/>
              </a:ext>
            </a:extLst>
          </p:cNvPr>
          <p:cNvSpPr txBox="1"/>
          <p:nvPr/>
        </p:nvSpPr>
        <p:spPr>
          <a:xfrm>
            <a:off x="2144246" y="2525246"/>
            <a:ext cx="881678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Anxiety, depression, traumatic stress and COVID-19-related anxiety in the UK general population during the COVID-19 pandemic </a:t>
            </a:r>
            <a:endParaRPr lang="en-US" dirty="0"/>
          </a:p>
          <a:p>
            <a:r>
              <a:rPr lang="en-GB" dirty="0"/>
              <a:t>Mark Shevlin ; Orla McBride ; Jamie Murphy ; Jilly Gibson Miller ; Todd K Hartman ; Liat Levita ; Liam Mason ; Anton P Martinez ; Ryan McKay ; Thomas V A Stocks ; Kate M Bennett ; Philip Hyland ; Thanos </a:t>
            </a:r>
            <a:r>
              <a:rPr lang="en-GB" dirty="0" err="1"/>
              <a:t>Karatzias</a:t>
            </a:r>
            <a:r>
              <a:rPr lang="en-GB" dirty="0"/>
              <a:t> ; Richard P Bentall. London: Cambridge University Press </a:t>
            </a:r>
          </a:p>
          <a:p>
            <a:r>
              <a:rPr lang="en-GB" dirty="0" err="1"/>
              <a:t>BJPsych</a:t>
            </a:r>
            <a:r>
              <a:rPr lang="en-GB" dirty="0"/>
              <a:t> open, 2020-11-01, Vol.6 (6), p.e125-e125</a:t>
            </a:r>
          </a:p>
        </p:txBody>
      </p:sp>
      <p:sp>
        <p:nvSpPr>
          <p:cNvPr id="4" name="TextBox 3">
            <a:extLst>
              <a:ext uri="{FF2B5EF4-FFF2-40B4-BE49-F238E27FC236}">
                <a16:creationId xmlns:a16="http://schemas.microsoft.com/office/drawing/2014/main" id="{D731288C-267F-487C-B917-9FF5274D0FDF}"/>
              </a:ext>
            </a:extLst>
          </p:cNvPr>
          <p:cNvSpPr txBox="1"/>
          <p:nvPr/>
        </p:nvSpPr>
        <p:spPr>
          <a:xfrm>
            <a:off x="1911723" y="4242545"/>
            <a:ext cx="955637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a:p>
          <a:p>
            <a:r>
              <a:rPr lang="en-GB" cap="all" dirty="0">
                <a:ea typeface="+mn-lt"/>
                <a:cs typeface="+mn-lt"/>
              </a:rPr>
              <a:t>NEWSPAPER ARTICLE</a:t>
            </a:r>
            <a:endParaRPr lang="en-GB" dirty="0"/>
          </a:p>
          <a:p>
            <a:r>
              <a:rPr lang="en-GB" dirty="0"/>
              <a:t>Will your relationship survive 2020? If the anxiety, money stresses - and sheer proximity - of the past few months have left your partnership in need of some TLC, help is at hand, says Anna Maxted </a:t>
            </a:r>
            <a:r>
              <a:rPr lang="en-GB" b="1" dirty="0"/>
              <a:t> </a:t>
            </a:r>
            <a:endParaRPr lang="en-GB" dirty="0"/>
          </a:p>
          <a:p>
            <a:r>
              <a:rPr lang="en-GB" dirty="0"/>
              <a:t>London (UK); Telegraph Group Ltd; Daily Telegraph </a:t>
            </a:r>
          </a:p>
          <a:p>
            <a:r>
              <a:rPr lang="en-GB" dirty="0"/>
              <a:t>Daily telegraph (London, England : 1969), 2020-08-08, p.1</a:t>
            </a:r>
          </a:p>
        </p:txBody>
      </p:sp>
      <p:pic>
        <p:nvPicPr>
          <p:cNvPr id="5" name="Graphic 5" descr="Right pointing backhand index with solid fill">
            <a:extLst>
              <a:ext uri="{FF2B5EF4-FFF2-40B4-BE49-F238E27FC236}">
                <a16:creationId xmlns:a16="http://schemas.microsoft.com/office/drawing/2014/main" id="{B0A29625-C777-4527-8AAD-2DAD958D13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28065" y="663388"/>
            <a:ext cx="914400" cy="914400"/>
          </a:xfrm>
          <a:prstGeom prst="rect">
            <a:avLst/>
          </a:prstGeom>
        </p:spPr>
      </p:pic>
      <p:pic>
        <p:nvPicPr>
          <p:cNvPr id="6" name="Graphic 6" descr="Right pointing backhand index outline">
            <a:extLst>
              <a:ext uri="{FF2B5EF4-FFF2-40B4-BE49-F238E27FC236}">
                <a16:creationId xmlns:a16="http://schemas.microsoft.com/office/drawing/2014/main" id="{FAA6371D-81AE-43DF-88B2-8D1D4E7EDBA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28065" y="2725271"/>
            <a:ext cx="914400" cy="914400"/>
          </a:xfrm>
          <a:prstGeom prst="rect">
            <a:avLst/>
          </a:prstGeom>
        </p:spPr>
      </p:pic>
      <p:pic>
        <p:nvPicPr>
          <p:cNvPr id="7" name="Graphic 7" descr="Right pointing backhand index with solid fill">
            <a:extLst>
              <a:ext uri="{FF2B5EF4-FFF2-40B4-BE49-F238E27FC236}">
                <a16:creationId xmlns:a16="http://schemas.microsoft.com/office/drawing/2014/main" id="{4AB6086A-E97D-425A-9E7C-31A05EBE70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16006" y="5448300"/>
            <a:ext cx="914400" cy="914400"/>
          </a:xfrm>
          <a:prstGeom prst="rect">
            <a:avLst/>
          </a:prstGeom>
        </p:spPr>
      </p:pic>
    </p:spTree>
    <p:extLst>
      <p:ext uri="{BB962C8B-B14F-4D97-AF65-F5344CB8AC3E}">
        <p14:creationId xmlns:p14="http://schemas.microsoft.com/office/powerpoint/2010/main" val="1398799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210F80-4384-4819-B511-852B8347736F}"/>
              </a:ext>
            </a:extLst>
          </p:cNvPr>
          <p:cNvSpPr txBox="1"/>
          <p:nvPr/>
        </p:nvSpPr>
        <p:spPr>
          <a:xfrm>
            <a:off x="2528047" y="712695"/>
            <a:ext cx="78866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Work-related stress on rise - employers must take action; CONSTRUCTING EXCELLENCE </a:t>
            </a:r>
            <a:endParaRPr lang="en-US"/>
          </a:p>
          <a:p>
            <a:r>
              <a:rPr lang="en-GB"/>
              <a:t>Newcastle-upon-Tyne (UK); MGN Ltd </a:t>
            </a:r>
          </a:p>
          <a:p>
            <a:r>
              <a:rPr lang="en-GB"/>
              <a:t>Journal (Newcastle upon Tyne, England), 2019-04-04, p.20.  </a:t>
            </a:r>
          </a:p>
        </p:txBody>
      </p:sp>
      <p:pic>
        <p:nvPicPr>
          <p:cNvPr id="3" name="Graphic 3" descr="Right pointing backhand index with solid fill">
            <a:extLst>
              <a:ext uri="{FF2B5EF4-FFF2-40B4-BE49-F238E27FC236}">
                <a16:creationId xmlns:a16="http://schemas.microsoft.com/office/drawing/2014/main" id="{99810EDC-522D-40F8-93BB-CAEB6402B46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3182" y="708212"/>
            <a:ext cx="914400" cy="914400"/>
          </a:xfrm>
          <a:prstGeom prst="rect">
            <a:avLst/>
          </a:prstGeom>
        </p:spPr>
      </p:pic>
      <p:sp>
        <p:nvSpPr>
          <p:cNvPr id="4" name="TextBox 3">
            <a:extLst>
              <a:ext uri="{FF2B5EF4-FFF2-40B4-BE49-F238E27FC236}">
                <a16:creationId xmlns:a16="http://schemas.microsoft.com/office/drawing/2014/main" id="{9ECAD14D-4C3C-4B32-BA0A-73307D399811}"/>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5" name="Picture 5" descr="A picture containing writing implement, stationary, pen&#10;&#10;Description automatically generated">
            <a:extLst>
              <a:ext uri="{FF2B5EF4-FFF2-40B4-BE49-F238E27FC236}">
                <a16:creationId xmlns:a16="http://schemas.microsoft.com/office/drawing/2014/main" id="{1E195BEF-466B-4642-B670-72276C9D049F}"/>
              </a:ext>
            </a:extLst>
          </p:cNvPr>
          <p:cNvPicPr>
            <a:picLocks noChangeAspect="1"/>
          </p:cNvPicPr>
          <p:nvPr/>
        </p:nvPicPr>
        <p:blipFill>
          <a:blip r:embed="rId4"/>
          <a:stretch>
            <a:fillRect/>
          </a:stretch>
        </p:blipFill>
        <p:spPr>
          <a:xfrm>
            <a:off x="3435723" y="2086353"/>
            <a:ext cx="6205817" cy="4691146"/>
          </a:xfrm>
          <a:prstGeom prst="rect">
            <a:avLst/>
          </a:prstGeom>
        </p:spPr>
      </p:pic>
    </p:spTree>
    <p:extLst>
      <p:ext uri="{BB962C8B-B14F-4D97-AF65-F5344CB8AC3E}">
        <p14:creationId xmlns:p14="http://schemas.microsoft.com/office/powerpoint/2010/main" val="3828617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44AA2B-DFC0-4C9F-BBF7-681812178E0F}"/>
              </a:ext>
            </a:extLst>
          </p:cNvPr>
          <p:cNvSpPr txBox="1"/>
          <p:nvPr/>
        </p:nvSpPr>
        <p:spPr>
          <a:xfrm>
            <a:off x="2225040" y="416560"/>
            <a:ext cx="849376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Name: Birhan Tesfay</a:t>
            </a:r>
            <a:r>
              <a:rPr lang="en-GB"/>
              <a:t>, </a:t>
            </a:r>
            <a:r>
              <a:rPr lang="en-GB" b="1">
                <a:solidFill>
                  <a:srgbClr val="FF0000"/>
                </a:solidFill>
              </a:rPr>
              <a:t>ID number</a:t>
            </a:r>
            <a:r>
              <a:rPr lang="en-GB">
                <a:solidFill>
                  <a:srgbClr val="FF0000"/>
                </a:solidFill>
              </a:rPr>
              <a:t>:</a:t>
            </a:r>
            <a:r>
              <a:rPr lang="en-GB" dirty="0"/>
              <a:t> </a:t>
            </a:r>
            <a:r>
              <a:rPr lang="en-GB" b="1"/>
              <a:t>2027072</a:t>
            </a:r>
          </a:p>
          <a:p>
            <a:endParaRPr lang="en-GB" dirty="0"/>
          </a:p>
          <a:p>
            <a:r>
              <a:rPr lang="en-GB" b="1" dirty="0"/>
              <a:t>Programme:</a:t>
            </a:r>
            <a:r>
              <a:rPr lang="en-GB" dirty="0"/>
              <a:t> </a:t>
            </a:r>
            <a:r>
              <a:rPr lang="en-GB" b="1" dirty="0">
                <a:solidFill>
                  <a:srgbClr val="FF0000"/>
                </a:solidFill>
              </a:rPr>
              <a:t>Certificate of higher Education in skills for the </a:t>
            </a:r>
            <a:r>
              <a:rPr lang="en-GB" b="1">
                <a:solidFill>
                  <a:srgbClr val="FF0000"/>
                </a:solidFill>
              </a:rPr>
              <a:t>workplace</a:t>
            </a:r>
            <a:r>
              <a:rPr lang="en-GB" dirty="0"/>
              <a:t> </a:t>
            </a:r>
          </a:p>
          <a:p>
            <a:endParaRPr lang="en-GB" dirty="0"/>
          </a:p>
          <a:p>
            <a:r>
              <a:rPr lang="en-GB" b="1"/>
              <a:t>Module:</a:t>
            </a:r>
            <a:r>
              <a:rPr lang="en-GB" dirty="0"/>
              <a:t> </a:t>
            </a:r>
            <a:r>
              <a:rPr lang="en-GB" b="1">
                <a:solidFill>
                  <a:srgbClr val="FF0000"/>
                </a:solidFill>
              </a:rPr>
              <a:t>Problem solving and decision making</a:t>
            </a:r>
          </a:p>
          <a:p>
            <a:endParaRPr lang="en-GB" dirty="0"/>
          </a:p>
          <a:p>
            <a:r>
              <a:rPr lang="en-GB" b="1"/>
              <a:t>Module Code:</a:t>
            </a:r>
            <a:r>
              <a:rPr lang="en-GB" dirty="0"/>
              <a:t> </a:t>
            </a:r>
            <a:r>
              <a:rPr lang="en-GB" b="1">
                <a:solidFill>
                  <a:srgbClr val="FF0000"/>
                </a:solidFill>
              </a:rPr>
              <a:t>BMSW 4004</a:t>
            </a:r>
          </a:p>
          <a:p>
            <a:endParaRPr lang="en-GB" dirty="0"/>
          </a:p>
          <a:p>
            <a:r>
              <a:rPr lang="en-GB" b="1"/>
              <a:t>Module coordinator:</a:t>
            </a:r>
            <a:r>
              <a:rPr lang="en-GB" dirty="0"/>
              <a:t> </a:t>
            </a:r>
            <a:r>
              <a:rPr lang="en-GB" b="1"/>
              <a:t>Ernest Ovia</a:t>
            </a:r>
          </a:p>
          <a:p>
            <a:endParaRPr lang="en-GB" dirty="0"/>
          </a:p>
          <a:p>
            <a:r>
              <a:rPr lang="en-GB" b="1"/>
              <a:t>Internal Verifier: Yohan Mendis</a:t>
            </a:r>
          </a:p>
          <a:p>
            <a:endParaRPr lang="en-GB" dirty="0"/>
          </a:p>
          <a:p>
            <a:r>
              <a:rPr lang="en-GB" b="1"/>
              <a:t>Titile</a:t>
            </a:r>
            <a:r>
              <a:rPr lang="en-GB"/>
              <a:t>: </a:t>
            </a:r>
            <a:r>
              <a:rPr lang="en-GB" b="1">
                <a:solidFill>
                  <a:srgbClr val="FF0000"/>
                </a:solidFill>
              </a:rPr>
              <a:t>Problem solving and decision making</a:t>
            </a:r>
          </a:p>
          <a:p>
            <a:endParaRPr lang="en-GB" dirty="0"/>
          </a:p>
          <a:p>
            <a:endParaRPr lang="en-GB" dirty="0"/>
          </a:p>
        </p:txBody>
      </p:sp>
      <p:sp>
        <p:nvSpPr>
          <p:cNvPr id="3" name="TextBox 2">
            <a:extLst>
              <a:ext uri="{FF2B5EF4-FFF2-40B4-BE49-F238E27FC236}">
                <a16:creationId xmlns:a16="http://schemas.microsoft.com/office/drawing/2014/main" id="{7FECAC37-817B-42CA-91BB-C095A5FB5622}"/>
              </a:ext>
            </a:extLst>
          </p:cNvPr>
          <p:cNvSpPr txBox="1"/>
          <p:nvPr/>
        </p:nvSpPr>
        <p:spPr>
          <a:xfrm>
            <a:off x="4725035" y="510095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30564068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8</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WORK RELATED STRESS IN THE UK </vt:lpstr>
      <vt:lpstr>In our modern civilization it's difficult to say there  are people who live without anxiety, the main problam in society is stress between individuals,  obviously all individuals suffer from different stress in their daily life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2094</cp:revision>
  <dcterms:created xsi:type="dcterms:W3CDTF">2021-11-06T01:10:21Z</dcterms:created>
  <dcterms:modified xsi:type="dcterms:W3CDTF">2021-11-13T01:40:11Z</dcterms:modified>
</cp:coreProperties>
</file>