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914" y="1197429"/>
            <a:ext cx="7913915" cy="49287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Module Title:  </a:t>
            </a:r>
            <a:r>
              <a:rPr lang="en-GB" b="1" dirty="0"/>
              <a:t>Psychology In Health And Social Care  </a:t>
            </a:r>
          </a:p>
          <a:p>
            <a:r>
              <a:rPr lang="en-GB" u="sng" dirty="0"/>
              <a:t>Student’s</a:t>
            </a:r>
            <a:r>
              <a:rPr u="sng" dirty="0"/>
              <a:t> Name</a:t>
            </a:r>
            <a:r>
              <a:rPr lang="en-GB" dirty="0"/>
              <a:t>:</a:t>
            </a:r>
            <a:r>
              <a:rPr dirty="0"/>
              <a:t> </a:t>
            </a:r>
            <a:r>
              <a:rPr lang="en-GB" dirty="0"/>
              <a:t>  </a:t>
            </a:r>
            <a:r>
              <a:rPr lang="en-GB" b="1" dirty="0"/>
              <a:t>Taiwo Kuku: LCHS4010</a:t>
            </a:r>
          </a:p>
          <a:p>
            <a:r>
              <a:rPr lang="en-GB" u="sng" dirty="0"/>
              <a:t>Assignment Number</a:t>
            </a:r>
            <a:r>
              <a:rPr lang="en-GB" dirty="0"/>
              <a:t>:    </a:t>
            </a:r>
            <a:r>
              <a:rPr lang="en-GB" b="1" dirty="0"/>
              <a:t>Assignment  1</a:t>
            </a:r>
          </a:p>
          <a:p>
            <a:r>
              <a:rPr lang="en-GB" u="sng" dirty="0"/>
              <a:t>Student ID</a:t>
            </a:r>
            <a:r>
              <a:rPr lang="en-GB" dirty="0"/>
              <a:t>:    </a:t>
            </a:r>
            <a:r>
              <a:rPr lang="en-GB" b="1" dirty="0"/>
              <a:t>2423997</a:t>
            </a:r>
            <a:r>
              <a:rPr lang="en-GB" dirty="0"/>
              <a:t>    </a:t>
            </a:r>
          </a:p>
          <a:p>
            <a:r>
              <a:rPr lang="en-GB" u="sng" dirty="0"/>
              <a:t>Lecturer’s Name</a:t>
            </a:r>
            <a:r>
              <a:rPr lang="en-GB" dirty="0"/>
              <a:t>:   </a:t>
            </a:r>
            <a:r>
              <a:rPr lang="en-GB" b="1" dirty="0"/>
              <a:t>Shaila  Hussain</a:t>
            </a:r>
            <a:endParaRPr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Who is Piaget?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Swiss psychologist known for studying children's thinking (Piaget, 1952).</a:t>
            </a:r>
          </a:p>
          <a:p>
            <a:r>
              <a:t>• Proposed stages of cognitive development (Piaget, 1970).</a:t>
            </a:r>
          </a:p>
          <a:p>
            <a:r>
              <a:t>• Believed children learn actively through exploration (Piaget, 1964).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Concepts of Piaget’s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• Schemas: mental ‘files’ children build (Piaget, 1952).</a:t>
            </a:r>
          </a:p>
          <a:p>
            <a:r>
              <a:t>• Assimilation: adding new ideas into existing schemas (Piaget, 1952).</a:t>
            </a:r>
          </a:p>
          <a:p>
            <a:r>
              <a:t>• Accommodation: adjusting schemas when new information doesn’t fit (Piaget, 1952).</a:t>
            </a:r>
          </a:p>
          <a:p>
            <a:r>
              <a:t>• Equilibration: balancing new and old knowledge (Piaget &amp; Inhelder, 1969).</a:t>
            </a:r>
          </a:p>
          <a:p>
            <a:r>
              <a:t>• Stages of development guide thinking changes (Piaget, 1970).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Amira’s Situation (Age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• At 3, Amira is in the preoperational stage (Piaget &amp; </a:t>
            </a:r>
            <a:r>
              <a:rPr dirty="0" err="1"/>
              <a:t>Inhelder</a:t>
            </a:r>
            <a:r>
              <a:rPr dirty="0"/>
              <a:t>, 1969).</a:t>
            </a:r>
          </a:p>
          <a:p>
            <a:r>
              <a:rPr dirty="0"/>
              <a:t>• Shows symbolic thinking—pretend play and imagination.</a:t>
            </a:r>
          </a:p>
          <a:p>
            <a:r>
              <a:rPr dirty="0"/>
              <a:t>• Egocentrism: sees things mainly from her own view (Piaget, 1952).</a:t>
            </a:r>
          </a:p>
          <a:p>
            <a:r>
              <a:rPr dirty="0"/>
              <a:t>• Centration: focuses on one aspect of a situation at a time.</a:t>
            </a:r>
          </a:p>
          <a:p>
            <a:r>
              <a:rPr dirty="0"/>
              <a:t>• Learns best through play and concrete experiences (Berk,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Strategies in Nursery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• Provide pretend play to support symbolic thinking (Piaget, 1964).</a:t>
            </a:r>
          </a:p>
          <a:p>
            <a:r>
              <a:t>• Use hands-on activities to strengthen learning.</a:t>
            </a:r>
          </a:p>
          <a:p>
            <a:r>
              <a:t>• Encourage language through conversation and role-play (Berk, 2021).</a:t>
            </a:r>
          </a:p>
          <a:p>
            <a:r>
              <a:t>• Give simple, clear instructions suited to her stage.</a:t>
            </a:r>
          </a:p>
          <a:p>
            <a:r>
              <a:t>• Allow repetition and exploration to build schemas (Piaget, 1952).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Nature: brain development and genetics influence learning (Papalia et al., 2021).</a:t>
            </a:r>
          </a:p>
          <a:p>
            <a:r>
              <a:t>• Nurture: environment, family, and experiences shape development (Berk, 2021).</a:t>
            </a:r>
          </a:p>
          <a:p>
            <a:r>
              <a:t>• Both work together to influence thinking, behaviour, and growth.</a:t>
            </a:r>
          </a:p>
          <a:p>
            <a:r>
              <a:t>• Piaget recognised the active role of experience in learning (Piaget, 1970).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Usefulness of Piaget’s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Helps plan age‑appropriate learning activities (Piaget &amp; Inhelder, 1969).</a:t>
            </a:r>
          </a:p>
          <a:p>
            <a:r>
              <a:t>• Shows how children think at different stages (Piaget, 1952).</a:t>
            </a:r>
          </a:p>
          <a:p>
            <a:r>
              <a:t>• Supports understanding of play‑based learning (Berk, 2021).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 of Piaget’s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May underestimate children’s abilities (Papalia et al., 2021).</a:t>
            </a:r>
          </a:p>
          <a:p>
            <a:r>
              <a:t>• Stages may not fit all children equally (Berk, 2021).</a:t>
            </a:r>
          </a:p>
          <a:p>
            <a:r>
              <a:t>• Doesn’t fully account for cultural and environmental influences.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Expanded Usefulness (With Citations)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Piaget’s theory helps staff plan activities suited to a child’s thinking stage (Piaget, 1952; Piaget &amp; Inhelder, 1969).</a:t>
            </a:r>
          </a:p>
          <a:p>
            <a:r>
              <a:t>Knowing Amira is preoperational guides staff to use pretend play, hands‑on tasks, and simple explanations.</a:t>
            </a:r>
          </a:p>
          <a:p>
            <a:r>
              <a:t>This supports learning and reduces frustration (Berk, 2021).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Expanded Limitation (With Citations)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Piaget may underestimate children’s abilities (Papalia, Olds &amp; Feldman, 2021).</a:t>
            </a:r>
          </a:p>
          <a:p>
            <a:r>
              <a:t>Some children show skills earlier than expected.</a:t>
            </a:r>
          </a:p>
          <a:p>
            <a:r>
              <a:t>Practitioners must see each child individually, not only through stages (Berk, 2021).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8057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Berk, L.E. (2021) Development through the lifespan.</a:t>
            </a:r>
          </a:p>
          <a:p>
            <a:r>
              <a:rPr dirty="0"/>
              <a:t>Papalia, D.E., Olds, S.W. &amp; Feldman, R.D. (2021) Human development.</a:t>
            </a:r>
          </a:p>
          <a:p>
            <a:r>
              <a:rPr dirty="0"/>
              <a:t>Piaget, J. (1952) The origins of intelligence in children.</a:t>
            </a:r>
          </a:p>
          <a:p>
            <a:r>
              <a:rPr dirty="0"/>
              <a:t>Piaget, J. (1964) Development and learning.</a:t>
            </a:r>
          </a:p>
          <a:p>
            <a:r>
              <a:rPr dirty="0"/>
              <a:t>Piaget, J. (1970) Psychology and pedagogy.</a:t>
            </a:r>
          </a:p>
          <a:p>
            <a:r>
              <a:rPr dirty="0"/>
              <a:t>Piaget &amp; </a:t>
            </a:r>
            <a:r>
              <a:rPr dirty="0" err="1"/>
              <a:t>Inhelder</a:t>
            </a:r>
            <a:r>
              <a:rPr dirty="0"/>
              <a:t> (1969) The psychology of the child.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0</TotalTime>
  <Words>620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Who is Piaget?</vt:lpstr>
      <vt:lpstr>Key Concepts of Piaget’s Theory</vt:lpstr>
      <vt:lpstr>Amira’s Situation (Age 3)</vt:lpstr>
      <vt:lpstr>Practical Strategies in Nursery</vt:lpstr>
      <vt:lpstr>Nature and Nurture</vt:lpstr>
      <vt:lpstr>Usefulness of Piaget’s Theory</vt:lpstr>
      <vt:lpstr>Limitation of Piaget’s Theory</vt:lpstr>
      <vt:lpstr>Expanded Usefulness (With Citations)</vt:lpstr>
      <vt:lpstr>Expanded Limitation (With Citations)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taiwo kuku</cp:lastModifiedBy>
  <cp:revision>4</cp:revision>
  <dcterms:created xsi:type="dcterms:W3CDTF">2013-01-27T09:14:16Z</dcterms:created>
  <dcterms:modified xsi:type="dcterms:W3CDTF">2025-11-27T09:50:02Z</dcterms:modified>
  <cp:category/>
</cp:coreProperties>
</file>