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9" r:id="rId4"/>
    <p:sldId id="260" r:id="rId5"/>
    <p:sldId id="261" r:id="rId6"/>
    <p:sldId id="263" r:id="rId7"/>
    <p:sldId id="262" r:id="rId8"/>
    <p:sldId id="258"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1515D9-8172-446E-84F1-BE66908520E1}" v="2225" dt="2026-04-30T14:02:22.6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ige Cousins (2501599)" userId="S::2501599@student.uwtsd.ac.uk::be16a026-8e83-44a9-9140-c17de0235147" providerId="AD" clId="Web-{A01515D9-8172-446E-84F1-BE66908520E1}"/>
    <pc:docChg chg="addSld modSld sldOrd">
      <pc:chgData name="Paige Cousins (2501599)" userId="S::2501599@student.uwtsd.ac.uk::be16a026-8e83-44a9-9140-c17de0235147" providerId="AD" clId="Web-{A01515D9-8172-446E-84F1-BE66908520E1}" dt="2026-04-30T14:02:22.271" v="2254"/>
      <pc:docMkLst>
        <pc:docMk/>
      </pc:docMkLst>
      <pc:sldChg chg="addSp delSp modSp">
        <pc:chgData name="Paige Cousins (2501599)" userId="S::2501599@student.uwtsd.ac.uk::be16a026-8e83-44a9-9140-c17de0235147" providerId="AD" clId="Web-{A01515D9-8172-446E-84F1-BE66908520E1}" dt="2026-04-28T14:36:00.383" v="141" actId="1076"/>
        <pc:sldMkLst>
          <pc:docMk/>
          <pc:sldMk cId="109857222" sldId="256"/>
        </pc:sldMkLst>
        <pc:spChg chg="mod">
          <ac:chgData name="Paige Cousins (2501599)" userId="S::2501599@student.uwtsd.ac.uk::be16a026-8e83-44a9-9140-c17de0235147" providerId="AD" clId="Web-{A01515D9-8172-446E-84F1-BE66908520E1}" dt="2026-04-28T14:29:22.297" v="100" actId="1076"/>
          <ac:spMkLst>
            <pc:docMk/>
            <pc:sldMk cId="109857222" sldId="256"/>
            <ac:spMk id="3" creationId="{00000000-0000-0000-0000-000000000000}"/>
          </ac:spMkLst>
        </pc:spChg>
        <pc:spChg chg="add mod">
          <ac:chgData name="Paige Cousins (2501599)" userId="S::2501599@student.uwtsd.ac.uk::be16a026-8e83-44a9-9140-c17de0235147" providerId="AD" clId="Web-{A01515D9-8172-446E-84F1-BE66908520E1}" dt="2026-04-28T14:36:00.383" v="141" actId="1076"/>
          <ac:spMkLst>
            <pc:docMk/>
            <pc:sldMk cId="109857222" sldId="256"/>
            <ac:spMk id="4" creationId="{7136277F-9CDA-BB02-6B07-7AB3816E6351}"/>
          </ac:spMkLst>
        </pc:spChg>
      </pc:sldChg>
      <pc:sldChg chg="modSp new modNotes">
        <pc:chgData name="Paige Cousins (2501599)" userId="S::2501599@student.uwtsd.ac.uk::be16a026-8e83-44a9-9140-c17de0235147" providerId="AD" clId="Web-{A01515D9-8172-446E-84F1-BE66908520E1}" dt="2026-04-30T09:02:38.598" v="1669" actId="20577"/>
        <pc:sldMkLst>
          <pc:docMk/>
          <pc:sldMk cId="2703249499" sldId="257"/>
        </pc:sldMkLst>
        <pc:spChg chg="mod">
          <ac:chgData name="Paige Cousins (2501599)" userId="S::2501599@student.uwtsd.ac.uk::be16a026-8e83-44a9-9140-c17de0235147" providerId="AD" clId="Web-{A01515D9-8172-446E-84F1-BE66908520E1}" dt="2026-04-28T14:36:35.508" v="148" actId="20577"/>
          <ac:spMkLst>
            <pc:docMk/>
            <pc:sldMk cId="2703249499" sldId="257"/>
            <ac:spMk id="2" creationId="{71BA14BE-CE12-2385-49C4-19EBFE18D1CE}"/>
          </ac:spMkLst>
        </pc:spChg>
        <pc:spChg chg="mod">
          <ac:chgData name="Paige Cousins (2501599)" userId="S::2501599@student.uwtsd.ac.uk::be16a026-8e83-44a9-9140-c17de0235147" providerId="AD" clId="Web-{A01515D9-8172-446E-84F1-BE66908520E1}" dt="2026-04-30T09:02:38.598" v="1669" actId="20577"/>
          <ac:spMkLst>
            <pc:docMk/>
            <pc:sldMk cId="2703249499" sldId="257"/>
            <ac:spMk id="3" creationId="{23830BFD-8F49-59AE-061D-0F6311FE4258}"/>
          </ac:spMkLst>
        </pc:spChg>
      </pc:sldChg>
      <pc:sldChg chg="modSp new">
        <pc:chgData name="Paige Cousins (2501599)" userId="S::2501599@student.uwtsd.ac.uk::be16a026-8e83-44a9-9140-c17de0235147" providerId="AD" clId="Web-{A01515D9-8172-446E-84F1-BE66908520E1}" dt="2026-04-30T11:33:56.657" v="1975" actId="20577"/>
        <pc:sldMkLst>
          <pc:docMk/>
          <pc:sldMk cId="1122564993" sldId="258"/>
        </pc:sldMkLst>
        <pc:spChg chg="mod">
          <ac:chgData name="Paige Cousins (2501599)" userId="S::2501599@student.uwtsd.ac.uk::be16a026-8e83-44a9-9140-c17de0235147" providerId="AD" clId="Web-{A01515D9-8172-446E-84F1-BE66908520E1}" dt="2026-04-28T15:11:19.881" v="527" actId="20577"/>
          <ac:spMkLst>
            <pc:docMk/>
            <pc:sldMk cId="1122564993" sldId="258"/>
            <ac:spMk id="2" creationId="{1573A863-B42A-9341-1BC4-73B0D2F0C692}"/>
          </ac:spMkLst>
        </pc:spChg>
        <pc:spChg chg="mod">
          <ac:chgData name="Paige Cousins (2501599)" userId="S::2501599@student.uwtsd.ac.uk::be16a026-8e83-44a9-9140-c17de0235147" providerId="AD" clId="Web-{A01515D9-8172-446E-84F1-BE66908520E1}" dt="2026-04-30T11:33:56.657" v="1975" actId="20577"/>
          <ac:spMkLst>
            <pc:docMk/>
            <pc:sldMk cId="1122564993" sldId="258"/>
            <ac:spMk id="3" creationId="{B1F56EE4-10F3-DF10-5732-C2326953D93A}"/>
          </ac:spMkLst>
        </pc:spChg>
      </pc:sldChg>
      <pc:sldChg chg="addSp delSp modSp new mod setBg modNotes">
        <pc:chgData name="Paige Cousins (2501599)" userId="S::2501599@student.uwtsd.ac.uk::be16a026-8e83-44a9-9140-c17de0235147" providerId="AD" clId="Web-{A01515D9-8172-446E-84F1-BE66908520E1}" dt="2026-04-30T13:55:32.695" v="2174"/>
        <pc:sldMkLst>
          <pc:docMk/>
          <pc:sldMk cId="1926262526" sldId="259"/>
        </pc:sldMkLst>
        <pc:spChg chg="mod">
          <ac:chgData name="Paige Cousins (2501599)" userId="S::2501599@student.uwtsd.ac.uk::be16a026-8e83-44a9-9140-c17de0235147" providerId="AD" clId="Web-{A01515D9-8172-446E-84F1-BE66908520E1}" dt="2026-04-29T21:29:41.114" v="1362"/>
          <ac:spMkLst>
            <pc:docMk/>
            <pc:sldMk cId="1926262526" sldId="259"/>
            <ac:spMk id="2" creationId="{08C57558-092B-D3C4-260D-568D7ACD8CEE}"/>
          </ac:spMkLst>
        </pc:spChg>
        <pc:spChg chg="del">
          <ac:chgData name="Paige Cousins (2501599)" userId="S::2501599@student.uwtsd.ac.uk::be16a026-8e83-44a9-9140-c17de0235147" providerId="AD" clId="Web-{A01515D9-8172-446E-84F1-BE66908520E1}" dt="2026-04-29T12:14:22.151" v="747"/>
          <ac:spMkLst>
            <pc:docMk/>
            <pc:sldMk cId="1926262526" sldId="259"/>
            <ac:spMk id="3" creationId="{B26D2DDF-A36B-B0FA-6A86-7025992D46D7}"/>
          </ac:spMkLst>
        </pc:spChg>
        <pc:spChg chg="add del mod">
          <ac:chgData name="Paige Cousins (2501599)" userId="S::2501599@student.uwtsd.ac.uk::be16a026-8e83-44a9-9140-c17de0235147" providerId="AD" clId="Web-{A01515D9-8172-446E-84F1-BE66908520E1}" dt="2026-04-29T21:28:51.786" v="1361"/>
          <ac:spMkLst>
            <pc:docMk/>
            <pc:sldMk cId="1926262526" sldId="259"/>
            <ac:spMk id="5" creationId="{3C3B8A61-C3F7-3AF7-7CE0-1D0C2C49DD2D}"/>
          </ac:spMkLst>
        </pc:spChg>
        <pc:spChg chg="add del">
          <ac:chgData name="Paige Cousins (2501599)" userId="S::2501599@student.uwtsd.ac.uk::be16a026-8e83-44a9-9140-c17de0235147" providerId="AD" clId="Web-{A01515D9-8172-446E-84F1-BE66908520E1}" dt="2026-04-29T12:17:05.631" v="754"/>
          <ac:spMkLst>
            <pc:docMk/>
            <pc:sldMk cId="1926262526" sldId="259"/>
            <ac:spMk id="5" creationId="{D1440BF5-1966-6B61-CAC2-2F42D204F90A}"/>
          </ac:spMkLst>
        </pc:spChg>
        <pc:spChg chg="add del mod">
          <ac:chgData name="Paige Cousins (2501599)" userId="S::2501599@student.uwtsd.ac.uk::be16a026-8e83-44a9-9140-c17de0235147" providerId="AD" clId="Web-{A01515D9-8172-446E-84F1-BE66908520E1}" dt="2026-04-29T21:29:41.114" v="1362"/>
          <ac:spMkLst>
            <pc:docMk/>
            <pc:sldMk cId="1926262526" sldId="259"/>
            <ac:spMk id="6" creationId="{21043956-EF32-94B7-D8A6-0B017F3D1837}"/>
          </ac:spMkLst>
        </pc:spChg>
        <pc:spChg chg="add">
          <ac:chgData name="Paige Cousins (2501599)" userId="S::2501599@student.uwtsd.ac.uk::be16a026-8e83-44a9-9140-c17de0235147" providerId="AD" clId="Web-{A01515D9-8172-446E-84F1-BE66908520E1}" dt="2026-04-29T21:29:41.114" v="1362"/>
          <ac:spMkLst>
            <pc:docMk/>
            <pc:sldMk cId="1926262526" sldId="259"/>
            <ac:spMk id="12" creationId="{2E442304-DDBD-4F7B-8017-36BCC863FB40}"/>
          </ac:spMkLst>
        </pc:spChg>
        <pc:spChg chg="add">
          <ac:chgData name="Paige Cousins (2501599)" userId="S::2501599@student.uwtsd.ac.uk::be16a026-8e83-44a9-9140-c17de0235147" providerId="AD" clId="Web-{A01515D9-8172-446E-84F1-BE66908520E1}" dt="2026-04-29T21:29:41.114" v="1362"/>
          <ac:spMkLst>
            <pc:docMk/>
            <pc:sldMk cId="1926262526" sldId="259"/>
            <ac:spMk id="14" creationId="{5E107275-3853-46FD-A241-DE4355A42675}"/>
          </ac:spMkLst>
        </pc:spChg>
        <pc:graphicFrameChg chg="add">
          <ac:chgData name="Paige Cousins (2501599)" userId="S::2501599@student.uwtsd.ac.uk::be16a026-8e83-44a9-9140-c17de0235147" providerId="AD" clId="Web-{A01515D9-8172-446E-84F1-BE66908520E1}" dt="2026-04-29T21:29:41.114" v="1362"/>
          <ac:graphicFrameMkLst>
            <pc:docMk/>
            <pc:sldMk cId="1926262526" sldId="259"/>
            <ac:graphicFrameMk id="8" creationId="{6B8DE19D-0CC7-0907-242B-DFAEDD662DBC}"/>
          </ac:graphicFrameMkLst>
        </pc:graphicFrameChg>
        <pc:picChg chg="add del mod ord modCrop">
          <ac:chgData name="Paige Cousins (2501599)" userId="S::2501599@student.uwtsd.ac.uk::be16a026-8e83-44a9-9140-c17de0235147" providerId="AD" clId="Web-{A01515D9-8172-446E-84F1-BE66908520E1}" dt="2026-04-29T21:28:34.348" v="1359"/>
          <ac:picMkLst>
            <pc:docMk/>
            <pc:sldMk cId="1926262526" sldId="259"/>
            <ac:picMk id="4" creationId="{87F1EE7D-CA1E-B4FF-33A5-16E98DFAB039}"/>
          </ac:picMkLst>
        </pc:picChg>
      </pc:sldChg>
      <pc:sldChg chg="addSp delSp modSp new mod setBg modNotes">
        <pc:chgData name="Paige Cousins (2501599)" userId="S::2501599@student.uwtsd.ac.uk::be16a026-8e83-44a9-9140-c17de0235147" providerId="AD" clId="Web-{A01515D9-8172-446E-84F1-BE66908520E1}" dt="2026-04-30T13:58:30.047" v="2177"/>
        <pc:sldMkLst>
          <pc:docMk/>
          <pc:sldMk cId="246443101" sldId="260"/>
        </pc:sldMkLst>
        <pc:spChg chg="mod">
          <ac:chgData name="Paige Cousins (2501599)" userId="S::2501599@student.uwtsd.ac.uk::be16a026-8e83-44a9-9140-c17de0235147" providerId="AD" clId="Web-{A01515D9-8172-446E-84F1-BE66908520E1}" dt="2026-04-29T21:35:44.588" v="1383"/>
          <ac:spMkLst>
            <pc:docMk/>
            <pc:sldMk cId="246443101" sldId="260"/>
            <ac:spMk id="2" creationId="{17C810C8-5EDE-6406-5C2B-647AB4440622}"/>
          </ac:spMkLst>
        </pc:spChg>
        <pc:spChg chg="mod">
          <ac:chgData name="Paige Cousins (2501599)" userId="S::2501599@student.uwtsd.ac.uk::be16a026-8e83-44a9-9140-c17de0235147" providerId="AD" clId="Web-{A01515D9-8172-446E-84F1-BE66908520E1}" dt="2026-04-29T21:35:44.588" v="1383"/>
          <ac:spMkLst>
            <pc:docMk/>
            <pc:sldMk cId="246443101" sldId="260"/>
            <ac:spMk id="3" creationId="{B70C2A73-E72B-A437-E3FC-C62B0808DBF5}"/>
          </ac:spMkLst>
        </pc:spChg>
        <pc:spChg chg="add del mod">
          <ac:chgData name="Paige Cousins (2501599)" userId="S::2501599@student.uwtsd.ac.uk::be16a026-8e83-44a9-9140-c17de0235147" providerId="AD" clId="Web-{A01515D9-8172-446E-84F1-BE66908520E1}" dt="2026-04-29T21:32:08.452" v="1368"/>
          <ac:spMkLst>
            <pc:docMk/>
            <pc:sldMk cId="246443101" sldId="260"/>
            <ac:spMk id="4" creationId="{E2857B33-9485-C56A-2152-44C75082EC4F}"/>
          </ac:spMkLst>
        </pc:spChg>
        <pc:spChg chg="add del mod">
          <ac:chgData name="Paige Cousins (2501599)" userId="S::2501599@student.uwtsd.ac.uk::be16a026-8e83-44a9-9140-c17de0235147" providerId="AD" clId="Web-{A01515D9-8172-446E-84F1-BE66908520E1}" dt="2026-04-29T21:33:10.237" v="1372"/>
          <ac:spMkLst>
            <pc:docMk/>
            <pc:sldMk cId="246443101" sldId="260"/>
            <ac:spMk id="5" creationId="{4ED3CF77-4917-75C0-506F-6524BE664F54}"/>
          </ac:spMkLst>
        </pc:spChg>
        <pc:spChg chg="add">
          <ac:chgData name="Paige Cousins (2501599)" userId="S::2501599@student.uwtsd.ac.uk::be16a026-8e83-44a9-9140-c17de0235147" providerId="AD" clId="Web-{A01515D9-8172-446E-84F1-BE66908520E1}" dt="2026-04-29T21:35:44.588" v="1383"/>
          <ac:spMkLst>
            <pc:docMk/>
            <pc:sldMk cId="246443101" sldId="260"/>
            <ac:spMk id="11" creationId="{0B9EE3F3-89B7-43C3-8651-C4C96830993D}"/>
          </ac:spMkLst>
        </pc:spChg>
        <pc:spChg chg="add">
          <ac:chgData name="Paige Cousins (2501599)" userId="S::2501599@student.uwtsd.ac.uk::be16a026-8e83-44a9-9140-c17de0235147" providerId="AD" clId="Web-{A01515D9-8172-446E-84F1-BE66908520E1}" dt="2026-04-29T21:35:44.588" v="1383"/>
          <ac:spMkLst>
            <pc:docMk/>
            <pc:sldMk cId="246443101" sldId="260"/>
            <ac:spMk id="13" creationId="{33AE4636-AEEC-45D6-84D4-7AC2DA48ECF8}"/>
          </ac:spMkLst>
        </pc:spChg>
        <pc:spChg chg="add">
          <ac:chgData name="Paige Cousins (2501599)" userId="S::2501599@student.uwtsd.ac.uk::be16a026-8e83-44a9-9140-c17de0235147" providerId="AD" clId="Web-{A01515D9-8172-446E-84F1-BE66908520E1}" dt="2026-04-29T21:35:44.588" v="1383"/>
          <ac:spMkLst>
            <pc:docMk/>
            <pc:sldMk cId="246443101" sldId="260"/>
            <ac:spMk id="15" creationId="{8D9CE0F4-2EB2-4F1F-8AAC-DB3571D9FE10}"/>
          </ac:spMkLst>
        </pc:spChg>
        <pc:picChg chg="add del mod modCrop">
          <ac:chgData name="Paige Cousins (2501599)" userId="S::2501599@student.uwtsd.ac.uk::be16a026-8e83-44a9-9140-c17de0235147" providerId="AD" clId="Web-{A01515D9-8172-446E-84F1-BE66908520E1}" dt="2026-04-29T21:35:44.588" v="1383"/>
          <ac:picMkLst>
            <pc:docMk/>
            <pc:sldMk cId="246443101" sldId="260"/>
            <ac:picMk id="6" creationId="{E66D00EC-05D3-5DBF-1DD2-C7BAE12DEEE0}"/>
          </ac:picMkLst>
        </pc:picChg>
      </pc:sldChg>
      <pc:sldChg chg="addSp delSp modSp new modNotes">
        <pc:chgData name="Paige Cousins (2501599)" userId="S::2501599@student.uwtsd.ac.uk::be16a026-8e83-44a9-9140-c17de0235147" providerId="AD" clId="Web-{A01515D9-8172-446E-84F1-BE66908520E1}" dt="2026-04-30T14:02:22.271" v="2254"/>
        <pc:sldMkLst>
          <pc:docMk/>
          <pc:sldMk cId="3661857984" sldId="261"/>
        </pc:sldMkLst>
        <pc:spChg chg="mod">
          <ac:chgData name="Paige Cousins (2501599)" userId="S::2501599@student.uwtsd.ac.uk::be16a026-8e83-44a9-9140-c17de0235147" providerId="AD" clId="Web-{A01515D9-8172-446E-84F1-BE66908520E1}" dt="2026-04-28T15:14:21.122" v="581" actId="20577"/>
          <ac:spMkLst>
            <pc:docMk/>
            <pc:sldMk cId="3661857984" sldId="261"/>
            <ac:spMk id="2" creationId="{61723031-082C-A3DC-2B77-E3D836263D5D}"/>
          </ac:spMkLst>
        </pc:spChg>
        <pc:spChg chg="mod">
          <ac:chgData name="Paige Cousins (2501599)" userId="S::2501599@student.uwtsd.ac.uk::be16a026-8e83-44a9-9140-c17de0235147" providerId="AD" clId="Web-{A01515D9-8172-446E-84F1-BE66908520E1}" dt="2026-04-30T09:27:58.546" v="1882" actId="20577"/>
          <ac:spMkLst>
            <pc:docMk/>
            <pc:sldMk cId="3661857984" sldId="261"/>
            <ac:spMk id="3" creationId="{955363FC-CC76-8164-0B47-AB312B97FDC7}"/>
          </ac:spMkLst>
        </pc:spChg>
        <pc:spChg chg="add del mod">
          <ac:chgData name="Paige Cousins (2501599)" userId="S::2501599@student.uwtsd.ac.uk::be16a026-8e83-44a9-9140-c17de0235147" providerId="AD" clId="Web-{A01515D9-8172-446E-84F1-BE66908520E1}" dt="2026-04-30T09:23:21.514" v="1817"/>
          <ac:spMkLst>
            <pc:docMk/>
            <pc:sldMk cId="3661857984" sldId="261"/>
            <ac:spMk id="5" creationId="{EC76BFCA-E85D-FD70-6146-4D1462D5FB23}"/>
          </ac:spMkLst>
        </pc:spChg>
        <pc:picChg chg="add mod">
          <ac:chgData name="Paige Cousins (2501599)" userId="S::2501599@student.uwtsd.ac.uk::be16a026-8e83-44a9-9140-c17de0235147" providerId="AD" clId="Web-{A01515D9-8172-446E-84F1-BE66908520E1}" dt="2026-04-30T09:23:31.718" v="1821" actId="14100"/>
          <ac:picMkLst>
            <pc:docMk/>
            <pc:sldMk cId="3661857984" sldId="261"/>
            <ac:picMk id="4" creationId="{49913633-39CE-D4E8-C5A9-F8D4E2B349AE}"/>
          </ac:picMkLst>
        </pc:picChg>
      </pc:sldChg>
      <pc:sldChg chg="addSp delSp modSp new">
        <pc:chgData name="Paige Cousins (2501599)" userId="S::2501599@student.uwtsd.ac.uk::be16a026-8e83-44a9-9140-c17de0235147" providerId="AD" clId="Web-{A01515D9-8172-446E-84F1-BE66908520E1}" dt="2026-04-30T11:53:13.487" v="2052" actId="1076"/>
        <pc:sldMkLst>
          <pc:docMk/>
          <pc:sldMk cId="55415639" sldId="262"/>
        </pc:sldMkLst>
        <pc:spChg chg="del mod">
          <ac:chgData name="Paige Cousins (2501599)" userId="S::2501599@student.uwtsd.ac.uk::be16a026-8e83-44a9-9140-c17de0235147" providerId="AD" clId="Web-{A01515D9-8172-446E-84F1-BE66908520E1}" dt="2026-04-30T11:52:28.455" v="2041"/>
          <ac:spMkLst>
            <pc:docMk/>
            <pc:sldMk cId="55415639" sldId="262"/>
            <ac:spMk id="2" creationId="{F394A2C3-25DB-E069-65BD-D6BE07408B9D}"/>
          </ac:spMkLst>
        </pc:spChg>
        <pc:spChg chg="del mod">
          <ac:chgData name="Paige Cousins (2501599)" userId="S::2501599@student.uwtsd.ac.uk::be16a026-8e83-44a9-9140-c17de0235147" providerId="AD" clId="Web-{A01515D9-8172-446E-84F1-BE66908520E1}" dt="2026-04-29T13:20:56.335" v="1010"/>
          <ac:spMkLst>
            <pc:docMk/>
            <pc:sldMk cId="55415639" sldId="262"/>
            <ac:spMk id="3" creationId="{B888F4CB-6888-9764-D20C-647D5EC3D2BB}"/>
          </ac:spMkLst>
        </pc:spChg>
        <pc:spChg chg="add del mod">
          <ac:chgData name="Paige Cousins (2501599)" userId="S::2501599@student.uwtsd.ac.uk::be16a026-8e83-44a9-9140-c17de0235147" providerId="AD" clId="Web-{A01515D9-8172-446E-84F1-BE66908520E1}" dt="2026-04-30T11:52:35.799" v="2043"/>
          <ac:spMkLst>
            <pc:docMk/>
            <pc:sldMk cId="55415639" sldId="262"/>
            <ac:spMk id="5" creationId="{FC903253-F977-2A90-EB6C-6BB04EEAED43}"/>
          </ac:spMkLst>
        </pc:spChg>
        <pc:picChg chg="add mod">
          <ac:chgData name="Paige Cousins (2501599)" userId="S::2501599@student.uwtsd.ac.uk::be16a026-8e83-44a9-9140-c17de0235147" providerId="AD" clId="Web-{A01515D9-8172-446E-84F1-BE66908520E1}" dt="2026-04-30T11:53:13.487" v="2052" actId="1076"/>
          <ac:picMkLst>
            <pc:docMk/>
            <pc:sldMk cId="55415639" sldId="262"/>
            <ac:picMk id="3" creationId="{06C9F3D4-A1D3-F456-BF91-EDD6F6F132B7}"/>
          </ac:picMkLst>
        </pc:picChg>
      </pc:sldChg>
      <pc:sldChg chg="addSp delSp modSp new mod ord setBg modNotes">
        <pc:chgData name="Paige Cousins (2501599)" userId="S::2501599@student.uwtsd.ac.uk::be16a026-8e83-44a9-9140-c17de0235147" providerId="AD" clId="Web-{A01515D9-8172-446E-84F1-BE66908520E1}" dt="2026-04-30T12:29:46.488" v="2143"/>
        <pc:sldMkLst>
          <pc:docMk/>
          <pc:sldMk cId="1104733456" sldId="263"/>
        </pc:sldMkLst>
        <pc:spChg chg="mod">
          <ac:chgData name="Paige Cousins (2501599)" userId="S::2501599@student.uwtsd.ac.uk::be16a026-8e83-44a9-9140-c17de0235147" providerId="AD" clId="Web-{A01515D9-8172-446E-84F1-BE66908520E1}" dt="2026-04-30T11:52:54.659" v="2044"/>
          <ac:spMkLst>
            <pc:docMk/>
            <pc:sldMk cId="1104733456" sldId="263"/>
            <ac:spMk id="2" creationId="{C939454E-86A5-E48B-E8E6-65E6353CD370}"/>
          </ac:spMkLst>
        </pc:spChg>
        <pc:spChg chg="mod">
          <ac:chgData name="Paige Cousins (2501599)" userId="S::2501599@student.uwtsd.ac.uk::be16a026-8e83-44a9-9140-c17de0235147" providerId="AD" clId="Web-{A01515D9-8172-446E-84F1-BE66908520E1}" dt="2026-04-30T11:53:24.534" v="2053" actId="20577"/>
          <ac:spMkLst>
            <pc:docMk/>
            <pc:sldMk cId="1104733456" sldId="263"/>
            <ac:spMk id="3" creationId="{6739B246-8AE7-5D15-E505-183E059A4A08}"/>
          </ac:spMkLst>
        </pc:spChg>
        <pc:spChg chg="add del mod">
          <ac:chgData name="Paige Cousins (2501599)" userId="S::2501599@student.uwtsd.ac.uk::be16a026-8e83-44a9-9140-c17de0235147" providerId="AD" clId="Web-{A01515D9-8172-446E-84F1-BE66908520E1}" dt="2026-04-30T11:50:54.657" v="2035"/>
          <ac:spMkLst>
            <pc:docMk/>
            <pc:sldMk cId="1104733456" sldId="263"/>
            <ac:spMk id="5" creationId="{F718EC76-9080-0654-38F4-90F8E4493705}"/>
          </ac:spMkLst>
        </pc:spChg>
        <pc:spChg chg="add">
          <ac:chgData name="Paige Cousins (2501599)" userId="S::2501599@student.uwtsd.ac.uk::be16a026-8e83-44a9-9140-c17de0235147" providerId="AD" clId="Web-{A01515D9-8172-446E-84F1-BE66908520E1}" dt="2026-04-30T11:52:54.659" v="2044"/>
          <ac:spMkLst>
            <pc:docMk/>
            <pc:sldMk cId="1104733456" sldId="263"/>
            <ac:spMk id="9" creationId="{058A14AF-9FB5-4CC7-BA35-E8E85D3EDF0E}"/>
          </ac:spMkLst>
        </pc:spChg>
        <pc:spChg chg="add">
          <ac:chgData name="Paige Cousins (2501599)" userId="S::2501599@student.uwtsd.ac.uk::be16a026-8e83-44a9-9140-c17de0235147" providerId="AD" clId="Web-{A01515D9-8172-446E-84F1-BE66908520E1}" dt="2026-04-30T11:52:54.659" v="2044"/>
          <ac:spMkLst>
            <pc:docMk/>
            <pc:sldMk cId="1104733456" sldId="263"/>
            <ac:spMk id="11" creationId="{3A9A4357-BD1D-4622-A4FE-766E6AB8DE84}"/>
          </ac:spMkLst>
        </pc:spChg>
        <pc:spChg chg="add">
          <ac:chgData name="Paige Cousins (2501599)" userId="S::2501599@student.uwtsd.ac.uk::be16a026-8e83-44a9-9140-c17de0235147" providerId="AD" clId="Web-{A01515D9-8172-446E-84F1-BE66908520E1}" dt="2026-04-30T11:52:54.659" v="2044"/>
          <ac:spMkLst>
            <pc:docMk/>
            <pc:sldMk cId="1104733456" sldId="263"/>
            <ac:spMk id="13" creationId="{E659831F-0D9A-4C63-9EBB-8435B85A440F}"/>
          </ac:spMkLst>
        </pc:spChg>
        <pc:spChg chg="add">
          <ac:chgData name="Paige Cousins (2501599)" userId="S::2501599@student.uwtsd.ac.uk::be16a026-8e83-44a9-9140-c17de0235147" providerId="AD" clId="Web-{A01515D9-8172-446E-84F1-BE66908520E1}" dt="2026-04-30T11:52:54.659" v="2044"/>
          <ac:spMkLst>
            <pc:docMk/>
            <pc:sldMk cId="1104733456" sldId="263"/>
            <ac:spMk id="15" creationId="{E6995CE5-F890-4ABA-82A2-26507CE8D2A3}"/>
          </ac:spMkLst>
        </pc:spChg>
        <pc:picChg chg="add mod">
          <ac:chgData name="Paige Cousins (2501599)" userId="S::2501599@student.uwtsd.ac.uk::be16a026-8e83-44a9-9140-c17de0235147" providerId="AD" clId="Web-{A01515D9-8172-446E-84F1-BE66908520E1}" dt="2026-04-30T11:52:54.659" v="2044"/>
          <ac:picMkLst>
            <pc:docMk/>
            <pc:sldMk cId="1104733456" sldId="263"/>
            <ac:picMk id="4" creationId="{56D2A204-D1A8-8C4B-8358-B7E614E787B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A78303-7A4A-4670-9925-93E4ABE264D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66440E8-C5FC-4091-B1BE-DC9A5CA07124}">
      <dgm:prSet/>
      <dgm:spPr/>
      <dgm:t>
        <a:bodyPr/>
        <a:lstStyle/>
        <a:p>
          <a:r>
            <a:rPr lang="en-GB"/>
            <a:t>"Time Management is the process of planning and organising your time in an efficient manner" (Ingeus, 2025.p1) </a:t>
          </a:r>
          <a:endParaRPr lang="en-US"/>
        </a:p>
      </dgm:t>
    </dgm:pt>
    <dgm:pt modelId="{2A829E9E-8C57-42BC-B682-34C69191B7B8}" type="parTrans" cxnId="{EB320298-059A-43D0-BFD5-C5F8822C47A6}">
      <dgm:prSet/>
      <dgm:spPr/>
      <dgm:t>
        <a:bodyPr/>
        <a:lstStyle/>
        <a:p>
          <a:endParaRPr lang="en-US"/>
        </a:p>
      </dgm:t>
    </dgm:pt>
    <dgm:pt modelId="{10D0350F-2D46-4097-BA9C-5F15BB82C9DB}" type="sibTrans" cxnId="{EB320298-059A-43D0-BFD5-C5F8822C47A6}">
      <dgm:prSet/>
      <dgm:spPr/>
      <dgm:t>
        <a:bodyPr/>
        <a:lstStyle/>
        <a:p>
          <a:endParaRPr lang="en-US"/>
        </a:p>
      </dgm:t>
    </dgm:pt>
    <dgm:pt modelId="{34F8D646-F2BD-43FF-9D9E-EF4850ED4F57}">
      <dgm:prSet/>
      <dgm:spPr/>
      <dgm:t>
        <a:bodyPr/>
        <a:lstStyle/>
        <a:p>
          <a:r>
            <a:rPr lang="en-GB"/>
            <a:t>Ability to plan and organise time effectively. </a:t>
          </a:r>
          <a:endParaRPr lang="en-US"/>
        </a:p>
      </dgm:t>
    </dgm:pt>
    <dgm:pt modelId="{C04DF97E-256F-4262-8856-68FF0C58B2E2}" type="parTrans" cxnId="{24484D92-5D89-4B85-B43B-2D8EC0FD4AEB}">
      <dgm:prSet/>
      <dgm:spPr/>
      <dgm:t>
        <a:bodyPr/>
        <a:lstStyle/>
        <a:p>
          <a:endParaRPr lang="en-US"/>
        </a:p>
      </dgm:t>
    </dgm:pt>
    <dgm:pt modelId="{2D0A598D-2DFF-4AD9-A346-20F5CB9655D8}" type="sibTrans" cxnId="{24484D92-5D89-4B85-B43B-2D8EC0FD4AEB}">
      <dgm:prSet/>
      <dgm:spPr/>
      <dgm:t>
        <a:bodyPr/>
        <a:lstStyle/>
        <a:p>
          <a:endParaRPr lang="en-US"/>
        </a:p>
      </dgm:t>
    </dgm:pt>
    <dgm:pt modelId="{F6CE6CA2-582F-4B90-A50D-A7D3DAA4895F}">
      <dgm:prSet/>
      <dgm:spPr/>
      <dgm:t>
        <a:bodyPr/>
        <a:lstStyle/>
        <a:p>
          <a:r>
            <a:rPr lang="en-GB"/>
            <a:t>Prioritise certain tasks and meeting all deadlines.</a:t>
          </a:r>
          <a:endParaRPr lang="en-US"/>
        </a:p>
      </dgm:t>
    </dgm:pt>
    <dgm:pt modelId="{E6430013-95C2-4574-B438-9F2BB0B1D2A3}" type="parTrans" cxnId="{6C1F4495-97E7-4468-AC80-B3CA50DFCD55}">
      <dgm:prSet/>
      <dgm:spPr/>
      <dgm:t>
        <a:bodyPr/>
        <a:lstStyle/>
        <a:p>
          <a:endParaRPr lang="en-US"/>
        </a:p>
      </dgm:t>
    </dgm:pt>
    <dgm:pt modelId="{5A28E6DD-3EAE-4C2D-8670-77B053983F5D}" type="sibTrans" cxnId="{6C1F4495-97E7-4468-AC80-B3CA50DFCD55}">
      <dgm:prSet/>
      <dgm:spPr/>
      <dgm:t>
        <a:bodyPr/>
        <a:lstStyle/>
        <a:p>
          <a:endParaRPr lang="en-US"/>
        </a:p>
      </dgm:t>
    </dgm:pt>
    <dgm:pt modelId="{7B5AD637-D5E0-49AA-B296-7EBF16EEC033}">
      <dgm:prSet/>
      <dgm:spPr/>
      <dgm:t>
        <a:bodyPr/>
        <a:lstStyle/>
        <a:p>
          <a:r>
            <a:rPr lang="en-GB"/>
            <a:t>Reduces stress and tiredness. </a:t>
          </a:r>
          <a:endParaRPr lang="en-US"/>
        </a:p>
      </dgm:t>
    </dgm:pt>
    <dgm:pt modelId="{8785DF3E-E0C0-44AB-8005-F6EE597EC2F8}" type="parTrans" cxnId="{3E08BDFE-5404-442E-A5AF-35A7FD0ECB80}">
      <dgm:prSet/>
      <dgm:spPr/>
      <dgm:t>
        <a:bodyPr/>
        <a:lstStyle/>
        <a:p>
          <a:endParaRPr lang="en-US"/>
        </a:p>
      </dgm:t>
    </dgm:pt>
    <dgm:pt modelId="{52356A41-70A2-42BF-9D0E-DDA24C24698B}" type="sibTrans" cxnId="{3E08BDFE-5404-442E-A5AF-35A7FD0ECB80}">
      <dgm:prSet/>
      <dgm:spPr/>
      <dgm:t>
        <a:bodyPr/>
        <a:lstStyle/>
        <a:p>
          <a:endParaRPr lang="en-US"/>
        </a:p>
      </dgm:t>
    </dgm:pt>
    <dgm:pt modelId="{EBA02987-7018-4740-82C6-6BAD8B652759}">
      <dgm:prSet/>
      <dgm:spPr/>
      <dgm:t>
        <a:bodyPr/>
        <a:lstStyle/>
        <a:p>
          <a:r>
            <a:rPr lang="en-GB"/>
            <a:t>Helps achieve to the best ability. </a:t>
          </a:r>
          <a:endParaRPr lang="en-US"/>
        </a:p>
      </dgm:t>
    </dgm:pt>
    <dgm:pt modelId="{CBF95C13-AC3C-486F-811B-0615BE297137}" type="parTrans" cxnId="{BAAC6323-C56D-4164-9693-0BE75C2B6AD5}">
      <dgm:prSet/>
      <dgm:spPr/>
      <dgm:t>
        <a:bodyPr/>
        <a:lstStyle/>
        <a:p>
          <a:endParaRPr lang="en-US"/>
        </a:p>
      </dgm:t>
    </dgm:pt>
    <dgm:pt modelId="{0253304C-64A8-44DB-B63E-8F9357124CAB}" type="sibTrans" cxnId="{BAAC6323-C56D-4164-9693-0BE75C2B6AD5}">
      <dgm:prSet/>
      <dgm:spPr/>
      <dgm:t>
        <a:bodyPr/>
        <a:lstStyle/>
        <a:p>
          <a:endParaRPr lang="en-US"/>
        </a:p>
      </dgm:t>
    </dgm:pt>
    <dgm:pt modelId="{35F9FEF7-4398-44D7-BD11-630A51BB0FB2}" type="pres">
      <dgm:prSet presAssocID="{93A78303-7A4A-4670-9925-93E4ABE264DD}" presName="linear" presStyleCnt="0">
        <dgm:presLayoutVars>
          <dgm:animLvl val="lvl"/>
          <dgm:resizeHandles val="exact"/>
        </dgm:presLayoutVars>
      </dgm:prSet>
      <dgm:spPr/>
    </dgm:pt>
    <dgm:pt modelId="{CC6EBEA5-B166-4AEC-9EA0-E6C52A13D0DA}" type="pres">
      <dgm:prSet presAssocID="{666440E8-C5FC-4091-B1BE-DC9A5CA07124}" presName="parentText" presStyleLbl="node1" presStyleIdx="0" presStyleCnt="1">
        <dgm:presLayoutVars>
          <dgm:chMax val="0"/>
          <dgm:bulletEnabled val="1"/>
        </dgm:presLayoutVars>
      </dgm:prSet>
      <dgm:spPr/>
    </dgm:pt>
    <dgm:pt modelId="{4FC871FE-5665-4CB1-859B-487CFE43546D}" type="pres">
      <dgm:prSet presAssocID="{666440E8-C5FC-4091-B1BE-DC9A5CA07124}" presName="childText" presStyleLbl="revTx" presStyleIdx="0" presStyleCnt="1">
        <dgm:presLayoutVars>
          <dgm:bulletEnabled val="1"/>
        </dgm:presLayoutVars>
      </dgm:prSet>
      <dgm:spPr/>
    </dgm:pt>
  </dgm:ptLst>
  <dgm:cxnLst>
    <dgm:cxn modelId="{BAAC6323-C56D-4164-9693-0BE75C2B6AD5}" srcId="{666440E8-C5FC-4091-B1BE-DC9A5CA07124}" destId="{EBA02987-7018-4740-82C6-6BAD8B652759}" srcOrd="3" destOrd="0" parTransId="{CBF95C13-AC3C-486F-811B-0615BE297137}" sibTransId="{0253304C-64A8-44DB-B63E-8F9357124CAB}"/>
    <dgm:cxn modelId="{BC5CA05D-E9CF-4ECB-81E4-75E62783FE53}" type="presOf" srcId="{34F8D646-F2BD-43FF-9D9E-EF4850ED4F57}" destId="{4FC871FE-5665-4CB1-859B-487CFE43546D}" srcOrd="0" destOrd="0" presId="urn:microsoft.com/office/officeart/2005/8/layout/vList2"/>
    <dgm:cxn modelId="{AFF88649-80C8-43EA-929E-E3DE18D8D59C}" type="presOf" srcId="{93A78303-7A4A-4670-9925-93E4ABE264DD}" destId="{35F9FEF7-4398-44D7-BD11-630A51BB0FB2}" srcOrd="0" destOrd="0" presId="urn:microsoft.com/office/officeart/2005/8/layout/vList2"/>
    <dgm:cxn modelId="{E11D764A-7080-486F-ADED-749FA096142D}" type="presOf" srcId="{666440E8-C5FC-4091-B1BE-DC9A5CA07124}" destId="{CC6EBEA5-B166-4AEC-9EA0-E6C52A13D0DA}" srcOrd="0" destOrd="0" presId="urn:microsoft.com/office/officeart/2005/8/layout/vList2"/>
    <dgm:cxn modelId="{DAE2CC6E-71F7-40FC-8BED-62893D53DBA0}" type="presOf" srcId="{F6CE6CA2-582F-4B90-A50D-A7D3DAA4895F}" destId="{4FC871FE-5665-4CB1-859B-487CFE43546D}" srcOrd="0" destOrd="1" presId="urn:microsoft.com/office/officeart/2005/8/layout/vList2"/>
    <dgm:cxn modelId="{8133BA7A-B8CB-44E6-AE81-F9CEE5465A8E}" type="presOf" srcId="{EBA02987-7018-4740-82C6-6BAD8B652759}" destId="{4FC871FE-5665-4CB1-859B-487CFE43546D}" srcOrd="0" destOrd="3" presId="urn:microsoft.com/office/officeart/2005/8/layout/vList2"/>
    <dgm:cxn modelId="{24484D92-5D89-4B85-B43B-2D8EC0FD4AEB}" srcId="{666440E8-C5FC-4091-B1BE-DC9A5CA07124}" destId="{34F8D646-F2BD-43FF-9D9E-EF4850ED4F57}" srcOrd="0" destOrd="0" parTransId="{C04DF97E-256F-4262-8856-68FF0C58B2E2}" sibTransId="{2D0A598D-2DFF-4AD9-A346-20F5CB9655D8}"/>
    <dgm:cxn modelId="{6C1F4495-97E7-4468-AC80-B3CA50DFCD55}" srcId="{666440E8-C5FC-4091-B1BE-DC9A5CA07124}" destId="{F6CE6CA2-582F-4B90-A50D-A7D3DAA4895F}" srcOrd="1" destOrd="0" parTransId="{E6430013-95C2-4574-B438-9F2BB0B1D2A3}" sibTransId="{5A28E6DD-3EAE-4C2D-8670-77B053983F5D}"/>
    <dgm:cxn modelId="{EB320298-059A-43D0-BFD5-C5F8822C47A6}" srcId="{93A78303-7A4A-4670-9925-93E4ABE264DD}" destId="{666440E8-C5FC-4091-B1BE-DC9A5CA07124}" srcOrd="0" destOrd="0" parTransId="{2A829E9E-8C57-42BC-B682-34C69191B7B8}" sibTransId="{10D0350F-2D46-4097-BA9C-5F15BB82C9DB}"/>
    <dgm:cxn modelId="{A00234C6-84D3-467D-B3B6-4F6B8746C148}" type="presOf" srcId="{7B5AD637-D5E0-49AA-B296-7EBF16EEC033}" destId="{4FC871FE-5665-4CB1-859B-487CFE43546D}" srcOrd="0" destOrd="2" presId="urn:microsoft.com/office/officeart/2005/8/layout/vList2"/>
    <dgm:cxn modelId="{3E08BDFE-5404-442E-A5AF-35A7FD0ECB80}" srcId="{666440E8-C5FC-4091-B1BE-DC9A5CA07124}" destId="{7B5AD637-D5E0-49AA-B296-7EBF16EEC033}" srcOrd="2" destOrd="0" parTransId="{8785DF3E-E0C0-44AB-8005-F6EE597EC2F8}" sibTransId="{52356A41-70A2-42BF-9D0E-DDA24C24698B}"/>
    <dgm:cxn modelId="{AE1003EE-7D85-46E4-8EE0-E1D0EF39ED4A}" type="presParOf" srcId="{35F9FEF7-4398-44D7-BD11-630A51BB0FB2}" destId="{CC6EBEA5-B166-4AEC-9EA0-E6C52A13D0DA}" srcOrd="0" destOrd="0" presId="urn:microsoft.com/office/officeart/2005/8/layout/vList2"/>
    <dgm:cxn modelId="{E7F51766-0998-4C92-9F7B-102771B04C25}" type="presParOf" srcId="{35F9FEF7-4398-44D7-BD11-630A51BB0FB2}" destId="{4FC871FE-5665-4CB1-859B-487CFE43546D}"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6EBEA5-B166-4AEC-9EA0-E6C52A13D0DA}">
      <dsp:nvSpPr>
        <dsp:cNvPr id="0" name=""/>
        <dsp:cNvSpPr/>
      </dsp:nvSpPr>
      <dsp:spPr>
        <a:xfrm>
          <a:off x="0" y="252750"/>
          <a:ext cx="6900512" cy="242657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"Time Management is the process of planning and organising your time in an efficient manner" (Ingeus, 2025.p1) </a:t>
          </a:r>
          <a:endParaRPr lang="en-US" sz="3400" kern="1200"/>
        </a:p>
      </dsp:txBody>
      <dsp:txXfrm>
        <a:off x="118456" y="371206"/>
        <a:ext cx="6663600" cy="2189667"/>
      </dsp:txXfrm>
    </dsp:sp>
    <dsp:sp modelId="{4FC871FE-5665-4CB1-859B-487CFE43546D}">
      <dsp:nvSpPr>
        <dsp:cNvPr id="0" name=""/>
        <dsp:cNvSpPr/>
      </dsp:nvSpPr>
      <dsp:spPr>
        <a:xfrm>
          <a:off x="0" y="2679330"/>
          <a:ext cx="6900512" cy="2604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43180" rIns="241808" bIns="43180" numCol="1" spcCol="1270" anchor="t" anchorCtr="0">
          <a:noAutofit/>
        </a:bodyPr>
        <a:lstStyle/>
        <a:p>
          <a:pPr marL="228600" lvl="1" indent="-228600" algn="l" defTabSz="1200150">
            <a:lnSpc>
              <a:spcPct val="90000"/>
            </a:lnSpc>
            <a:spcBef>
              <a:spcPct val="0"/>
            </a:spcBef>
            <a:spcAft>
              <a:spcPct val="20000"/>
            </a:spcAft>
            <a:buChar char="•"/>
          </a:pPr>
          <a:r>
            <a:rPr lang="en-GB" sz="2700" kern="1200"/>
            <a:t>Ability to plan and organise time effectively. </a:t>
          </a:r>
          <a:endParaRPr lang="en-US" sz="2700" kern="1200"/>
        </a:p>
        <a:p>
          <a:pPr marL="228600" lvl="1" indent="-228600" algn="l" defTabSz="1200150">
            <a:lnSpc>
              <a:spcPct val="90000"/>
            </a:lnSpc>
            <a:spcBef>
              <a:spcPct val="0"/>
            </a:spcBef>
            <a:spcAft>
              <a:spcPct val="20000"/>
            </a:spcAft>
            <a:buChar char="•"/>
          </a:pPr>
          <a:r>
            <a:rPr lang="en-GB" sz="2700" kern="1200"/>
            <a:t>Prioritise certain tasks and meeting all deadlines.</a:t>
          </a:r>
          <a:endParaRPr lang="en-US" sz="2700" kern="1200"/>
        </a:p>
        <a:p>
          <a:pPr marL="228600" lvl="1" indent="-228600" algn="l" defTabSz="1200150">
            <a:lnSpc>
              <a:spcPct val="90000"/>
            </a:lnSpc>
            <a:spcBef>
              <a:spcPct val="0"/>
            </a:spcBef>
            <a:spcAft>
              <a:spcPct val="20000"/>
            </a:spcAft>
            <a:buChar char="•"/>
          </a:pPr>
          <a:r>
            <a:rPr lang="en-GB" sz="2700" kern="1200"/>
            <a:t>Reduces stress and tiredness. </a:t>
          </a:r>
          <a:endParaRPr lang="en-US" sz="2700" kern="1200"/>
        </a:p>
        <a:p>
          <a:pPr marL="228600" lvl="1" indent="-228600" algn="l" defTabSz="1200150">
            <a:lnSpc>
              <a:spcPct val="90000"/>
            </a:lnSpc>
            <a:spcBef>
              <a:spcPct val="0"/>
            </a:spcBef>
            <a:spcAft>
              <a:spcPct val="20000"/>
            </a:spcAft>
            <a:buChar char="•"/>
          </a:pPr>
          <a:r>
            <a:rPr lang="en-GB" sz="2700" kern="1200"/>
            <a:t>Helps achieve to the best ability. </a:t>
          </a:r>
          <a:endParaRPr lang="en-US" sz="2700" kern="1200"/>
        </a:p>
      </dsp:txBody>
      <dsp:txXfrm>
        <a:off x="0" y="2679330"/>
        <a:ext cx="6900512" cy="260405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58B661-163E-47BA-A548-D3D571F5C0C9}" type="datetimeFigureOut">
              <a:t>4/30/2026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C0B2E9-FD1C-401D-9FDE-024E85F89639}" type="slidenum">
              <a:t>‹#›</a:t>
            </a:fld>
            <a:endParaRPr lang="en-GB"/>
          </a:p>
        </p:txBody>
      </p:sp>
    </p:spTree>
    <p:extLst>
      <p:ext uri="{BB962C8B-B14F-4D97-AF65-F5344CB8AC3E}">
        <p14:creationId xmlns:p14="http://schemas.microsoft.com/office/powerpoint/2010/main" val="36764036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dirty="0"/>
              <a:t>Throughout this presentation, I will be reflecting on how the Academic, Industry, and Digital Skills module has helped prepare me for university life and my future career. This module has played an important role in helping me develop a range of essential skills that are not only valuable for academic success but also highly relevant in professional industries, like tourism, events, and leisure. </a:t>
            </a:r>
            <a:endParaRPr lang="en-US" dirty="0"/>
          </a:p>
          <a:p>
            <a:pPr>
              <a:lnSpc>
                <a:spcPct val="90000"/>
              </a:lnSpc>
              <a:spcBef>
                <a:spcPts val="1000"/>
              </a:spcBef>
            </a:pPr>
            <a:r>
              <a:rPr lang="en-GB"/>
              <a:t>In this presentation I will look at three key areas, one academic skill, one industry skill and one digital skill. I will explain one chosen skill from each category and explain why it is important. I will also reflect on how I have developed these skills by studying this module. I will breakdown how these skills will help me moving forward in my last two years of university and future career opportunities.</a:t>
            </a:r>
            <a:endParaRPr lang="en-US"/>
          </a:p>
          <a:p>
            <a:pPr>
              <a:lnSpc>
                <a:spcPct val="90000"/>
              </a:lnSpc>
              <a:spcBef>
                <a:spcPts val="1000"/>
              </a:spcBef>
            </a:pP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9C0B2E9-FD1C-401D-9FDE-024E85F89639}" type="slidenum">
              <a:rPr lang="en-GB"/>
              <a:t>2</a:t>
            </a:fld>
            <a:endParaRPr lang="en-GB"/>
          </a:p>
        </p:txBody>
      </p:sp>
    </p:spTree>
    <p:extLst>
      <p:ext uri="{BB962C8B-B14F-4D97-AF65-F5344CB8AC3E}">
        <p14:creationId xmlns:p14="http://schemas.microsoft.com/office/powerpoint/2010/main" val="41626654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B0F0"/>
                </a:solidFill>
              </a:rPr>
              <a:t>Describe the chosen skills and explain why they are important- </a:t>
            </a:r>
            <a:r>
              <a:rPr lang="en-GB" dirty="0"/>
              <a:t>Time management is an extremely important academic skill to have whilst in education at university. Time management is the ability to plan, organise, and prioritise tasks effectively in order to meet deadlines. It is an essential academic skill to have because life at university requires balancing multiple different responsibilities, such as attending different module lectures, coursework deadlines, placement hours and personal life commitments. Without good effective time management students are at risk at falling behind with their work and not meeting their deadlines. This may result in students getting stressed and tired because they need to find extra time where they are able to catch up, this could mean that they will not complete their work to the best ability. Planning ahead will allow students to have enough time to complete their assignments to the highest of standards. Student could create a calendar, this allows them to write down all their assignment dates, help break assignments into smaller chunks and also reviews the progress they are making. </a:t>
            </a:r>
            <a:endParaRPr lang="en-US">
              <a:ea typeface="Calibri"/>
              <a:cs typeface="Calibri"/>
            </a:endParaRPr>
          </a:p>
          <a:p>
            <a:r>
              <a:rPr lang="en-GB" dirty="0">
                <a:solidFill>
                  <a:srgbClr val="00B0F0"/>
                </a:solidFill>
              </a:rPr>
              <a:t>Reflect on how you have developed these skills during the module and what you found most valuable in the learning process- </a:t>
            </a:r>
            <a:r>
              <a:rPr lang="en-GB" dirty="0"/>
              <a:t>Before starting this module, I thought I had good time management skills already. However, after taking part in this module at university I have realised my time management skills were not fully developed. Looking back to when I was in college, I used to like to leave my assignments to last minute, which is not a good way of handling education. It used to make me feel very stressed and under a lot of pressure to quickly get my work completed. However, after completing the Academic, Industry, Digital Skill module I have improved on many things which has helped me complete my assignments to my best ability. I have used planners to help me organise my time, I like to write down when my assignments are due and break down my assignments into smaller tasks. Breaking down the assignments into smaller tasks make it feel more manageable and it also allowed me to have time to my life outside of university without feeling guilty. I learnt to focus on the most important thing first, weather this was the closest deadline or the biggest task. What I found the most valuable throughout this module is I now know how to stay organise and plan my time effectively with both university life and personal life. I understand the importance of starting my work well ahead of the deadline, because this gives me plenty of time to achieve to my best ability without the added stress of having to rush my work. </a:t>
            </a:r>
            <a:endParaRPr lang="en-GB" dirty="0">
              <a:ea typeface="Calibri" panose="020F0502020204030204"/>
              <a:cs typeface="Calibri" panose="020F0502020204030204"/>
            </a:endParaRPr>
          </a:p>
          <a:p>
            <a:r>
              <a:rPr lang="en-GB" dirty="0">
                <a:solidFill>
                  <a:srgbClr val="00B0F0"/>
                </a:solidFill>
              </a:rPr>
              <a:t>Analyse how these skills will support your ongoing academic journey-</a:t>
            </a:r>
            <a:r>
              <a:rPr lang="en-GB" dirty="0"/>
              <a:t>Now I have developed all these time management skills by completing this module, it will help support me on my ongoing academic journey in university. By planning ahead, it will allow me to meet my future deadlines on time, without any last-minute stress and anxiety. Also, by having a routine it will help me keep a balance life throughout university, which helps to keep a good well-being. By developing these skills, I’ve understood the importance of having priorities, such as dealing with a larger task first or breaking down into smaller sections. </a:t>
            </a:r>
          </a:p>
          <a:p>
            <a:r>
              <a:rPr lang="en-GB" dirty="0">
                <a:solidFill>
                  <a:srgbClr val="00B0F0"/>
                </a:solidFill>
              </a:rPr>
              <a:t>Evaluate how they can be transferred to professional contexts or placement opportunities, particularly within the tourism, events or leisure industries- </a:t>
            </a:r>
            <a:r>
              <a:rPr lang="en-GB" dirty="0"/>
              <a:t>Time management is a key transferable skill that is highly valuable in professional contexts, particularly within tourism, events, and leisure industries. These industries are normally fast-paced environments where staff should be on time and meeting their deadlines. This ensures smooth operations throughout businesses in these industries and also a positive experience towards all customers. Effective time management allows employees to prioritise responsibilities, coordinate multiple tasks, and respond efficiently to changing demand. </a:t>
            </a:r>
            <a:endParaRPr lang="en-GB" dirty="0">
              <a:ea typeface="Calibri"/>
              <a:cs typeface="Calibri"/>
            </a:endParaRPr>
          </a:p>
        </p:txBody>
      </p:sp>
      <p:sp>
        <p:nvSpPr>
          <p:cNvPr id="4" name="Slide Number Placeholder 3"/>
          <p:cNvSpPr>
            <a:spLocks noGrp="1"/>
          </p:cNvSpPr>
          <p:nvPr>
            <p:ph type="sldNum" sz="quarter" idx="5"/>
          </p:nvPr>
        </p:nvSpPr>
        <p:spPr/>
        <p:txBody>
          <a:bodyPr/>
          <a:lstStyle/>
          <a:p>
            <a:fld id="{49C0B2E9-FD1C-401D-9FDE-024E85F89639}" type="slidenum">
              <a:t>3</a:t>
            </a:fld>
            <a:endParaRPr lang="en-GB"/>
          </a:p>
        </p:txBody>
      </p:sp>
    </p:spTree>
    <p:extLst>
      <p:ext uri="{BB962C8B-B14F-4D97-AF65-F5344CB8AC3E}">
        <p14:creationId xmlns:p14="http://schemas.microsoft.com/office/powerpoint/2010/main" val="17699037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solidFill>
                  <a:srgbClr val="00B0F0"/>
                </a:solidFill>
              </a:rPr>
              <a:t>Describe the chosen skills and explain why they are important-</a:t>
            </a:r>
          </a:p>
          <a:p>
            <a:r>
              <a:rPr lang="en-GB" dirty="0"/>
              <a:t>Communication skills are having the ability to share information, ideas, and opinions effectively, and being able to listen and understand others. Communication skills can be revolved around verbal communication (speaking), non –verbal (body language and facial expressions), written communication, and active listening (</a:t>
            </a:r>
            <a:r>
              <a:rPr lang="en-GB" dirty="0" err="1"/>
              <a:t>Personio</a:t>
            </a:r>
            <a:r>
              <a:rPr lang="en-GB" dirty="0"/>
              <a:t>, </a:t>
            </a:r>
            <a:r>
              <a:rPr lang="en-GB" dirty="0" err="1"/>
              <a:t>nd</a:t>
            </a:r>
            <a:r>
              <a:rPr lang="en-GB" dirty="0"/>
              <a:t>). Having communication skills as a student are extremely important because they help ensure everything is understood and it reduces the chance of misunderstanding. For example, if students are taking part in group discussions, they need to use a variety of communication skills to help ensure they are giving accurate information and listening to all the information given to them. It will also help them to be able to ask the right questions, or response to a question correctly. Also, having clear communication skills can help a person feel confident whilst interacting with others especially people they don’t know.</a:t>
            </a:r>
          </a:p>
          <a:p>
            <a:r>
              <a:rPr lang="en-GB">
                <a:solidFill>
                  <a:srgbClr val="00B0F0"/>
                </a:solidFill>
              </a:rPr>
              <a:t>Reflect on how you have developed these skills during the module and what you found most valuable in the learning process-</a:t>
            </a:r>
          </a:p>
          <a:p>
            <a:r>
              <a:rPr lang="en-GB" dirty="0"/>
              <a:t>During this module, I have developed my communication skills through group activities, discussions, and presentations. At the start of the year, I found it hard to express my ideas clearly to my peers as I was quite shy at the beginning of the academic year because I didn’t know anyone on my course. However, as we’ve gone through the year, I’ve became more confident within myself and express my thoughts and opinions out loud. One of the main things I have improved in throughout this module was participating in group tasks, where I had to listen to others, share my own ideas and work together. For example, my class got split up into two groups and we had to get a marshmallow as high as we can by just using pasta sticks. I shared my ideas clearly and made sure everyone could input theirs's. I asked multiple questions, this helped me understand their point of view and it avoided any confusion. I made sure everyone opinions in the group were considered before making a decision this helped us work effectively as a team. Every team member in my group used these form of communication skills, and luckily, we were successful and won the challenge which was set. This has helped me understand the importance of speaking up and clearly listening to others. What I found the most valuable in the learning process was receiving feedback from my lecturer. It has given me pure guidance on how to move forward because it provides personal advice towards what went well and what needs improving.</a:t>
            </a:r>
          </a:p>
          <a:p>
            <a:r>
              <a:rPr lang="en-GB">
                <a:solidFill>
                  <a:srgbClr val="00B0F0"/>
                </a:solidFill>
              </a:rPr>
              <a:t>Analyse how these skills will support your ongoing academic journey-</a:t>
            </a:r>
          </a:p>
          <a:p>
            <a:r>
              <a:rPr lang="en-GB" dirty="0"/>
              <a:t>Communication skills will play an important role in supporting my ongoing academic journey because they allow me to engage more effectively with both my learning and the people I encounter on. For example, strong communication enables me to participate confidently in classes discussions, which allows me to push myself out my comfort zone and develop my confidence within publicly speaking. Also, communication skills are essential for group work, which we do a lot of on this course as we take part in many group presentations and roundtable discussions. Haven’t learnt how to communicate properly throughout this module, it has taught me how to share my ideas clearly and listen others this will then help me moving forward with group projects in the future.</a:t>
            </a:r>
          </a:p>
          <a:p>
            <a:r>
              <a:rPr lang="en-GB" dirty="0">
                <a:solidFill>
                  <a:srgbClr val="00B0F0"/>
                </a:solidFill>
              </a:rPr>
              <a:t>Evaluate how they can be transferred to professional contexts or placement opportunities, particularly within the tourism, events or leisure industries-</a:t>
            </a:r>
            <a:endParaRPr lang="en-GB" dirty="0">
              <a:solidFill>
                <a:srgbClr val="00B0F0"/>
              </a:solidFill>
              <a:ea typeface="Calibri"/>
              <a:cs typeface="Calibri"/>
            </a:endParaRPr>
          </a:p>
          <a:p>
            <a:r>
              <a:rPr lang="en-GB" dirty="0"/>
              <a:t>Communication skills can be highly effective transferable skills into professional contexts, particularly within the tourism, events, and leisure industries. In these sectors, employees are required to communicate with a wide range of people such as customers, colleagues and other partnerships. For example, working in these industries involve clear communication whilst talking to customers, answering their questions or resolving issues and complaints. Having these fantastic communications skills will help create an overall positive customer experience, which then hopefully leads to repeat business. Having improved on my communication skills, it would allow me to be successful on placement opportunities which I may encounter, as I will be already knowledgeable in this area.</a:t>
            </a:r>
          </a:p>
          <a:p>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9C0B2E9-FD1C-401D-9FDE-024E85F89639}" type="slidenum">
              <a:rPr lang="en-GB"/>
              <a:t>4</a:t>
            </a:fld>
            <a:endParaRPr lang="en-GB"/>
          </a:p>
        </p:txBody>
      </p:sp>
    </p:spTree>
    <p:extLst>
      <p:ext uri="{BB962C8B-B14F-4D97-AF65-F5344CB8AC3E}">
        <p14:creationId xmlns:p14="http://schemas.microsoft.com/office/powerpoint/2010/main" val="36696495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solidFill>
                  <a:srgbClr val="00B0F0"/>
                </a:solidFill>
              </a:rPr>
              <a:t>Describe the chosen skills and explain why they are important-</a:t>
            </a:r>
          </a:p>
          <a:p>
            <a:r>
              <a:rPr lang="en-GB" dirty="0"/>
              <a:t>The use of digital tools for research refers to the ability to use online platforms, databases, and technology to find information effectively (PubMed Central, 2024). This skill is important because it allows students to access a wide range of reliable and up-to-date information quickly. By student having the knowledge how digital tools work, they are able to identify what sources are reliable and trustworthy. For example, identifying who the author is, is it up-to-date and is it a well-known trusted website.</a:t>
            </a:r>
            <a:endParaRPr lang="en-GB" dirty="0">
              <a:ea typeface="Calibri"/>
              <a:cs typeface="Calibri"/>
            </a:endParaRPr>
          </a:p>
          <a:p>
            <a:r>
              <a:rPr lang="en-GB">
                <a:solidFill>
                  <a:srgbClr val="00B0F0"/>
                </a:solidFill>
              </a:rPr>
              <a:t>Reflect on how you have developed these skills during the module and what you found most valuable in the learning process-</a:t>
            </a:r>
          </a:p>
          <a:p>
            <a:r>
              <a:rPr lang="en-GB" dirty="0"/>
              <a:t>During this module, I have developed my ability to use digital tools for research more effectively. This module taught me that I need to evaluate my sources by checking the author, date of </a:t>
            </a:r>
            <a:r>
              <a:rPr lang="en-GB" dirty="0" err="1"/>
              <a:t>publishication</a:t>
            </a:r>
            <a:r>
              <a:rPr lang="en-GB" dirty="0"/>
              <a:t>, and reliability of the information. This has helped me become more confident in choosing the right sources for my assignments. At the start of the year, I handed in an assignment which included multiple different sources, however my references were not credible. I took time to look at this module on how to reference correctly and I have now improved massively on this. What I found the most valuable in this module was learning how to identify trustworthy sources and use them effectively to support my ideas. This has made my assignments more academic which has boosted my marks and my work is now structured in an </a:t>
            </a:r>
            <a:r>
              <a:rPr lang="en-GB" dirty="0" err="1"/>
              <a:t>acdemic</a:t>
            </a:r>
            <a:r>
              <a:rPr lang="en-GB" dirty="0"/>
              <a:t> format. </a:t>
            </a:r>
            <a:endParaRPr lang="en-GB" dirty="0">
              <a:ea typeface="Calibri"/>
              <a:cs typeface="Calibri"/>
            </a:endParaRPr>
          </a:p>
          <a:p>
            <a:r>
              <a:rPr lang="en-GB">
                <a:solidFill>
                  <a:srgbClr val="00B0F0"/>
                </a:solidFill>
              </a:rPr>
              <a:t>Analyse how these skills will support your ongoing academic journey-</a:t>
            </a:r>
          </a:p>
          <a:p>
            <a:r>
              <a:rPr lang="en-GB" dirty="0"/>
              <a:t>The use of digital tools for research will strongly support my ongoing academic journey by improving both the quality and efficiency of my work. By using a variety of different sources, I will be able to have access to a wide range of information which I can use to support throughout my assignments. Learning these skills now in year 1, will help me research more independently in my future years of university. This will help me become more confident as individual with my learning strategies and hopefully help produce creative academic work. </a:t>
            </a:r>
            <a:endParaRPr lang="en-GB" dirty="0">
              <a:ea typeface="Calibri"/>
              <a:cs typeface="Calibri"/>
            </a:endParaRPr>
          </a:p>
          <a:p>
            <a:r>
              <a:rPr lang="en-GB" dirty="0">
                <a:solidFill>
                  <a:srgbClr val="0F9ED5"/>
                </a:solidFill>
              </a:rPr>
              <a:t>Evaluate how they can be transferred to professional contexts or placement opportunities, particularly within the tourism, events or leisure industries-</a:t>
            </a:r>
            <a:endParaRPr lang="en-GB" dirty="0">
              <a:solidFill>
                <a:srgbClr val="0F9ED5"/>
              </a:solidFill>
              <a:ea typeface="Calibri"/>
              <a:cs typeface="Calibri"/>
            </a:endParaRPr>
          </a:p>
          <a:p>
            <a:r>
              <a:rPr lang="en-GB" dirty="0"/>
              <a:t>The use of digital tools for research can be transferred into professional contexts, particularly within the tourism, events, and leisure industries, where up-to-date information and efficient planning are essential. Often employees in this sector research a wide variety of things, this is where digital tools can help and make the research process faster and accurate (ScienceDirect, 2025). With employees who are working in this area give fast and accurate information to their customers, it would hopefully provide a happy customer experience which would then lead to repeat business.</a:t>
            </a:r>
            <a:endParaRPr lang="en-GB"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9C0B2E9-FD1C-401D-9FDE-024E85F89639}" type="slidenum">
              <a:rPr lang="en-GB"/>
              <a:t>5</a:t>
            </a:fld>
            <a:endParaRPr lang="en-GB"/>
          </a:p>
        </p:txBody>
      </p:sp>
    </p:spTree>
    <p:extLst>
      <p:ext uri="{BB962C8B-B14F-4D97-AF65-F5344CB8AC3E}">
        <p14:creationId xmlns:p14="http://schemas.microsoft.com/office/powerpoint/2010/main" val="27977630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throughout this module I have developed many skills such as time management, communication and use of digital tools for research. All these skills I have learnt has helped me transition into my first year of university very well and help me achieve successfully. Overall, I believe I have grown my confidence with all these skills and I am feeling </a:t>
            </a:r>
            <a:r>
              <a:rPr lang="en-GB" dirty="0" err="1"/>
              <a:t>ve</a:t>
            </a:r>
            <a:r>
              <a:rPr lang="en-GB" dirty="0"/>
              <a:t>ry </a:t>
            </a:r>
            <a:r>
              <a:rPr lang="en-GB" dirty="0" err="1"/>
              <a:t>knoweldgeable</a:t>
            </a:r>
            <a:r>
              <a:rPr lang="en-GB" dirty="0"/>
              <a:t> in these areas moving forward.</a:t>
            </a:r>
            <a:endParaRPr lang="en-GB" dirty="0">
              <a:ea typeface="Calibri"/>
              <a:cs typeface="Calibri"/>
            </a:endParaRPr>
          </a:p>
          <a:p>
            <a:r>
              <a:rPr lang="en-GB"/>
              <a:t>Time management is an essential academic skill to have because life at university can be quite challenging and hard to balance. However, I have learnt to have the ability to plan and organise my time effectively. I created a calendar to allow me to organise my time on university work and my outside life. This has allowed me to complete all my work in time before my deadlines and not meet myself with last minute stress trying to rush an assignment. Working on my time management skills throughout my first year of university will help me move forward onto my next two years of university, and I will take onboard on what I have learnt this year to progress.</a:t>
            </a:r>
            <a:endParaRPr lang="en-GB">
              <a:ea typeface="Calibri"/>
              <a:cs typeface="Calibri"/>
            </a:endParaRPr>
          </a:p>
          <a:p>
            <a:r>
              <a:rPr lang="en-GB" dirty="0"/>
              <a:t>Communication skills are having the ability to share information and being able to listen to others. The four communication skills which I have mentioned </a:t>
            </a:r>
            <a:r>
              <a:rPr lang="en-GB" dirty="0" err="1"/>
              <a:t>previo</a:t>
            </a:r>
            <a:r>
              <a:rPr lang="en-GB" dirty="0"/>
              <a:t>usly are key to have whilst at university, because it helps ensure that you are understanding and taking everything in which is presented to you in lectures. During this module I have developed my communication skills through group activities and discussions which was set by my lecturer. Taking part in these activities has helped me learnt how to communicate my ideas effectively and also listen to others in the correct way.</a:t>
            </a:r>
            <a:endParaRPr lang="en-GB" dirty="0">
              <a:ea typeface="Calibri"/>
              <a:cs typeface="Calibri"/>
            </a:endParaRPr>
          </a:p>
          <a:p>
            <a:r>
              <a:rPr lang="en-GB"/>
              <a:t>Knowing the use of digital tools is important because it allows students to access a wide range of reliable sources quickly. It is good to learn how a source is reliable by looking at who the author is, the date and is it a trusted source. By learning how to use digital tools in my first year, it will help me move forward in my education as I will already have the experience how to use it correctly.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9C0B2E9-FD1C-401D-9FDE-024E85F89639}" type="slidenum">
              <a:rPr lang="en-GB"/>
              <a:t>6</a:t>
            </a:fld>
            <a:endParaRPr lang="en-GB"/>
          </a:p>
        </p:txBody>
      </p:sp>
    </p:spTree>
    <p:extLst>
      <p:ext uri="{BB962C8B-B14F-4D97-AF65-F5344CB8AC3E}">
        <p14:creationId xmlns:p14="http://schemas.microsoft.com/office/powerpoint/2010/main" val="19590182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30/04/2026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30/04/2026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30/04/2026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30/04/2026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30/04/2026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teachingadventuressite.wordpress.com/2019/10/12/digital-tools-for-collaboration/"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human.libretexts.org/Courses/City_College_of_San_Francisco/Writing_Reading_and_College_Success:_A_First-Year_Composition_Course_for_All_Learners_(Kashyap_and_Dyquisto)/05:_Thesis_Statements_Topic_Sentences_and_the_First_Draft/5.04:_Writing_Introductory_and_Concluding_Paragraphs"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ingeus.co.uk/resources/blogs/time-management-skills-what,-why-techniques" TargetMode="External"/><Relationship Id="rId7" Type="http://schemas.openxmlformats.org/officeDocument/2006/relationships/hyperlink" Target="https://www.sciencedirect.com/science/article/pii/S0378720625001156" TargetMode="External"/><Relationship Id="rId2" Type="http://schemas.openxmlformats.org/officeDocument/2006/relationships/hyperlink" Target="https://www.bbc.co.uk/bitesize/articles/zdxj96f" TargetMode="External"/><Relationship Id="rId1" Type="http://schemas.openxmlformats.org/officeDocument/2006/relationships/slideLayout" Target="../slideLayouts/slideLayout2.xml"/><Relationship Id="rId6" Type="http://schemas.openxmlformats.org/officeDocument/2006/relationships/hyperlink" Target="https://www.m-work.co/en/glossary-terms/outil-numerique#:~:text=Digital%20tools%20can%20be%20used,analysis%2C%20project%20management%2C%20etc." TargetMode="External"/><Relationship Id="rId5" Type="http://schemas.openxmlformats.org/officeDocument/2006/relationships/hyperlink" Target="https://www.personio.com/hr-lexicon/types-of-communication/" TargetMode="External"/><Relationship Id="rId4" Type="http://schemas.openxmlformats.org/officeDocument/2006/relationships/hyperlink" Target="https://ingeus.co.uk/resources/blogs/what-are-communication-skills-and-why-are-they-importa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2441"/>
            <a:ext cx="9144000" cy="1655762"/>
          </a:xfrm>
        </p:spPr>
        <p:txBody>
          <a:bodyPr vert="horz" lIns="91440" tIns="45720" rIns="91440" bIns="45720" rtlCol="0" anchor="t">
            <a:noAutofit/>
          </a:bodyPr>
          <a:lstStyle/>
          <a:p>
            <a:pPr algn="l"/>
            <a:r>
              <a:rPr lang="en-GB"/>
              <a:t>Name: Paige Cousins</a:t>
            </a:r>
          </a:p>
          <a:p>
            <a:pPr algn="l"/>
            <a:r>
              <a:rPr lang="en-GB"/>
              <a:t>Student ID: 2501599</a:t>
            </a:r>
          </a:p>
          <a:p>
            <a:pPr algn="l"/>
            <a:r>
              <a:rPr lang="en-GB"/>
              <a:t>Module Name: Academic, Industry, and Digital Skills BMTP4015</a:t>
            </a:r>
          </a:p>
          <a:p>
            <a:pPr algn="l"/>
            <a:r>
              <a:rPr lang="en-GB"/>
              <a:t>Assignment Title: Presentation</a:t>
            </a:r>
          </a:p>
          <a:p>
            <a:pPr algn="l"/>
            <a:r>
              <a:rPr lang="en-GB"/>
              <a:t>Lecturer: Lisa Bassler</a:t>
            </a:r>
          </a:p>
          <a:p>
            <a:pPr algn="l"/>
            <a:r>
              <a:rPr lang="en-GB"/>
              <a:t>Due Date: 1st May 2026</a:t>
            </a:r>
            <a:endParaRPr lang="en-GB" dirty="0"/>
          </a:p>
        </p:txBody>
      </p:sp>
      <p:sp>
        <p:nvSpPr>
          <p:cNvPr id="4" name="TextBox 3">
            <a:extLst>
              <a:ext uri="{FF2B5EF4-FFF2-40B4-BE49-F238E27FC236}">
                <a16:creationId xmlns:a16="http://schemas.microsoft.com/office/drawing/2014/main" id="{7136277F-9CDA-BB02-6B07-7AB3816E6351}"/>
              </a:ext>
            </a:extLst>
          </p:cNvPr>
          <p:cNvSpPr txBox="1"/>
          <p:nvPr/>
        </p:nvSpPr>
        <p:spPr>
          <a:xfrm>
            <a:off x="2397" y="2761425"/>
            <a:ext cx="1201244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AI Acknowledgment</a:t>
            </a:r>
            <a:r>
              <a:rPr lang="en-GB" dirty="0"/>
              <a:t> </a:t>
            </a:r>
            <a:r>
              <a:rPr lang="en-GB" sz="2400"/>
              <a:t>Statement</a:t>
            </a:r>
            <a:r>
              <a:rPr lang="en-GB"/>
              <a:t>: </a:t>
            </a:r>
            <a:r>
              <a:rPr lang="en-GB" sz="2400">
                <a:latin typeface="Aptos"/>
              </a:rPr>
              <a:t>I confirm that I have not used any AI tools in the research and creation of this assignment. I confirm that I have not presented any AI generated materials as my own work. I confirm I have copies of my drafts, and other resourced that I used, which I may be asked to provide in evidence.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A14BE-CE12-2385-49C4-19EBFE18D1CE}"/>
              </a:ext>
            </a:extLst>
          </p:cNvPr>
          <p:cNvSpPr>
            <a:spLocks noGrp="1"/>
          </p:cNvSpPr>
          <p:nvPr>
            <p:ph type="title"/>
          </p:nvPr>
        </p:nvSpPr>
        <p:spPr/>
        <p:txBody>
          <a:bodyPr/>
          <a:lstStyle/>
          <a:p>
            <a:r>
              <a:rPr lang="en-GB" dirty="0"/>
              <a:t>Introduc</a:t>
            </a:r>
            <a:r>
              <a:rPr lang="en-GB">
                <a:solidFill>
                  <a:srgbClr val="000000"/>
                </a:solidFill>
                <a:latin typeface="Aptos Display"/>
              </a:rPr>
              <a:t>tion:</a:t>
            </a:r>
            <a:endParaRPr lang="en-GB"/>
          </a:p>
        </p:txBody>
      </p:sp>
      <p:sp>
        <p:nvSpPr>
          <p:cNvPr id="3" name="Content Placeholder 2">
            <a:extLst>
              <a:ext uri="{FF2B5EF4-FFF2-40B4-BE49-F238E27FC236}">
                <a16:creationId xmlns:a16="http://schemas.microsoft.com/office/drawing/2014/main" id="{23830BFD-8F49-59AE-061D-0F6311FE4258}"/>
              </a:ext>
            </a:extLst>
          </p:cNvPr>
          <p:cNvSpPr>
            <a:spLocks noGrp="1"/>
          </p:cNvSpPr>
          <p:nvPr>
            <p:ph idx="1"/>
          </p:nvPr>
        </p:nvSpPr>
        <p:spPr/>
        <p:txBody>
          <a:bodyPr vert="horz" lIns="91440" tIns="45720" rIns="91440" bIns="45720" rtlCol="0" anchor="t">
            <a:normAutofit/>
          </a:bodyPr>
          <a:lstStyle/>
          <a:p>
            <a:pPr marL="457200" indent="-457200"/>
            <a:r>
              <a:rPr lang="en-GB" dirty="0"/>
              <a:t>I will describe the chosen skills and explain why they are important.</a:t>
            </a:r>
          </a:p>
          <a:p>
            <a:pPr marL="457200" indent="-457200"/>
            <a:r>
              <a:rPr lang="en-GB" dirty="0"/>
              <a:t>I will reflect on how I have developed these skills during the module and what I found most valuable in the learning proce</a:t>
            </a:r>
            <a:r>
              <a:rPr lang="en-GB"/>
              <a:t>ss.</a:t>
            </a:r>
            <a:endParaRPr lang="en-GB" dirty="0"/>
          </a:p>
          <a:p>
            <a:pPr marL="457200" indent="-457200"/>
            <a:r>
              <a:rPr lang="en-GB"/>
              <a:t>I will analyse how these skill will support my ongoing academic journey.</a:t>
            </a:r>
            <a:endParaRPr lang="en-GB" dirty="0"/>
          </a:p>
          <a:p>
            <a:pPr marL="457200" indent="-457200"/>
            <a:r>
              <a:rPr lang="en-GB" dirty="0"/>
              <a:t>I will then evaluate how these skills can be transferred to professional jobs </a:t>
            </a:r>
            <a:r>
              <a:rPr lang="en-GB" dirty="0" err="1"/>
              <a:t>partic</a:t>
            </a:r>
            <a:r>
              <a:rPr lang="en-GB" dirty="0"/>
              <a:t>ularly within the tourism, events, or leisure industries.</a:t>
            </a:r>
          </a:p>
        </p:txBody>
      </p:sp>
    </p:spTree>
    <p:extLst>
      <p:ext uri="{BB962C8B-B14F-4D97-AF65-F5344CB8AC3E}">
        <p14:creationId xmlns:p14="http://schemas.microsoft.com/office/powerpoint/2010/main" val="27032494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C57558-092B-D3C4-260D-568D7ACD8CEE}"/>
              </a:ext>
            </a:extLst>
          </p:cNvPr>
          <p:cNvSpPr>
            <a:spLocks noGrp="1"/>
          </p:cNvSpPr>
          <p:nvPr>
            <p:ph type="title"/>
          </p:nvPr>
        </p:nvSpPr>
        <p:spPr>
          <a:xfrm>
            <a:off x="635000" y="640823"/>
            <a:ext cx="3418659" cy="5583148"/>
          </a:xfrm>
        </p:spPr>
        <p:txBody>
          <a:bodyPr vert="horz" lIns="91440" tIns="45720" rIns="91440" bIns="45720" rtlCol="0" anchor="ctr">
            <a:normAutofit/>
          </a:bodyPr>
          <a:lstStyle/>
          <a:p>
            <a:r>
              <a:rPr lang="en-US" sz="4600" kern="1200">
                <a:solidFill>
                  <a:schemeClr val="tx1"/>
                </a:solidFill>
                <a:latin typeface="+mj-lt"/>
                <a:ea typeface="+mj-ea"/>
                <a:cs typeface="+mj-cs"/>
              </a:rPr>
              <a:t>Academic Skill- Time Management</a:t>
            </a:r>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extBox 5">
            <a:extLst>
              <a:ext uri="{FF2B5EF4-FFF2-40B4-BE49-F238E27FC236}">
                <a16:creationId xmlns:a16="http://schemas.microsoft.com/office/drawing/2014/main" id="{6B8DE19D-0CC7-0907-242B-DFAEDD662DBC}"/>
              </a:ext>
            </a:extLst>
          </p:cNvPr>
          <p:cNvGraphicFramePr/>
          <p:nvPr>
            <p:extLst>
              <p:ext uri="{D42A27DB-BD31-4B8C-83A1-F6EECF244321}">
                <p14:modId xmlns:p14="http://schemas.microsoft.com/office/powerpoint/2010/main" val="47019672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262625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C810C8-5EDE-6406-5C2B-647AB4440622}"/>
              </a:ext>
            </a:extLst>
          </p:cNvPr>
          <p:cNvSpPr>
            <a:spLocks noGrp="1"/>
          </p:cNvSpPr>
          <p:nvPr>
            <p:ph type="title"/>
          </p:nvPr>
        </p:nvSpPr>
        <p:spPr>
          <a:xfrm>
            <a:off x="411480" y="991443"/>
            <a:ext cx="4443154" cy="1087819"/>
          </a:xfrm>
        </p:spPr>
        <p:txBody>
          <a:bodyPr anchor="b">
            <a:normAutofit/>
          </a:bodyPr>
          <a:lstStyle/>
          <a:p>
            <a:r>
              <a:rPr lang="en-GB" sz="3400"/>
              <a:t>Industry Skill- Communication </a:t>
            </a:r>
          </a:p>
        </p:txBody>
      </p:sp>
      <p:sp>
        <p:nvSpPr>
          <p:cNvPr id="13" name="Rectangle 12">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B70C2A73-E72B-A437-E3FC-C62B0808DBF5}"/>
              </a:ext>
            </a:extLst>
          </p:cNvPr>
          <p:cNvSpPr>
            <a:spLocks noGrp="1"/>
          </p:cNvSpPr>
          <p:nvPr>
            <p:ph idx="1"/>
          </p:nvPr>
        </p:nvSpPr>
        <p:spPr>
          <a:xfrm>
            <a:off x="411480" y="2684095"/>
            <a:ext cx="4443154" cy="3492868"/>
          </a:xfrm>
        </p:spPr>
        <p:txBody>
          <a:bodyPr vert="horz" lIns="91440" tIns="45720" rIns="91440" bIns="45720" rtlCol="0">
            <a:normAutofit/>
          </a:bodyPr>
          <a:lstStyle/>
          <a:p>
            <a:pPr marL="0" indent="0">
              <a:buNone/>
            </a:pPr>
            <a:r>
              <a:rPr lang="en-GB" sz="1800"/>
              <a:t>"Communication skills are essential tools that empower individuals express ideas, share information, and interact effectively with others" (Ingeus, 2024, p.1)</a:t>
            </a:r>
          </a:p>
          <a:p>
            <a:pPr marL="0" indent="0">
              <a:buNone/>
            </a:pPr>
            <a:r>
              <a:rPr lang="en-GB" sz="1800"/>
              <a:t>There are different forms of communication skills, such as verbal, non-verbal, written communication and active listening. </a:t>
            </a:r>
          </a:p>
        </p:txBody>
      </p:sp>
      <p:pic>
        <p:nvPicPr>
          <p:cNvPr id="6" name="Picture 5" descr="A screenshot of a computer&#10;&#10;AI-generated content may be incorrect.">
            <a:extLst>
              <a:ext uri="{FF2B5EF4-FFF2-40B4-BE49-F238E27FC236}">
                <a16:creationId xmlns:a16="http://schemas.microsoft.com/office/drawing/2014/main" id="{E66D00EC-05D3-5DBF-1DD2-C7BAE12DEEE0}"/>
              </a:ext>
            </a:extLst>
          </p:cNvPr>
          <p:cNvPicPr>
            <a:picLocks noChangeAspect="1"/>
          </p:cNvPicPr>
          <p:nvPr/>
        </p:nvPicPr>
        <p:blipFill>
          <a:blip r:embed="rId3"/>
          <a:srcRect l="3905" t="15616" r="3832" b="811"/>
          <a:stretch>
            <a:fillRect/>
          </a:stretch>
        </p:blipFill>
        <p:spPr>
          <a:xfrm>
            <a:off x="5385816" y="1578255"/>
            <a:ext cx="6440424" cy="3646136"/>
          </a:xfrm>
          <a:prstGeom prst="rect">
            <a:avLst/>
          </a:prstGeom>
        </p:spPr>
      </p:pic>
    </p:spTree>
    <p:extLst>
      <p:ext uri="{BB962C8B-B14F-4D97-AF65-F5344CB8AC3E}">
        <p14:creationId xmlns:p14="http://schemas.microsoft.com/office/powerpoint/2010/main" val="2464431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23031-082C-A3DC-2B77-E3D836263D5D}"/>
              </a:ext>
            </a:extLst>
          </p:cNvPr>
          <p:cNvSpPr>
            <a:spLocks noGrp="1"/>
          </p:cNvSpPr>
          <p:nvPr>
            <p:ph type="title"/>
          </p:nvPr>
        </p:nvSpPr>
        <p:spPr/>
        <p:txBody>
          <a:bodyPr/>
          <a:lstStyle/>
          <a:p>
            <a:r>
              <a:rPr lang="en-GB"/>
              <a:t>Digital Skill- Use of digital tools for research</a:t>
            </a:r>
          </a:p>
        </p:txBody>
      </p:sp>
      <p:sp>
        <p:nvSpPr>
          <p:cNvPr id="3" name="Content Placeholder 2">
            <a:extLst>
              <a:ext uri="{FF2B5EF4-FFF2-40B4-BE49-F238E27FC236}">
                <a16:creationId xmlns:a16="http://schemas.microsoft.com/office/drawing/2014/main" id="{955363FC-CC76-8164-0B47-AB312B97FDC7}"/>
              </a:ext>
            </a:extLst>
          </p:cNvPr>
          <p:cNvSpPr>
            <a:spLocks noGrp="1"/>
          </p:cNvSpPr>
          <p:nvPr>
            <p:ph idx="1"/>
          </p:nvPr>
        </p:nvSpPr>
        <p:spPr/>
        <p:txBody>
          <a:bodyPr vert="horz" lIns="91440" tIns="45720" rIns="91440" bIns="45720" rtlCol="0" anchor="t">
            <a:normAutofit/>
          </a:bodyPr>
          <a:lstStyle/>
          <a:p>
            <a:pPr marL="0" indent="0">
              <a:buNone/>
            </a:pPr>
            <a:r>
              <a:rPr lang="en-GB" dirty="0"/>
              <a:t>"Digital tools can be used in a variety of areas, such as information management, productivity, communication and creativity" (m-work, </a:t>
            </a:r>
            <a:r>
              <a:rPr lang="en-GB"/>
              <a:t>n-d, p.1)</a:t>
            </a:r>
          </a:p>
          <a:p>
            <a:pPr marL="457200" indent="-457200"/>
            <a:r>
              <a:rPr lang="en-GB" dirty="0"/>
              <a:t>Who is the autho</a:t>
            </a:r>
            <a:r>
              <a:rPr lang="en-GB"/>
              <a:t>r?</a:t>
            </a:r>
          </a:p>
          <a:p>
            <a:pPr marL="457200" indent="-457200"/>
            <a:r>
              <a:rPr lang="en-GB" dirty="0"/>
              <a:t>Is the informat</a:t>
            </a:r>
            <a:r>
              <a:rPr lang="en-GB"/>
              <a:t>ion up-to-date?</a:t>
            </a:r>
            <a:endParaRPr lang="en-GB" dirty="0"/>
          </a:p>
          <a:p>
            <a:pPr marL="457200" indent="-457200"/>
            <a:r>
              <a:rPr lang="en-GB" dirty="0"/>
              <a:t>Is it trusted informat</a:t>
            </a:r>
            <a:r>
              <a:rPr lang="en-GB"/>
              <a:t>ion?</a:t>
            </a:r>
          </a:p>
          <a:p>
            <a:pPr marL="457200" indent="-457200"/>
            <a:r>
              <a:rPr lang="en-GB" dirty="0"/>
              <a:t>How do you </a:t>
            </a:r>
            <a:r>
              <a:rPr lang="en-GB" dirty="0" err="1"/>
              <a:t>kn</a:t>
            </a:r>
            <a:r>
              <a:rPr lang="en-GB" dirty="0"/>
              <a:t>ow it's reliable?</a:t>
            </a:r>
          </a:p>
        </p:txBody>
      </p:sp>
      <p:pic>
        <p:nvPicPr>
          <p:cNvPr id="4" name="Picture 3" descr="A hand touching a touch screen&#10;&#10;AI-generated content may be incorrect.">
            <a:extLst>
              <a:ext uri="{FF2B5EF4-FFF2-40B4-BE49-F238E27FC236}">
                <a16:creationId xmlns:a16="http://schemas.microsoft.com/office/drawing/2014/main" id="{49913633-39CE-D4E8-C5A9-F8D4E2B349A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555474" y="2991205"/>
            <a:ext cx="5006454" cy="3371992"/>
          </a:xfrm>
          <a:prstGeom prst="rect">
            <a:avLst/>
          </a:prstGeom>
        </p:spPr>
      </p:pic>
    </p:spTree>
    <p:extLst>
      <p:ext uri="{BB962C8B-B14F-4D97-AF65-F5344CB8AC3E}">
        <p14:creationId xmlns:p14="http://schemas.microsoft.com/office/powerpoint/2010/main" val="36618579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39454E-86A5-E48B-E8E6-65E6353CD370}"/>
              </a:ext>
            </a:extLst>
          </p:cNvPr>
          <p:cNvSpPr>
            <a:spLocks noGrp="1"/>
          </p:cNvSpPr>
          <p:nvPr>
            <p:ph type="title"/>
          </p:nvPr>
        </p:nvSpPr>
        <p:spPr>
          <a:xfrm>
            <a:off x="793662" y="386930"/>
            <a:ext cx="10066122" cy="1298448"/>
          </a:xfrm>
        </p:spPr>
        <p:txBody>
          <a:bodyPr anchor="b">
            <a:normAutofit/>
          </a:bodyPr>
          <a:lstStyle/>
          <a:p>
            <a:r>
              <a:rPr lang="en-GB" sz="4800"/>
              <a:t>Conclusion</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39B246-8AE7-5D15-E505-183E059A4A08}"/>
              </a:ext>
            </a:extLst>
          </p:cNvPr>
          <p:cNvSpPr>
            <a:spLocks noGrp="1"/>
          </p:cNvSpPr>
          <p:nvPr>
            <p:ph idx="1"/>
          </p:nvPr>
        </p:nvSpPr>
        <p:spPr>
          <a:xfrm>
            <a:off x="793661" y="2599509"/>
            <a:ext cx="4530898" cy="3639450"/>
          </a:xfrm>
        </p:spPr>
        <p:txBody>
          <a:bodyPr vert="horz" lIns="91440" tIns="45720" rIns="91440" bIns="45720" rtlCol="0" anchor="ctr">
            <a:normAutofit/>
          </a:bodyPr>
          <a:lstStyle/>
          <a:p>
            <a:pPr marL="0" indent="0">
              <a:buNone/>
            </a:pPr>
            <a:r>
              <a:rPr lang="en-GB" sz="2000"/>
              <a:t>Developed: </a:t>
            </a:r>
            <a:endParaRPr lang="en-US" sz="2000"/>
          </a:p>
          <a:p>
            <a:pPr marL="457200" indent="-457200"/>
            <a:r>
              <a:rPr lang="en-GB" sz="2000" dirty="0"/>
              <a:t>Time </a:t>
            </a:r>
            <a:r>
              <a:rPr lang="en-GB" sz="2000"/>
              <a:t>Management</a:t>
            </a:r>
            <a:r>
              <a:rPr lang="en-GB" sz="2000" dirty="0"/>
              <a:t> Skills </a:t>
            </a:r>
          </a:p>
          <a:p>
            <a:pPr marL="457200" indent="-457200"/>
            <a:r>
              <a:rPr lang="en-GB" sz="2000"/>
              <a:t>Communication Skills</a:t>
            </a:r>
          </a:p>
          <a:p>
            <a:pPr marL="457200" indent="-457200"/>
            <a:r>
              <a:rPr lang="en-GB" sz="2000"/>
              <a:t>Use of Digital Tool Skills</a:t>
            </a:r>
          </a:p>
        </p:txBody>
      </p:sp>
      <p:pic>
        <p:nvPicPr>
          <p:cNvPr id="4" name="Picture 3" descr="A group of yellow tiles forming a word&#10;&#10;AI-generated content may be incorrect.">
            <a:extLst>
              <a:ext uri="{FF2B5EF4-FFF2-40B4-BE49-F238E27FC236}">
                <a16:creationId xmlns:a16="http://schemas.microsoft.com/office/drawing/2014/main" id="{56D2A204-D1A8-8C4B-8358-B7E614E787B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911532" y="2622472"/>
            <a:ext cx="5150277" cy="3437809"/>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047334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ny Questions Free Stock Photo - Public Domain Pictures">
            <a:extLst>
              <a:ext uri="{FF2B5EF4-FFF2-40B4-BE49-F238E27FC236}">
                <a16:creationId xmlns:a16="http://schemas.microsoft.com/office/drawing/2014/main" id="{06C9F3D4-A1D3-F456-BF91-EDD6F6F132B7}"/>
              </a:ext>
            </a:extLst>
          </p:cNvPr>
          <p:cNvPicPr>
            <a:picLocks noChangeAspect="1"/>
          </p:cNvPicPr>
          <p:nvPr/>
        </p:nvPicPr>
        <p:blipFill>
          <a:blip r:embed="rId2"/>
          <a:stretch>
            <a:fillRect/>
          </a:stretch>
        </p:blipFill>
        <p:spPr>
          <a:xfrm>
            <a:off x="2712721" y="1196063"/>
            <a:ext cx="6756663" cy="4475769"/>
          </a:xfrm>
          <a:prstGeom prst="rect">
            <a:avLst/>
          </a:prstGeom>
        </p:spPr>
      </p:pic>
    </p:spTree>
    <p:extLst>
      <p:ext uri="{BB962C8B-B14F-4D97-AF65-F5344CB8AC3E}">
        <p14:creationId xmlns:p14="http://schemas.microsoft.com/office/powerpoint/2010/main" val="55415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3A863-B42A-9341-1BC4-73B0D2F0C692}"/>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B1F56EE4-10F3-DF10-5732-C2326953D93A}"/>
              </a:ext>
            </a:extLst>
          </p:cNvPr>
          <p:cNvSpPr>
            <a:spLocks noGrp="1"/>
          </p:cNvSpPr>
          <p:nvPr>
            <p:ph idx="1"/>
          </p:nvPr>
        </p:nvSpPr>
        <p:spPr/>
        <p:txBody>
          <a:bodyPr vert="horz" lIns="91440" tIns="45720" rIns="91440" bIns="45720" rtlCol="0" anchor="t">
            <a:normAutofit fontScale="62500" lnSpcReduction="20000"/>
          </a:bodyPr>
          <a:lstStyle/>
          <a:p>
            <a:pPr marL="0" indent="0">
              <a:buNone/>
            </a:pPr>
            <a:r>
              <a:rPr lang="en-GB" dirty="0"/>
              <a:t>BBC Bitesize (n-d) What are reliable sources? Available at: </a:t>
            </a:r>
            <a:r>
              <a:rPr lang="en-GB" dirty="0">
                <a:ea typeface="+mn-lt"/>
                <a:cs typeface="+mn-lt"/>
                <a:hlinkClick r:id="rId2"/>
              </a:rPr>
              <a:t>https://www.bbc.co.uk/bitesize/articles/zdxj96f</a:t>
            </a:r>
            <a:r>
              <a:rPr lang="en-GB" dirty="0">
                <a:ea typeface="+mn-lt"/>
                <a:cs typeface="+mn-lt"/>
              </a:rPr>
              <a:t> [</a:t>
            </a:r>
            <a:r>
              <a:rPr lang="en-GB" dirty="0" err="1">
                <a:ea typeface="+mn-lt"/>
                <a:cs typeface="+mn-lt"/>
              </a:rPr>
              <a:t>Acessed</a:t>
            </a:r>
            <a:r>
              <a:rPr lang="en-GB" dirty="0">
                <a:ea typeface="+mn-lt"/>
                <a:cs typeface="+mn-lt"/>
              </a:rPr>
              <a:t> 06/04/26]</a:t>
            </a:r>
            <a:endParaRPr lang="en-US" dirty="0"/>
          </a:p>
          <a:p>
            <a:pPr marL="0" indent="0">
              <a:buNone/>
            </a:pPr>
            <a:r>
              <a:rPr lang="en-GB" dirty="0" err="1"/>
              <a:t>Ingeus</a:t>
            </a:r>
            <a:r>
              <a:rPr lang="en-GB" dirty="0"/>
              <a:t> (05/02/25) Time Management Skills: What, Why &amp; Techniques. Available at: </a:t>
            </a:r>
            <a:r>
              <a:rPr lang="en-GB" dirty="0">
                <a:ea typeface="+mn-lt"/>
                <a:cs typeface="+mn-lt"/>
                <a:hlinkClick r:id="rId3"/>
              </a:rPr>
              <a:t>https://ingeus.co.uk/resources/blogs/time-management-skills-what,-why-techniques</a:t>
            </a:r>
            <a:r>
              <a:rPr lang="en-GB" dirty="0">
                <a:ea typeface="+mn-lt"/>
                <a:cs typeface="+mn-lt"/>
              </a:rPr>
              <a:t> [Accessed 01/04/26]</a:t>
            </a:r>
            <a:endParaRPr lang="en-GB"/>
          </a:p>
          <a:p>
            <a:pPr marL="0" indent="0">
              <a:buNone/>
            </a:pPr>
            <a:r>
              <a:rPr lang="en-GB" dirty="0" err="1"/>
              <a:t>Ingeus</a:t>
            </a:r>
            <a:r>
              <a:rPr lang="en-GB" dirty="0"/>
              <a:t> (07/11/24) What are communication skills and why are they important? Available at: </a:t>
            </a:r>
            <a:r>
              <a:rPr lang="en-GB" dirty="0">
                <a:ea typeface="+mn-lt"/>
                <a:cs typeface="+mn-lt"/>
                <a:hlinkClick r:id="rId4"/>
              </a:rPr>
              <a:t>https://ingeus.co.uk/resources/blogs/what-are-communication-skills-and-why-are-they-important</a:t>
            </a:r>
            <a:r>
              <a:rPr lang="en-GB" dirty="0">
                <a:ea typeface="+mn-lt"/>
                <a:cs typeface="+mn-lt"/>
              </a:rPr>
              <a:t> [Accessed 01/04/26]</a:t>
            </a:r>
            <a:endParaRPr lang="en-GB" dirty="0"/>
          </a:p>
          <a:p>
            <a:pPr marL="0" indent="0">
              <a:buNone/>
            </a:pPr>
            <a:r>
              <a:rPr lang="en-GB" dirty="0" err="1"/>
              <a:t>Personio</a:t>
            </a:r>
            <a:r>
              <a:rPr lang="en-GB" dirty="0"/>
              <a:t> (n-d) The Four Key Types of Communication to know. Available at: </a:t>
            </a:r>
            <a:r>
              <a:rPr lang="en-GB" dirty="0">
                <a:ea typeface="+mn-lt"/>
                <a:cs typeface="+mn-lt"/>
                <a:hlinkClick r:id="rId5"/>
              </a:rPr>
              <a:t>types-of-communication</a:t>
            </a:r>
            <a:r>
              <a:rPr lang="en-GB" dirty="0">
                <a:ea typeface="+mn-lt"/>
                <a:cs typeface="+mn-lt"/>
              </a:rPr>
              <a:t> [Accessed 04/04/26]</a:t>
            </a:r>
            <a:endParaRPr lang="en-GB" dirty="0"/>
          </a:p>
          <a:p>
            <a:pPr marL="0" indent="0">
              <a:buNone/>
            </a:pPr>
            <a:r>
              <a:rPr lang="en-GB" dirty="0"/>
              <a:t>M-</a:t>
            </a:r>
            <a:r>
              <a:rPr lang="en-GB" dirty="0" err="1"/>
              <a:t>woek</a:t>
            </a:r>
            <a:r>
              <a:rPr lang="en-GB" dirty="0"/>
              <a:t> (N-d) Digital Tool. Available at: </a:t>
            </a:r>
            <a:r>
              <a:rPr lang="en-GB" dirty="0">
                <a:ea typeface="+mn-lt"/>
                <a:cs typeface="+mn-lt"/>
                <a:hlinkClick r:id="rId6"/>
              </a:rPr>
              <a:t>https://www.m-work.co/en/glossary-terms/outil-numerique#:~:text=Digital%20tools%20can%20be%20used,analysis%2C%20project%20management%2C%20etc.</a:t>
            </a:r>
            <a:r>
              <a:rPr lang="en-GB" dirty="0">
                <a:ea typeface="+mn-lt"/>
                <a:cs typeface="+mn-lt"/>
              </a:rPr>
              <a:t> [Accessed 02/04/26]</a:t>
            </a:r>
          </a:p>
          <a:p>
            <a:pPr marL="0" indent="0">
              <a:buNone/>
            </a:pPr>
            <a:r>
              <a:rPr lang="en-GB"/>
              <a:t>UWTSD-Moodle</a:t>
            </a:r>
          </a:p>
          <a:p>
            <a:pPr marL="0" indent="0">
              <a:buNone/>
            </a:pPr>
            <a:r>
              <a:rPr lang="en-GB"/>
              <a:t>PubMed Central (03/04/24) Using digital tools. [Accessed 05/04/26]</a:t>
            </a:r>
          </a:p>
          <a:p>
            <a:pPr marL="0" indent="0">
              <a:buNone/>
            </a:pPr>
            <a:r>
              <a:rPr lang="en-GB" dirty="0"/>
              <a:t>Science Direct (25/12/25) Employee Participation in Digital </a:t>
            </a:r>
            <a:r>
              <a:rPr lang="en-GB" dirty="0" err="1"/>
              <a:t>Transformationn</a:t>
            </a:r>
            <a:r>
              <a:rPr lang="en-GB" dirty="0"/>
              <a:t>. Available at: </a:t>
            </a:r>
            <a:r>
              <a:rPr lang="en-GB" dirty="0">
                <a:ea typeface="+mn-lt"/>
                <a:cs typeface="+mn-lt"/>
                <a:hlinkClick r:id="rId7"/>
              </a:rPr>
              <a:t>https://www.sciencedirect.com/science/article/pii/S0378720625001156</a:t>
            </a:r>
            <a:r>
              <a:rPr lang="en-GB" dirty="0">
                <a:ea typeface="+mn-lt"/>
                <a:cs typeface="+mn-lt"/>
              </a:rPr>
              <a:t> [Accessed 05/04/26]</a:t>
            </a:r>
            <a:endParaRPr lang="en-GB" dirty="0"/>
          </a:p>
        </p:txBody>
      </p:sp>
    </p:spTree>
    <p:extLst>
      <p:ext uri="{BB962C8B-B14F-4D97-AF65-F5344CB8AC3E}">
        <p14:creationId xmlns:p14="http://schemas.microsoft.com/office/powerpoint/2010/main" val="11225649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5</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Introduction:</vt:lpstr>
      <vt:lpstr>Academic Skill- Time Management</vt:lpstr>
      <vt:lpstr>Industry Skill- Communication </vt:lpstr>
      <vt:lpstr>Digital Skill- Use of digital tools for research</vt:lpstr>
      <vt:lpstr>Conclusion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439</cp:revision>
  <dcterms:created xsi:type="dcterms:W3CDTF">2026-04-28T14:26:25Z</dcterms:created>
  <dcterms:modified xsi:type="dcterms:W3CDTF">2026-04-30T14:02:26Z</dcterms:modified>
</cp:coreProperties>
</file>