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C79A65-F976-808A-B04D-F8A5E2A87654}" v="134" dt="2023-03-14T11:08:07.6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a Kennedy (2222397)" userId="S::2222397@student.uwtsd.ac.uk::468704cf-823b-4e76-aa4c-f864bd718cb5" providerId="AD" clId="Web-{4BC79A65-F976-808A-B04D-F8A5E2A87654}"/>
    <pc:docChg chg="modSld">
      <pc:chgData name="Kira Kennedy (2222397)" userId="S::2222397@student.uwtsd.ac.uk::468704cf-823b-4e76-aa4c-f864bd718cb5" providerId="AD" clId="Web-{4BC79A65-F976-808A-B04D-F8A5E2A87654}" dt="2023-03-14T11:08:04.873" v="120"/>
      <pc:docMkLst>
        <pc:docMk/>
      </pc:docMkLst>
      <pc:sldChg chg="modSp">
        <pc:chgData name="Kira Kennedy (2222397)" userId="S::2222397@student.uwtsd.ac.uk::468704cf-823b-4e76-aa4c-f864bd718cb5" providerId="AD" clId="Web-{4BC79A65-F976-808A-B04D-F8A5E2A87654}" dt="2023-03-14T11:08:04.873" v="120"/>
        <pc:sldMkLst>
          <pc:docMk/>
          <pc:sldMk cId="1147010734" sldId="257"/>
        </pc:sldMkLst>
        <pc:graphicFrameChg chg="mod modGraphic">
          <ac:chgData name="Kira Kennedy (2222397)" userId="S::2222397@student.uwtsd.ac.uk::468704cf-823b-4e76-aa4c-f864bd718cb5" providerId="AD" clId="Web-{4BC79A65-F976-808A-B04D-F8A5E2A87654}" dt="2023-03-14T11:08:04.873" v="120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modSp">
        <pc:chgData name="Kira Kennedy (2222397)" userId="S::2222397@student.uwtsd.ac.uk::468704cf-823b-4e76-aa4c-f864bd718cb5" providerId="AD" clId="Web-{4BC79A65-F976-808A-B04D-F8A5E2A87654}" dt="2023-03-14T11:05:30.978" v="70" actId="20577"/>
        <pc:sldMkLst>
          <pc:docMk/>
          <pc:sldMk cId="2431601311" sldId="258"/>
        </pc:sldMkLst>
        <pc:spChg chg="mod">
          <ac:chgData name="Kira Kennedy (2222397)" userId="S::2222397@student.uwtsd.ac.uk::468704cf-823b-4e76-aa4c-f864bd718cb5" providerId="AD" clId="Web-{4BC79A65-F976-808A-B04D-F8A5E2A87654}" dt="2023-03-14T11:05:30.978" v="70" actId="20577"/>
          <ac:spMkLst>
            <pc:docMk/>
            <pc:sldMk cId="2431601311" sldId="258"/>
            <ac:spMk id="5" creationId="{0BEB7C1A-AAA9-47F8-9D49-5315E5A18E66}"/>
          </ac:spMkLst>
        </pc:spChg>
      </pc:sldChg>
    </pc:docChg>
  </pc:docChgLst>
  <pc:docChgLst>
    <pc:chgData name="Kira Kennedy" userId="468704cf-823b-4e76-aa4c-f864bd718cb5" providerId="ADAL" clId="{88DFE910-739C-4D88-AC12-CE3FB50D92D1}"/>
    <pc:docChg chg="custSel modSld">
      <pc:chgData name="Kira Kennedy" userId="468704cf-823b-4e76-aa4c-f864bd718cb5" providerId="ADAL" clId="{88DFE910-739C-4D88-AC12-CE3FB50D92D1}" dt="2023-03-07T12:56:15.507" v="80" actId="20577"/>
      <pc:docMkLst>
        <pc:docMk/>
      </pc:docMkLst>
      <pc:sldChg chg="modSp mod">
        <pc:chgData name="Kira Kennedy" userId="468704cf-823b-4e76-aa4c-f864bd718cb5" providerId="ADAL" clId="{88DFE910-739C-4D88-AC12-CE3FB50D92D1}" dt="2023-03-07T12:56:15.507" v="80" actId="20577"/>
        <pc:sldMkLst>
          <pc:docMk/>
          <pc:sldMk cId="1147010734" sldId="257"/>
        </pc:sldMkLst>
        <pc:graphicFrameChg chg="modGraphic">
          <ac:chgData name="Kira Kennedy" userId="468704cf-823b-4e76-aa4c-f864bd718cb5" providerId="ADAL" clId="{88DFE910-739C-4D88-AC12-CE3FB50D92D1}" dt="2023-03-07T12:56:15.507" v="80" actId="2057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modSp mod">
        <pc:chgData name="Kira Kennedy" userId="468704cf-823b-4e76-aa4c-f864bd718cb5" providerId="ADAL" clId="{88DFE910-739C-4D88-AC12-CE3FB50D92D1}" dt="2023-03-07T12:55:42.102" v="76" actId="20577"/>
        <pc:sldMkLst>
          <pc:docMk/>
          <pc:sldMk cId="2431601311" sldId="258"/>
        </pc:sldMkLst>
        <pc:spChg chg="mod">
          <ac:chgData name="Kira Kennedy" userId="468704cf-823b-4e76-aa4c-f864bd718cb5" providerId="ADAL" clId="{88DFE910-739C-4D88-AC12-CE3FB50D92D1}" dt="2023-03-07T12:55:42.102" v="76" actId="20577"/>
          <ac:spMkLst>
            <pc:docMk/>
            <pc:sldMk cId="2431601311" sldId="258"/>
            <ac:spMk id="5" creationId="{0BEB7C1A-AAA9-47F8-9D49-5315E5A18E6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birmingham/certhe-computing-skills-for-the-workplac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Personal Development</a:t>
            </a:r>
            <a:br>
              <a:rPr lang="en-GB" dirty="0"/>
            </a:br>
            <a:r>
              <a:rPr lang="en-GB" dirty="0"/>
              <a:t>plan(PDP)</a:t>
            </a:r>
            <a:br>
              <a:rPr lang="en-GB" dirty="0"/>
            </a:br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Kira Kennedy 2222397</a:t>
            </a:r>
          </a:p>
          <a:p>
            <a:r>
              <a:rPr lang="en-GB" dirty="0"/>
              <a:t>Date: week 9 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3092186"/>
              </p:ext>
            </p:extLst>
          </p:nvPr>
        </p:nvGraphicFramePr>
        <p:xfrm>
          <a:off x="286623" y="283439"/>
          <a:ext cx="11618754" cy="372160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 rowSpan="5">
                  <a:txBody>
                    <a:bodyPr/>
                    <a:lstStyle/>
                    <a:p>
                      <a:r>
                        <a:rPr lang="en-GB" sz="1200" dirty="0"/>
                        <a:t>To complete </a:t>
                      </a:r>
                      <a:r>
                        <a:rPr lang="en-GB" sz="1200" dirty="0" err="1"/>
                        <a:t>CertHE</a:t>
                      </a:r>
                      <a:endParaRPr lang="en-GB" sz="1200" dirty="0"/>
                    </a:p>
                    <a:p>
                      <a:r>
                        <a:rPr lang="en-GB" sz="1200" dirty="0"/>
                        <a:t>Computing skills for workplace                                                               </a:t>
                      </a:r>
                    </a:p>
                    <a:p>
                      <a:r>
                        <a:rPr lang="en-GB" sz="1200" dirty="0"/>
                        <a:t>Leve4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Complete term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 practical skills on tool,  Time management and teamwork [1]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Practical skills on tools, critical thinking and writing, time keeping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Manage my time keeping better, concentrate more, more reading [2].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 to 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Complete term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indent="-28575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200" dirty="0"/>
                        <a:t>Practical skills on tool critical thinking and writing</a:t>
                      </a:r>
                      <a:r>
                        <a:rPr lang="en-GB" sz="1200" b="0" i="0" u="none" strike="noStrike" noProof="0" dirty="0">
                          <a:latin typeface="Calibri"/>
                        </a:rPr>
                        <a:t>[3]</a:t>
                      </a:r>
                    </a:p>
                    <a:p>
                      <a:pPr marL="0" marR="0" lvl="0" indent="0" algn="l">
                        <a:lnSpc>
                          <a:spcPct val="9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endParaRPr lang="en-GB" sz="1200" b="0" i="0" u="none" strike="noStrike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concentrate more on the task, prepare better for the task ahead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Make more time for essay, organise workload better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4 to 8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Complete term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Teamwork, concentration, manage time skills for essay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Team building, working under pressure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Working better within a team, keeping calm under pressure.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9 to 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EB7C1A-AAA9-47F8-9D49-5315E5A18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[1] Computing Skills for the Workplace (</a:t>
            </a:r>
            <a:r>
              <a:rPr lang="en-GB" dirty="0" err="1"/>
              <a:t>CertHE</a:t>
            </a:r>
            <a:r>
              <a:rPr lang="en-GB" dirty="0"/>
              <a:t>), UWTSD, Available at &lt;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Computing Skills for the Workplace (CertHE) | UWTSD</a:t>
            </a:r>
            <a:r>
              <a:rPr lang="en-GB" dirty="0"/>
              <a:t>&gt; accessed on 7 March 2023.</a:t>
            </a:r>
            <a:endParaRPr lang="en-GB" dirty="0">
              <a:ea typeface="Calibri"/>
              <a:cs typeface="Calibri"/>
            </a:endParaRPr>
          </a:p>
          <a:p>
            <a:r>
              <a:rPr lang="en-GB" dirty="0"/>
              <a:t>[2]https://www.the leaders.com 5 ways to get your mind ready for tasks ahead</a:t>
            </a:r>
          </a:p>
          <a:p>
            <a:r>
              <a:rPr lang="en-GB" dirty="0"/>
              <a:t>[3]https://criticalthinking.org</a:t>
            </a:r>
          </a:p>
          <a:p>
            <a:pPr marL="0" indent="0">
              <a:buNone/>
            </a:pPr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7" ma:contentTypeDescription="Create a new document." ma:contentTypeScope="" ma:versionID="2b065fd93dffc62d58e4e505028703af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33d4c4da1e42240e95428ede99596c47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14D2ABD5-34DD-42C1-A6F9-6BF87F48A7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A370485-A271-4C00-8C4A-316600C89DF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1F8EA61-F6C9-4A38-ACD6-6EFD81975CAA}">
  <ds:schemaRefs>
    <ds:schemaRef ds:uri="d8e79d84-78fb-44a9-92e9-d04bdd8f0359"/>
    <ds:schemaRef ds:uri="http://purl.org/dc/terms/"/>
    <ds:schemaRef ds:uri="http://purl.org/dc/dcmitype/"/>
    <ds:schemaRef ds:uri="http://schemas.microsoft.com/office/2006/metadata/properties"/>
    <ds:schemaRef ds:uri="http://schemas.microsoft.com/office/2006/documentManagement/types"/>
    <ds:schemaRef ds:uri="http://purl.org/dc/elements/1.1/"/>
    <ds:schemaRef ds:uri="04c7059f-bde8-4ce9-bb0f-e52888740953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243</Words>
  <Application>Microsoft Office PowerPoint</Application>
  <PresentationFormat>Widescreen</PresentationFormat>
  <Paragraphs>40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Personal Development plan(PDP) 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Kira Kennedy</cp:lastModifiedBy>
  <cp:revision>49</cp:revision>
  <dcterms:created xsi:type="dcterms:W3CDTF">2022-07-21T09:53:39Z</dcterms:created>
  <dcterms:modified xsi:type="dcterms:W3CDTF">2023-03-14T11:08:15Z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